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aleway"/>
      <p:regular r:id="rId58"/>
      <p:bold r:id="rId59"/>
      <p:italic r:id="rId60"/>
      <p:boldItalic r:id="rId61"/>
    </p:embeddedFon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matic SC"/>
      <p:regular r:id="rId70"/>
      <p:bold r:id="rId71"/>
    </p:embeddedFont>
    <p:embeddedFont>
      <p:font typeface="Montserrat"/>
      <p:regular r:id="rId72"/>
      <p:bold r:id="rId73"/>
      <p:italic r:id="rId74"/>
      <p:boldItalic r:id="rId75"/>
    </p:embeddedFont>
    <p:embeddedFont>
      <p:font typeface="Suez One"/>
      <p:regular r:id="rId76"/>
    </p:embeddedFont>
    <p:embeddedFont>
      <p:font typeface="Raleway Black"/>
      <p:bold r:id="rId77"/>
      <p:boldItalic r:id="rId78"/>
    </p:embeddedFont>
    <p:embeddedFont>
      <p:font typeface="Proxima Nova Semibold"/>
      <p:regular r:id="rId79"/>
      <p:bold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E55DF8-FD73-4055-8FCE-FAE74B5952F0}">
  <a:tblStyle styleId="{0EE55DF8-FD73-4055-8FCE-FAE74B5952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fntdata"/><Relationship Id="rId81" Type="http://schemas.openxmlformats.org/officeDocument/2006/relationships/font" Target="fonts/ProximaNova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5.xml"/><Relationship Id="rId75" Type="http://schemas.openxmlformats.org/officeDocument/2006/relationships/font" Target="fonts/Montserrat-boldItalic.fntdata"/><Relationship Id="rId30" Type="http://schemas.openxmlformats.org/officeDocument/2006/relationships/slide" Target="slides/slide24.xml"/><Relationship Id="rId74" Type="http://schemas.openxmlformats.org/officeDocument/2006/relationships/font" Target="fonts/Montserrat-italic.fntdata"/><Relationship Id="rId33" Type="http://schemas.openxmlformats.org/officeDocument/2006/relationships/slide" Target="slides/slide27.xml"/><Relationship Id="rId77" Type="http://schemas.openxmlformats.org/officeDocument/2006/relationships/font" Target="fonts/RalewayBlack-bold.fntdata"/><Relationship Id="rId32" Type="http://schemas.openxmlformats.org/officeDocument/2006/relationships/slide" Target="slides/slide26.xml"/><Relationship Id="rId76" Type="http://schemas.openxmlformats.org/officeDocument/2006/relationships/font" Target="fonts/SuezOne-regular.fntdata"/><Relationship Id="rId35" Type="http://schemas.openxmlformats.org/officeDocument/2006/relationships/slide" Target="slides/slide29.xml"/><Relationship Id="rId79" Type="http://schemas.openxmlformats.org/officeDocument/2006/relationships/font" Target="fonts/ProximaNovaSemibold-regular.fntdata"/><Relationship Id="rId34" Type="http://schemas.openxmlformats.org/officeDocument/2006/relationships/slide" Target="slides/slide28.xml"/><Relationship Id="rId78" Type="http://schemas.openxmlformats.org/officeDocument/2006/relationships/font" Target="fonts/RalewayBlack-boldItalic.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font" Target="fonts/Raleway-boldItalic.fntdata"/><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font" Target="fonts/Raleway-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bold.fntdata"/><Relationship Id="rId14" Type="http://schemas.openxmlformats.org/officeDocument/2006/relationships/slide" Target="slides/slide8.xml"/><Relationship Id="rId58" Type="http://schemas.openxmlformats.org/officeDocument/2006/relationships/font" Target="fonts/Ralewa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0c85bfd5b9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0c85bfd5b9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0c85bfd5b9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0c85bfd5b9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0c85bfd5b9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0c85bfd5b9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10c85bfd5b9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10c85bfd5b9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0c85bfd5b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0c85bfd5b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10dbd2ffeaa_4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10dbd2ffeaa_4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10dbd2ffeaa_4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10dbd2ffeaa_4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10c85bfd5b9_4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10c85bfd5b9_4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0cad8cf9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10cad8cf9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10c85bfd5b9_4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10c85bfd5b9_4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0f774c2156_0_2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0f774c2156_0_2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10c85bfd5b9_2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10c85bfd5b9_2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10dbd2ffeaa_4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10dbd2ffeaa_4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10dbd2ffeaa_4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10dbd2ffeaa_4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10c85bfd5b9_2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10c85bfd5b9_2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10c85bfd5b9_4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10c85bfd5b9_4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10c85bfd5b9_4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10c85bfd5b9_4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10c85bfd5b9_4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10c85bfd5b9_4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10c85bfd5b9_4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10c85bfd5b9_4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10c85bfd5b9_3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10c85bfd5b9_3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10c85bfd5b9_4_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10c85bfd5b9_4_2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0f774c21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0f774c21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10c85bfd5b9_4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10c85bfd5b9_4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10dbd2ffeaa_4_20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10dbd2ffeaa_4_20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10f774c21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10f774c21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g10dbd2ffeaa_4_20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1" name="Google Shape;3501;g10dbd2ffeaa_4_20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9" name="Shape 3509"/>
        <p:cNvGrpSpPr/>
        <p:nvPr/>
      </p:nvGrpSpPr>
      <p:grpSpPr>
        <a:xfrm>
          <a:off x="0" y="0"/>
          <a:ext cx="0" cy="0"/>
          <a:chOff x="0" y="0"/>
          <a:chExt cx="0" cy="0"/>
        </a:xfrm>
      </p:grpSpPr>
      <p:sp>
        <p:nvSpPr>
          <p:cNvPr id="3510" name="Google Shape;3510;g10dbd2ffeaa_4_10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1" name="Google Shape;3511;g10dbd2ffeaa_4_10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6" name="Shape 3516"/>
        <p:cNvGrpSpPr/>
        <p:nvPr/>
      </p:nvGrpSpPr>
      <p:grpSpPr>
        <a:xfrm>
          <a:off x="0" y="0"/>
          <a:ext cx="0" cy="0"/>
          <a:chOff x="0" y="0"/>
          <a:chExt cx="0" cy="0"/>
        </a:xfrm>
      </p:grpSpPr>
      <p:sp>
        <p:nvSpPr>
          <p:cNvPr id="3517" name="Google Shape;3517;g10dbd2ffeaa_4_10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8" name="Google Shape;3518;g10dbd2ffeaa_4_10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3" name="Shape 3523"/>
        <p:cNvGrpSpPr/>
        <p:nvPr/>
      </p:nvGrpSpPr>
      <p:grpSpPr>
        <a:xfrm>
          <a:off x="0" y="0"/>
          <a:ext cx="0" cy="0"/>
          <a:chOff x="0" y="0"/>
          <a:chExt cx="0" cy="0"/>
        </a:xfrm>
      </p:grpSpPr>
      <p:sp>
        <p:nvSpPr>
          <p:cNvPr id="3524" name="Google Shape;3524;g10dbd2ffeaa_4_10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5" name="Google Shape;3525;g10dbd2ffeaa_4_10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g10dbd2ffeaa_4_10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2" name="Google Shape;3552;g10dbd2ffeaa_4_10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6" name="Shape 3566"/>
        <p:cNvGrpSpPr/>
        <p:nvPr/>
      </p:nvGrpSpPr>
      <p:grpSpPr>
        <a:xfrm>
          <a:off x="0" y="0"/>
          <a:ext cx="0" cy="0"/>
          <a:chOff x="0" y="0"/>
          <a:chExt cx="0" cy="0"/>
        </a:xfrm>
      </p:grpSpPr>
      <p:sp>
        <p:nvSpPr>
          <p:cNvPr id="3567" name="Google Shape;3567;g10dbd2ffeaa_4_10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8" name="Google Shape;3568;g10dbd2ffeaa_4_10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5" name="Shape 3905"/>
        <p:cNvGrpSpPr/>
        <p:nvPr/>
      </p:nvGrpSpPr>
      <p:grpSpPr>
        <a:xfrm>
          <a:off x="0" y="0"/>
          <a:ext cx="0" cy="0"/>
          <a:chOff x="0" y="0"/>
          <a:chExt cx="0" cy="0"/>
        </a:xfrm>
      </p:grpSpPr>
      <p:sp>
        <p:nvSpPr>
          <p:cNvPr id="3906" name="Google Shape;3906;g10dbd2ffeaa_4_1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7" name="Google Shape;3907;g10dbd2ffeaa_4_1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0f774c2156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0f774c215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2" name="Shape 6692"/>
        <p:cNvGrpSpPr/>
        <p:nvPr/>
      </p:nvGrpSpPr>
      <p:grpSpPr>
        <a:xfrm>
          <a:off x="0" y="0"/>
          <a:ext cx="0" cy="0"/>
          <a:chOff x="0" y="0"/>
          <a:chExt cx="0" cy="0"/>
        </a:xfrm>
      </p:grpSpPr>
      <p:sp>
        <p:nvSpPr>
          <p:cNvPr id="6693" name="Google Shape;6693;g10dbd2ffeaa_4_13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4" name="Google Shape;6694;g10dbd2ffeaa_4_13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1" name="Shape 7111"/>
        <p:cNvGrpSpPr/>
        <p:nvPr/>
      </p:nvGrpSpPr>
      <p:grpSpPr>
        <a:xfrm>
          <a:off x="0" y="0"/>
          <a:ext cx="0" cy="0"/>
          <a:chOff x="0" y="0"/>
          <a:chExt cx="0" cy="0"/>
        </a:xfrm>
      </p:grpSpPr>
      <p:sp>
        <p:nvSpPr>
          <p:cNvPr id="7112" name="Google Shape;7112;g10dbd2ffeaa_4_14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3" name="Google Shape;7113;g10dbd2ffeaa_4_14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1" name="Shape 7281"/>
        <p:cNvGrpSpPr/>
        <p:nvPr/>
      </p:nvGrpSpPr>
      <p:grpSpPr>
        <a:xfrm>
          <a:off x="0" y="0"/>
          <a:ext cx="0" cy="0"/>
          <a:chOff x="0" y="0"/>
          <a:chExt cx="0" cy="0"/>
        </a:xfrm>
      </p:grpSpPr>
      <p:sp>
        <p:nvSpPr>
          <p:cNvPr id="7282" name="Google Shape;7282;g10dbd2ffeaa_4_14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3" name="Google Shape;7283;g10dbd2ffeaa_4_14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6" name="Shape 7686"/>
        <p:cNvGrpSpPr/>
        <p:nvPr/>
      </p:nvGrpSpPr>
      <p:grpSpPr>
        <a:xfrm>
          <a:off x="0" y="0"/>
          <a:ext cx="0" cy="0"/>
          <a:chOff x="0" y="0"/>
          <a:chExt cx="0" cy="0"/>
        </a:xfrm>
      </p:grpSpPr>
      <p:sp>
        <p:nvSpPr>
          <p:cNvPr id="7687" name="Google Shape;7687;g10dbd2ffeaa_4_14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8" name="Google Shape;7688;g10dbd2ffeaa_4_14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6" name="Shape 8066"/>
        <p:cNvGrpSpPr/>
        <p:nvPr/>
      </p:nvGrpSpPr>
      <p:grpSpPr>
        <a:xfrm>
          <a:off x="0" y="0"/>
          <a:ext cx="0" cy="0"/>
          <a:chOff x="0" y="0"/>
          <a:chExt cx="0" cy="0"/>
        </a:xfrm>
      </p:grpSpPr>
      <p:sp>
        <p:nvSpPr>
          <p:cNvPr id="8067" name="Google Shape;8067;g10dbd2ffeaa_4_15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8" name="Google Shape;8068;g10dbd2ffeaa_4_15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0" name="Shape 8480"/>
        <p:cNvGrpSpPr/>
        <p:nvPr/>
      </p:nvGrpSpPr>
      <p:grpSpPr>
        <a:xfrm>
          <a:off x="0" y="0"/>
          <a:ext cx="0" cy="0"/>
          <a:chOff x="0" y="0"/>
          <a:chExt cx="0" cy="0"/>
        </a:xfrm>
      </p:grpSpPr>
      <p:sp>
        <p:nvSpPr>
          <p:cNvPr id="8481" name="Google Shape;8481;g10dbd2ffeaa_4_15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2" name="Google Shape;8482;g10dbd2ffeaa_4_15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1" name="Shape 8841"/>
        <p:cNvGrpSpPr/>
        <p:nvPr/>
      </p:nvGrpSpPr>
      <p:grpSpPr>
        <a:xfrm>
          <a:off x="0" y="0"/>
          <a:ext cx="0" cy="0"/>
          <a:chOff x="0" y="0"/>
          <a:chExt cx="0" cy="0"/>
        </a:xfrm>
      </p:grpSpPr>
      <p:sp>
        <p:nvSpPr>
          <p:cNvPr id="8842" name="Google Shape;8842;g10dbd2ffeaa_4_16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3" name="Google Shape;8843;g10dbd2ffeaa_4_16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1" name="Shape 9351"/>
        <p:cNvGrpSpPr/>
        <p:nvPr/>
      </p:nvGrpSpPr>
      <p:grpSpPr>
        <a:xfrm>
          <a:off x="0" y="0"/>
          <a:ext cx="0" cy="0"/>
          <a:chOff x="0" y="0"/>
          <a:chExt cx="0" cy="0"/>
        </a:xfrm>
      </p:grpSpPr>
      <p:sp>
        <p:nvSpPr>
          <p:cNvPr id="9352" name="Google Shape;9352;g10dbd2ffeaa_4_16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3" name="Google Shape;9353;g10dbd2ffeaa_4_16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1" name="Shape 9971"/>
        <p:cNvGrpSpPr/>
        <p:nvPr/>
      </p:nvGrpSpPr>
      <p:grpSpPr>
        <a:xfrm>
          <a:off x="0" y="0"/>
          <a:ext cx="0" cy="0"/>
          <a:chOff x="0" y="0"/>
          <a:chExt cx="0" cy="0"/>
        </a:xfrm>
      </p:grpSpPr>
      <p:sp>
        <p:nvSpPr>
          <p:cNvPr id="9972" name="Google Shape;9972;g10dbd2ffeaa_4_17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3" name="Google Shape;9973;g10dbd2ffeaa_4_17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5" name="Shape 10565"/>
        <p:cNvGrpSpPr/>
        <p:nvPr/>
      </p:nvGrpSpPr>
      <p:grpSpPr>
        <a:xfrm>
          <a:off x="0" y="0"/>
          <a:ext cx="0" cy="0"/>
          <a:chOff x="0" y="0"/>
          <a:chExt cx="0" cy="0"/>
        </a:xfrm>
      </p:grpSpPr>
      <p:sp>
        <p:nvSpPr>
          <p:cNvPr id="10566" name="Google Shape;10566;g10dbd2ffeaa_4_17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7" name="Google Shape;10567;g10dbd2ffeaa_4_17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0f774c2156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0f774c2156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6" name="Shape 10886"/>
        <p:cNvGrpSpPr/>
        <p:nvPr/>
      </p:nvGrpSpPr>
      <p:grpSpPr>
        <a:xfrm>
          <a:off x="0" y="0"/>
          <a:ext cx="0" cy="0"/>
          <a:chOff x="0" y="0"/>
          <a:chExt cx="0" cy="0"/>
        </a:xfrm>
      </p:grpSpPr>
      <p:sp>
        <p:nvSpPr>
          <p:cNvPr id="10887" name="Google Shape;10887;g10dbd2ffeaa_4_18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8" name="Google Shape;10888;g10dbd2ffeaa_4_18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4" name="Shape 11194"/>
        <p:cNvGrpSpPr/>
        <p:nvPr/>
      </p:nvGrpSpPr>
      <p:grpSpPr>
        <a:xfrm>
          <a:off x="0" y="0"/>
          <a:ext cx="0" cy="0"/>
          <a:chOff x="0" y="0"/>
          <a:chExt cx="0" cy="0"/>
        </a:xfrm>
      </p:grpSpPr>
      <p:sp>
        <p:nvSpPr>
          <p:cNvPr id="11195" name="Google Shape;11195;g10dbd2ffeaa_4_20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6" name="Google Shape;11196;g10dbd2ffeaa_4_20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dbd2ffeaa_4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dbd2ffeaa_4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0f774c2156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0f774c2156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0f774c2156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0f774c2156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0f774c2156_1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0f774c2156_1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3356150"/>
            <a:ext cx="9144000" cy="17874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708700" y="991800"/>
            <a:ext cx="4221300" cy="23160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708700" y="3497300"/>
            <a:ext cx="29625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105" name="Shape 105"/>
        <p:cNvGrpSpPr/>
        <p:nvPr/>
      </p:nvGrpSpPr>
      <p:grpSpPr>
        <a:xfrm>
          <a:off x="0" y="0"/>
          <a:ext cx="0" cy="0"/>
          <a:chOff x="0" y="0"/>
          <a:chExt cx="0" cy="0"/>
        </a:xfrm>
      </p:grpSpPr>
      <p:pic>
        <p:nvPicPr>
          <p:cNvPr id="106" name="Google Shape;106;p11"/>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107" name="Google Shape;107;p11"/>
          <p:cNvSpPr/>
          <p:nvPr/>
        </p:nvSpPr>
        <p:spPr>
          <a:xfrm>
            <a:off x="0" y="0"/>
            <a:ext cx="9144000" cy="51435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txBox="1"/>
          <p:nvPr>
            <p:ph hasCustomPrompt="1" type="title"/>
          </p:nvPr>
        </p:nvSpPr>
        <p:spPr>
          <a:xfrm>
            <a:off x="1312250" y="1500600"/>
            <a:ext cx="6519600" cy="1608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 name="Google Shape;109;p11"/>
          <p:cNvSpPr txBox="1"/>
          <p:nvPr>
            <p:ph idx="1" type="subTitle"/>
          </p:nvPr>
        </p:nvSpPr>
        <p:spPr>
          <a:xfrm>
            <a:off x="1312150" y="3108900"/>
            <a:ext cx="6519600" cy="5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0" name="Google Shape;110;p11"/>
          <p:cNvSpPr/>
          <p:nvPr/>
        </p:nvSpPr>
        <p:spPr>
          <a:xfrm flipH="1" rot="303394">
            <a:off x="6623611" y="4442742"/>
            <a:ext cx="1789810" cy="1289848"/>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flipH="1" rot="1066191">
            <a:off x="-784861" y="1719718"/>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597517" y="-710218"/>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a:off x="1051415" y="-81126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2651248" y="-435492"/>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rot="1639471">
            <a:off x="2492976" y="-777262"/>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rot="1639471">
            <a:off x="3298959" y="-134452"/>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rot="1066182">
            <a:off x="8034365" y="377411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flipH="1" rot="1639471">
            <a:off x="8225934" y="4278773"/>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1"/>
        </a:solidFill>
      </p:bgPr>
    </p:bg>
    <p:spTree>
      <p:nvGrpSpPr>
        <p:cNvPr id="120" name="Shape 120"/>
        <p:cNvGrpSpPr/>
        <p:nvPr/>
      </p:nvGrpSpPr>
      <p:grpSpPr>
        <a:xfrm>
          <a:off x="0" y="0"/>
          <a:ext cx="0" cy="0"/>
          <a:chOff x="0" y="0"/>
          <a:chExt cx="0" cy="0"/>
        </a:xfrm>
      </p:grpSpPr>
      <p:pic>
        <p:nvPicPr>
          <p:cNvPr id="121" name="Google Shape;121;p1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2" name="Google Shape;122;p13"/>
          <p:cNvSpPr txBox="1"/>
          <p:nvPr>
            <p:ph idx="1" type="subTitle"/>
          </p:nvPr>
        </p:nvSpPr>
        <p:spPr>
          <a:xfrm>
            <a:off x="1899975" y="1463040"/>
            <a:ext cx="2386200" cy="74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23" name="Google Shape;123;p13"/>
          <p:cNvSpPr txBox="1"/>
          <p:nvPr>
            <p:ph idx="2" type="subTitle"/>
          </p:nvPr>
        </p:nvSpPr>
        <p:spPr>
          <a:xfrm>
            <a:off x="6040000" y="2194560"/>
            <a:ext cx="238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3"/>
          <p:cNvSpPr txBox="1"/>
          <p:nvPr>
            <p:ph idx="3" type="subTitle"/>
          </p:nvPr>
        </p:nvSpPr>
        <p:spPr>
          <a:xfrm>
            <a:off x="6040000" y="1463040"/>
            <a:ext cx="23862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25" name="Google Shape;125;p13"/>
          <p:cNvSpPr txBox="1"/>
          <p:nvPr>
            <p:ph hasCustomPrompt="1" type="title"/>
          </p:nvPr>
        </p:nvSpPr>
        <p:spPr>
          <a:xfrm>
            <a:off x="714975" y="1566785"/>
            <a:ext cx="1032600" cy="1101300"/>
          </a:xfrm>
          <a:prstGeom prst="rect">
            <a:avLst/>
          </a:prstGeom>
          <a:solidFill>
            <a:srgbClr val="000000">
              <a:alpha val="52679"/>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5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6" name="Google Shape;126;p13"/>
          <p:cNvSpPr txBox="1"/>
          <p:nvPr>
            <p:ph hasCustomPrompt="1" idx="4" type="title"/>
          </p:nvPr>
        </p:nvSpPr>
        <p:spPr>
          <a:xfrm>
            <a:off x="4855000" y="1566775"/>
            <a:ext cx="1032600" cy="1101300"/>
          </a:xfrm>
          <a:prstGeom prst="rect">
            <a:avLst/>
          </a:prstGeom>
          <a:solidFill>
            <a:srgbClr val="000000">
              <a:alpha val="52679"/>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5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 name="Google Shape;127;p13"/>
          <p:cNvSpPr txBox="1"/>
          <p:nvPr>
            <p:ph idx="5" type="subTitle"/>
          </p:nvPr>
        </p:nvSpPr>
        <p:spPr>
          <a:xfrm>
            <a:off x="1899975" y="3879538"/>
            <a:ext cx="238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3"/>
          <p:cNvSpPr txBox="1"/>
          <p:nvPr>
            <p:ph idx="6" type="subTitle"/>
          </p:nvPr>
        </p:nvSpPr>
        <p:spPr>
          <a:xfrm>
            <a:off x="1899975" y="3148363"/>
            <a:ext cx="2386200" cy="74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29" name="Google Shape;129;p13"/>
          <p:cNvSpPr txBox="1"/>
          <p:nvPr>
            <p:ph idx="7" type="subTitle"/>
          </p:nvPr>
        </p:nvSpPr>
        <p:spPr>
          <a:xfrm>
            <a:off x="6040000" y="3879538"/>
            <a:ext cx="238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3"/>
          <p:cNvSpPr txBox="1"/>
          <p:nvPr>
            <p:ph idx="8" type="subTitle"/>
          </p:nvPr>
        </p:nvSpPr>
        <p:spPr>
          <a:xfrm>
            <a:off x="6040000" y="3148363"/>
            <a:ext cx="23862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31" name="Google Shape;131;p13"/>
          <p:cNvSpPr txBox="1"/>
          <p:nvPr>
            <p:ph hasCustomPrompt="1" idx="9" type="title"/>
          </p:nvPr>
        </p:nvSpPr>
        <p:spPr>
          <a:xfrm>
            <a:off x="714975" y="3249650"/>
            <a:ext cx="1032600" cy="1101300"/>
          </a:xfrm>
          <a:prstGeom prst="rect">
            <a:avLst/>
          </a:prstGeom>
          <a:solidFill>
            <a:srgbClr val="000000">
              <a:alpha val="52679"/>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5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2" name="Google Shape;132;p13"/>
          <p:cNvSpPr txBox="1"/>
          <p:nvPr>
            <p:ph hasCustomPrompt="1" idx="13" type="title"/>
          </p:nvPr>
        </p:nvSpPr>
        <p:spPr>
          <a:xfrm>
            <a:off x="4855000" y="3249650"/>
            <a:ext cx="1032600" cy="1101300"/>
          </a:xfrm>
          <a:prstGeom prst="rect">
            <a:avLst/>
          </a:prstGeom>
          <a:solidFill>
            <a:srgbClr val="000000">
              <a:alpha val="52679"/>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5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3" name="Google Shape;133;p13"/>
          <p:cNvSpPr txBox="1"/>
          <p:nvPr>
            <p:ph idx="14"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 name="Google Shape;134;p13"/>
          <p:cNvSpPr/>
          <p:nvPr/>
        </p:nvSpPr>
        <p:spPr>
          <a:xfrm>
            <a:off x="7230554" y="-653505"/>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8217220" y="-121077"/>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8242312" y="-141422"/>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7791737" y="-4874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6842981" y="-754552"/>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6120435" y="-378780"/>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txBox="1"/>
          <p:nvPr>
            <p:ph idx="15" type="subTitle"/>
          </p:nvPr>
        </p:nvSpPr>
        <p:spPr>
          <a:xfrm>
            <a:off x="1899975" y="2194560"/>
            <a:ext cx="238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141" name="Shape 141"/>
        <p:cNvGrpSpPr/>
        <p:nvPr/>
      </p:nvGrpSpPr>
      <p:grpSpPr>
        <a:xfrm>
          <a:off x="0" y="0"/>
          <a:ext cx="0" cy="0"/>
          <a:chOff x="0" y="0"/>
          <a:chExt cx="0" cy="0"/>
        </a:xfrm>
      </p:grpSpPr>
      <p:sp>
        <p:nvSpPr>
          <p:cNvPr id="142" name="Google Shape;142;p14"/>
          <p:cNvSpPr/>
          <p:nvPr/>
        </p:nvSpPr>
        <p:spPr>
          <a:xfrm>
            <a:off x="0" y="3353975"/>
            <a:ext cx="9144000" cy="178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44" name="Google Shape;144;p14"/>
          <p:cNvSpPr txBox="1"/>
          <p:nvPr>
            <p:ph idx="1" type="subTitle"/>
          </p:nvPr>
        </p:nvSpPr>
        <p:spPr>
          <a:xfrm>
            <a:off x="717700" y="1456525"/>
            <a:ext cx="5444700" cy="165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4"/>
          <p:cNvSpPr txBox="1"/>
          <p:nvPr>
            <p:ph type="title"/>
          </p:nvPr>
        </p:nvSpPr>
        <p:spPr>
          <a:xfrm>
            <a:off x="717700" y="3567132"/>
            <a:ext cx="3882000" cy="453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 name="Google Shape;146;p14"/>
          <p:cNvSpPr/>
          <p:nvPr/>
        </p:nvSpPr>
        <p:spPr>
          <a:xfrm>
            <a:off x="7230554" y="-653505"/>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8217220" y="-121077"/>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8242312" y="-141422"/>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7791737" y="-4874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6842981" y="-754552"/>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6120435" y="-378780"/>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rot="1287223">
            <a:off x="8503935" y="2405175"/>
            <a:ext cx="1335755" cy="875126"/>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flipH="1">
            <a:off x="6566510" y="-11412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flipH="1" rot="1066182">
            <a:off x="3211610" y="-165546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flipH="1" rot="1066182">
            <a:off x="5460351" y="-116470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flipH="1" rot="1066182">
            <a:off x="6545822" y="-1569046"/>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flipH="1">
            <a:off x="4490653" y="-203703"/>
            <a:ext cx="698752" cy="57240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flipH="1" rot="1066219">
            <a:off x="3705674" y="-1268090"/>
            <a:ext cx="1732635" cy="1621187"/>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flipH="1" rot="1066219">
            <a:off x="4637153" y="-1212754"/>
            <a:ext cx="1209048" cy="114911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flipH="1" rot="1350718">
            <a:off x="3400501" y="-994618"/>
            <a:ext cx="1182309" cy="107424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flipH="1">
            <a:off x="4909874" y="-420185"/>
            <a:ext cx="873061" cy="6210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flipH="1" rot="933147">
            <a:off x="5179814" y="-1035985"/>
            <a:ext cx="2139936" cy="178555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rot="933147">
            <a:off x="5101662" y="-1333210"/>
            <a:ext cx="1493266" cy="1265624"/>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flipH="1">
            <a:off x="7106599" y="-228148"/>
            <a:ext cx="611462" cy="500895"/>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flipH="1" rot="1066208">
            <a:off x="3947859" y="-741366"/>
            <a:ext cx="1516208" cy="1418681"/>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flipH="1" rot="1350718">
            <a:off x="4910863" y="-569138"/>
            <a:ext cx="1182309" cy="107424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67" name="Shape 167"/>
        <p:cNvGrpSpPr/>
        <p:nvPr/>
      </p:nvGrpSpPr>
      <p:grpSpPr>
        <a:xfrm>
          <a:off x="0" y="0"/>
          <a:ext cx="0" cy="0"/>
          <a:chOff x="0" y="0"/>
          <a:chExt cx="0" cy="0"/>
        </a:xfrm>
      </p:grpSpPr>
      <p:sp>
        <p:nvSpPr>
          <p:cNvPr id="168" name="Google Shape;168;p15"/>
          <p:cNvSpPr/>
          <p:nvPr/>
        </p:nvSpPr>
        <p:spPr>
          <a:xfrm>
            <a:off x="0" y="3812700"/>
            <a:ext cx="9144000" cy="13311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5"/>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70" name="Google Shape;170;p15"/>
          <p:cNvSpPr txBox="1"/>
          <p:nvPr>
            <p:ph type="title"/>
          </p:nvPr>
        </p:nvSpPr>
        <p:spPr>
          <a:xfrm>
            <a:off x="717700" y="548250"/>
            <a:ext cx="4246200" cy="11493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1" name="Google Shape;171;p15"/>
          <p:cNvSpPr txBox="1"/>
          <p:nvPr>
            <p:ph idx="1" type="subTitle"/>
          </p:nvPr>
        </p:nvSpPr>
        <p:spPr>
          <a:xfrm>
            <a:off x="717700" y="1823850"/>
            <a:ext cx="4246200" cy="19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72" name="Shape 172"/>
        <p:cNvGrpSpPr/>
        <p:nvPr/>
      </p:nvGrpSpPr>
      <p:grpSpPr>
        <a:xfrm>
          <a:off x="0" y="0"/>
          <a:ext cx="0" cy="0"/>
          <a:chOff x="0" y="0"/>
          <a:chExt cx="0" cy="0"/>
        </a:xfrm>
      </p:grpSpPr>
      <p:pic>
        <p:nvPicPr>
          <p:cNvPr id="173" name="Google Shape;173;p16"/>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174" name="Google Shape;174;p16"/>
          <p:cNvSpPr txBox="1"/>
          <p:nvPr>
            <p:ph idx="1" type="subTitle"/>
          </p:nvPr>
        </p:nvSpPr>
        <p:spPr>
          <a:xfrm>
            <a:off x="5567375" y="2039425"/>
            <a:ext cx="2859300" cy="189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700"/>
              <a:buAutoNum type="arabicPeriod"/>
              <a:defRPr/>
            </a:lvl1pPr>
            <a:lvl2pPr lvl="1" rtl="0" algn="ctr">
              <a:lnSpc>
                <a:spcPct val="100000"/>
              </a:lnSpc>
              <a:spcBef>
                <a:spcPts val="0"/>
              </a:spcBef>
              <a:spcAft>
                <a:spcPts val="0"/>
              </a:spcAft>
              <a:buSzPts val="1400"/>
              <a:buAutoNum type="alphaLcPeriod"/>
              <a:defRPr/>
            </a:lvl2pPr>
            <a:lvl3pPr lvl="2" rtl="0" algn="ctr">
              <a:lnSpc>
                <a:spcPct val="100000"/>
              </a:lnSpc>
              <a:spcBef>
                <a:spcPts val="0"/>
              </a:spcBef>
              <a:spcAft>
                <a:spcPts val="0"/>
              </a:spcAft>
              <a:buSzPts val="1400"/>
              <a:buAutoNum type="romanLcPeriod"/>
              <a:defRPr/>
            </a:lvl3pPr>
            <a:lvl4pPr lvl="3" rtl="0" algn="ctr">
              <a:lnSpc>
                <a:spcPct val="100000"/>
              </a:lnSpc>
              <a:spcBef>
                <a:spcPts val="0"/>
              </a:spcBef>
              <a:spcAft>
                <a:spcPts val="0"/>
              </a:spcAft>
              <a:buSzPts val="1400"/>
              <a:buAutoNum type="arabicPeriod"/>
              <a:defRPr/>
            </a:lvl4pPr>
            <a:lvl5pPr lvl="4" rtl="0" algn="ctr">
              <a:lnSpc>
                <a:spcPct val="100000"/>
              </a:lnSpc>
              <a:spcBef>
                <a:spcPts val="0"/>
              </a:spcBef>
              <a:spcAft>
                <a:spcPts val="0"/>
              </a:spcAft>
              <a:buSzPts val="1400"/>
              <a:buAutoNum type="alphaLcPeriod"/>
              <a:defRPr/>
            </a:lvl5pPr>
            <a:lvl6pPr lvl="5" rtl="0" algn="ctr">
              <a:lnSpc>
                <a:spcPct val="100000"/>
              </a:lnSpc>
              <a:spcBef>
                <a:spcPts val="0"/>
              </a:spcBef>
              <a:spcAft>
                <a:spcPts val="0"/>
              </a:spcAft>
              <a:buSzPts val="1400"/>
              <a:buAutoNum type="romanLcPeriod"/>
              <a:defRPr/>
            </a:lvl6pPr>
            <a:lvl7pPr lvl="6" rtl="0" algn="ctr">
              <a:lnSpc>
                <a:spcPct val="100000"/>
              </a:lnSpc>
              <a:spcBef>
                <a:spcPts val="0"/>
              </a:spcBef>
              <a:spcAft>
                <a:spcPts val="0"/>
              </a:spcAft>
              <a:buSzPts val="1400"/>
              <a:buAutoNum type="arabicPeriod"/>
              <a:defRPr/>
            </a:lvl7pPr>
            <a:lvl8pPr lvl="7" rtl="0" algn="ctr">
              <a:lnSpc>
                <a:spcPct val="100000"/>
              </a:lnSpc>
              <a:spcBef>
                <a:spcPts val="0"/>
              </a:spcBef>
              <a:spcAft>
                <a:spcPts val="0"/>
              </a:spcAft>
              <a:buSzPts val="1400"/>
              <a:buAutoNum type="alphaLcPeriod"/>
              <a:defRPr/>
            </a:lvl8pPr>
            <a:lvl9pPr lvl="8" rtl="0" algn="ctr">
              <a:lnSpc>
                <a:spcPct val="100000"/>
              </a:lnSpc>
              <a:spcBef>
                <a:spcPts val="0"/>
              </a:spcBef>
              <a:spcAft>
                <a:spcPts val="0"/>
              </a:spcAft>
              <a:buSzPts val="1400"/>
              <a:buAutoNum type="romanLcPeriod"/>
              <a:defRPr/>
            </a:lvl9pPr>
          </a:lstStyle>
          <a:p/>
        </p:txBody>
      </p:sp>
      <p:sp>
        <p:nvSpPr>
          <p:cNvPr id="175" name="Google Shape;175;p16"/>
          <p:cNvSpPr txBox="1"/>
          <p:nvPr>
            <p:ph type="title"/>
          </p:nvPr>
        </p:nvSpPr>
        <p:spPr>
          <a:xfrm>
            <a:off x="4923100" y="541025"/>
            <a:ext cx="3503100" cy="124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6" name="Google Shape;176;p16"/>
          <p:cNvSpPr/>
          <p:nvPr/>
        </p:nvSpPr>
        <p:spPr>
          <a:xfrm flipH="1">
            <a:off x="-808857" y="-8665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flipH="1">
            <a:off x="-1127322" y="-700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flipH="1">
            <a:off x="-354958" y="-9675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flipH="1">
            <a:off x="1244874" y="-591817"/>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rot="1639471">
            <a:off x="1086603"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flipH="1" rot="1639471">
            <a:off x="1892586"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0" y="4249325"/>
            <a:ext cx="9144000" cy="894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83" name="Shape 183"/>
        <p:cNvGrpSpPr/>
        <p:nvPr/>
      </p:nvGrpSpPr>
      <p:grpSpPr>
        <a:xfrm>
          <a:off x="0" y="0"/>
          <a:ext cx="0" cy="0"/>
          <a:chOff x="0" y="0"/>
          <a:chExt cx="0" cy="0"/>
        </a:xfrm>
      </p:grpSpPr>
      <p:sp>
        <p:nvSpPr>
          <p:cNvPr id="184" name="Google Shape;184;p17"/>
          <p:cNvSpPr/>
          <p:nvPr/>
        </p:nvSpPr>
        <p:spPr>
          <a:xfrm>
            <a:off x="0" y="2458925"/>
            <a:ext cx="9144000" cy="26850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17"/>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86" name="Google Shape;186;p17"/>
          <p:cNvSpPr txBox="1"/>
          <p:nvPr>
            <p:ph idx="1" type="subTitle"/>
          </p:nvPr>
        </p:nvSpPr>
        <p:spPr>
          <a:xfrm>
            <a:off x="827207" y="2527713"/>
            <a:ext cx="37218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17"/>
          <p:cNvSpPr txBox="1"/>
          <p:nvPr>
            <p:ph type="title"/>
          </p:nvPr>
        </p:nvSpPr>
        <p:spPr>
          <a:xfrm>
            <a:off x="827207" y="1362988"/>
            <a:ext cx="3721800" cy="1005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8" name="Google Shape;188;p17"/>
          <p:cNvSpPr/>
          <p:nvPr/>
        </p:nvSpPr>
        <p:spPr>
          <a:xfrm flipH="1" rot="1066191">
            <a:off x="-861061" y="1491118"/>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flipH="1">
            <a:off x="521317" y="-938818"/>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flipH="1">
            <a:off x="-871848" y="-406390"/>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flipH="1">
            <a:off x="-213204" y="-426735"/>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flipH="1">
            <a:off x="202852" y="-772803"/>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flipH="1">
            <a:off x="853306" y="-87954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8068190" y="-42671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7442197" y="-5600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7563318" y="-42672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1639471">
            <a:off x="6723196" y="-901824"/>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1639471">
            <a:off x="6794493" y="-259014"/>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flipH="1" rot="-2858800">
            <a:off x="-877425" y="3770909"/>
            <a:ext cx="1856061" cy="1791931"/>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flipH="1" rot="-2858800">
            <a:off x="-686518" y="4121643"/>
            <a:ext cx="1568453" cy="1350061"/>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flipH="1" rot="-2858800">
            <a:off x="-283123" y="4360255"/>
            <a:ext cx="1052039" cy="996536"/>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3814165">
            <a:off x="1031720" y="4688285"/>
            <a:ext cx="221609" cy="42491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rot="955302">
            <a:off x="200215" y="3629543"/>
            <a:ext cx="232968" cy="44669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rot="3814165">
            <a:off x="65418" y="3324923"/>
            <a:ext cx="70048" cy="183013"/>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05" name="Shape 205"/>
        <p:cNvGrpSpPr/>
        <p:nvPr/>
      </p:nvGrpSpPr>
      <p:grpSpPr>
        <a:xfrm>
          <a:off x="0" y="0"/>
          <a:ext cx="0" cy="0"/>
          <a:chOff x="0" y="0"/>
          <a:chExt cx="0" cy="0"/>
        </a:xfrm>
      </p:grpSpPr>
      <p:sp>
        <p:nvSpPr>
          <p:cNvPr id="206" name="Google Shape;206;p18"/>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7" name="Google Shape;207;p18"/>
          <p:cNvSpPr txBox="1"/>
          <p:nvPr>
            <p:ph idx="1" type="subTitle"/>
          </p:nvPr>
        </p:nvSpPr>
        <p:spPr>
          <a:xfrm>
            <a:off x="2167300" y="3748129"/>
            <a:ext cx="3885600" cy="61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18"/>
          <p:cNvSpPr txBox="1"/>
          <p:nvPr>
            <p:ph idx="2" type="subTitle"/>
          </p:nvPr>
        </p:nvSpPr>
        <p:spPr>
          <a:xfrm>
            <a:off x="2167306" y="2144681"/>
            <a:ext cx="3885600" cy="61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18"/>
          <p:cNvSpPr txBox="1"/>
          <p:nvPr>
            <p:ph idx="3" type="subTitle"/>
          </p:nvPr>
        </p:nvSpPr>
        <p:spPr>
          <a:xfrm>
            <a:off x="2167300" y="1726475"/>
            <a:ext cx="38856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Raleway"/>
              <a:buNone/>
              <a:defRPr sz="2200">
                <a:latin typeface="Suez One"/>
                <a:ea typeface="Suez One"/>
                <a:cs typeface="Suez One"/>
                <a:sym typeface="Suez One"/>
              </a:defRPr>
            </a:lvl1pPr>
            <a:lvl2pPr lvl="1"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2pPr>
            <a:lvl3pPr lvl="2"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3pPr>
            <a:lvl4pPr lvl="3"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4pPr>
            <a:lvl5pPr lvl="4"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5pPr>
            <a:lvl6pPr lvl="5"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6pPr>
            <a:lvl7pPr lvl="6"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7pPr>
            <a:lvl8pPr lvl="7"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8pPr>
            <a:lvl9pPr lvl="8"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9pPr>
          </a:lstStyle>
          <a:p/>
        </p:txBody>
      </p:sp>
      <p:sp>
        <p:nvSpPr>
          <p:cNvPr id="210" name="Google Shape;210;p18"/>
          <p:cNvSpPr txBox="1"/>
          <p:nvPr>
            <p:ph idx="4" type="subTitle"/>
          </p:nvPr>
        </p:nvSpPr>
        <p:spPr>
          <a:xfrm>
            <a:off x="2167300" y="3329925"/>
            <a:ext cx="38856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Raleway"/>
              <a:buNone/>
              <a:defRPr sz="2200">
                <a:latin typeface="Suez One"/>
                <a:ea typeface="Suez One"/>
                <a:cs typeface="Suez One"/>
                <a:sym typeface="Suez One"/>
              </a:defRPr>
            </a:lvl1pPr>
            <a:lvl2pPr lvl="1"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2pPr>
            <a:lvl3pPr lvl="2"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3pPr>
            <a:lvl4pPr lvl="3"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4pPr>
            <a:lvl5pPr lvl="4"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5pPr>
            <a:lvl6pPr lvl="5"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6pPr>
            <a:lvl7pPr lvl="6"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7pPr>
            <a:lvl8pPr lvl="7"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8pPr>
            <a:lvl9pPr lvl="8"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9pPr>
          </a:lstStyle>
          <a:p/>
        </p:txBody>
      </p:sp>
      <p:sp>
        <p:nvSpPr>
          <p:cNvPr id="211" name="Google Shape;211;p18"/>
          <p:cNvSpPr/>
          <p:nvPr/>
        </p:nvSpPr>
        <p:spPr>
          <a:xfrm rot="-1500772">
            <a:off x="5719755" y="-840235"/>
            <a:ext cx="1704382" cy="1396151"/>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rot="-1066182">
            <a:off x="7360364" y="-735301"/>
            <a:ext cx="2109808" cy="191696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rot="-264065">
            <a:off x="7815586" y="-508856"/>
            <a:ext cx="1776148" cy="1293384"/>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rot="-1066199">
            <a:off x="6682945" y="-433549"/>
            <a:ext cx="1650322" cy="118932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1549033">
            <a:off x="8192345" y="652438"/>
            <a:ext cx="1367721" cy="985644"/>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rot="-1066109">
            <a:off x="6266984" y="-681990"/>
            <a:ext cx="1155146" cy="832470"/>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18"/>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218" name="Shape 218"/>
        <p:cNvGrpSpPr/>
        <p:nvPr/>
      </p:nvGrpSpPr>
      <p:grpSpPr>
        <a:xfrm>
          <a:off x="0" y="0"/>
          <a:ext cx="0" cy="0"/>
          <a:chOff x="0" y="0"/>
          <a:chExt cx="0" cy="0"/>
        </a:xfrm>
      </p:grpSpPr>
      <p:pic>
        <p:nvPicPr>
          <p:cNvPr id="219" name="Google Shape;219;p19"/>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220" name="Google Shape;220;p19"/>
          <p:cNvSpPr/>
          <p:nvPr/>
        </p:nvSpPr>
        <p:spPr>
          <a:xfrm>
            <a:off x="8068190" y="-42671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7442197" y="-5600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7563318" y="-42672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rot="-1639471">
            <a:off x="6723196" y="-901824"/>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rot="-1639471">
            <a:off x="6794493" y="-259014"/>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19"/>
          <p:cNvGrpSpPr/>
          <p:nvPr/>
        </p:nvGrpSpPr>
        <p:grpSpPr>
          <a:xfrm flipH="1">
            <a:off x="-715319" y="3320132"/>
            <a:ext cx="1856085" cy="1983164"/>
            <a:chOff x="8050724" y="3243932"/>
            <a:chExt cx="1856085" cy="1983164"/>
          </a:xfrm>
        </p:grpSpPr>
        <p:sp>
          <p:nvSpPr>
            <p:cNvPr id="226" name="Google Shape;226;p19"/>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9"/>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2" name="Google Shape;232;p19"/>
          <p:cNvSpPr txBox="1"/>
          <p:nvPr>
            <p:ph idx="1" type="body"/>
          </p:nvPr>
        </p:nvSpPr>
        <p:spPr>
          <a:xfrm>
            <a:off x="714975" y="2318950"/>
            <a:ext cx="3628500" cy="2284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a:buChar char="●"/>
              <a:defRPr>
                <a:solidFill>
                  <a:schemeClr val="hlink"/>
                </a:solidFill>
              </a:defRPr>
            </a:lvl1pPr>
            <a:lvl2pPr indent="-317500" lvl="1" marL="914400" rtl="0">
              <a:spcBef>
                <a:spcPts val="0"/>
              </a:spcBef>
              <a:spcAft>
                <a:spcPts val="0"/>
              </a:spcAft>
              <a:buSzPts val="1400"/>
              <a:buFont typeface="Nunito"/>
              <a:buChar char="○"/>
              <a:defRPr/>
            </a:lvl2pPr>
            <a:lvl3pPr indent="-317500" lvl="2" marL="1371600" rtl="0">
              <a:spcBef>
                <a:spcPts val="0"/>
              </a:spcBef>
              <a:spcAft>
                <a:spcPts val="0"/>
              </a:spcAft>
              <a:buSzPts val="1400"/>
              <a:buFont typeface="Nunito"/>
              <a:buChar char="■"/>
              <a:defRPr/>
            </a:lvl3pPr>
            <a:lvl4pPr indent="-317500" lvl="3" marL="1828800" rtl="0">
              <a:spcBef>
                <a:spcPts val="0"/>
              </a:spcBef>
              <a:spcAft>
                <a:spcPts val="0"/>
              </a:spcAft>
              <a:buSzPts val="1400"/>
              <a:buFont typeface="Nunito"/>
              <a:buChar char="●"/>
              <a:defRPr/>
            </a:lvl4pPr>
            <a:lvl5pPr indent="-317500" lvl="4" marL="2286000" rtl="0">
              <a:spcBef>
                <a:spcPts val="0"/>
              </a:spcBef>
              <a:spcAft>
                <a:spcPts val="0"/>
              </a:spcAft>
              <a:buSzPts val="1400"/>
              <a:buFont typeface="Nunito"/>
              <a:buChar char="○"/>
              <a:defRPr/>
            </a:lvl5pPr>
            <a:lvl6pPr indent="-317500" lvl="5" marL="2743200" rtl="0">
              <a:spcBef>
                <a:spcPts val="0"/>
              </a:spcBef>
              <a:spcAft>
                <a:spcPts val="0"/>
              </a:spcAft>
              <a:buSzPts val="1400"/>
              <a:buFont typeface="Nunito"/>
              <a:buChar char="■"/>
              <a:defRPr/>
            </a:lvl6pPr>
            <a:lvl7pPr indent="-317500" lvl="6" marL="3200400" rtl="0">
              <a:spcBef>
                <a:spcPts val="0"/>
              </a:spcBef>
              <a:spcAft>
                <a:spcPts val="0"/>
              </a:spcAft>
              <a:buSzPts val="1400"/>
              <a:buFont typeface="Nunito"/>
              <a:buChar char="●"/>
              <a:defRPr/>
            </a:lvl7pPr>
            <a:lvl8pPr indent="-317500" lvl="7" marL="3657600" rtl="0">
              <a:spcBef>
                <a:spcPts val="0"/>
              </a:spcBef>
              <a:spcAft>
                <a:spcPts val="0"/>
              </a:spcAft>
              <a:buSzPts val="1400"/>
              <a:buFont typeface="Nunito"/>
              <a:buChar char="○"/>
              <a:defRPr/>
            </a:lvl8pPr>
            <a:lvl9pPr indent="-317500" lvl="8" marL="4114800" rtl="0">
              <a:spcBef>
                <a:spcPts val="0"/>
              </a:spcBef>
              <a:spcAft>
                <a:spcPts val="0"/>
              </a:spcAft>
              <a:buSzPts val="1400"/>
              <a:buFont typeface="Nunito"/>
              <a:buChar char="■"/>
              <a:defRPr/>
            </a:lvl9pPr>
          </a:lstStyle>
          <a:p/>
        </p:txBody>
      </p:sp>
      <p:sp>
        <p:nvSpPr>
          <p:cNvPr id="233" name="Google Shape;233;p19"/>
          <p:cNvSpPr txBox="1"/>
          <p:nvPr>
            <p:ph idx="2" type="body"/>
          </p:nvPr>
        </p:nvSpPr>
        <p:spPr>
          <a:xfrm>
            <a:off x="4800600" y="2318978"/>
            <a:ext cx="3628500" cy="2284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a:buChar char="●"/>
              <a:defRPr/>
            </a:lvl1pPr>
            <a:lvl2pPr indent="-317500" lvl="1" marL="914400" rtl="0">
              <a:spcBef>
                <a:spcPts val="0"/>
              </a:spcBef>
              <a:spcAft>
                <a:spcPts val="0"/>
              </a:spcAft>
              <a:buSzPts val="1400"/>
              <a:buFont typeface="Nunito"/>
              <a:buChar char="○"/>
              <a:defRPr/>
            </a:lvl2pPr>
            <a:lvl3pPr indent="-317500" lvl="2" marL="1371600" rtl="0">
              <a:spcBef>
                <a:spcPts val="0"/>
              </a:spcBef>
              <a:spcAft>
                <a:spcPts val="0"/>
              </a:spcAft>
              <a:buSzPts val="1400"/>
              <a:buFont typeface="Nunito"/>
              <a:buChar char="■"/>
              <a:defRPr/>
            </a:lvl3pPr>
            <a:lvl4pPr indent="-317500" lvl="3" marL="1828800" rtl="0">
              <a:spcBef>
                <a:spcPts val="0"/>
              </a:spcBef>
              <a:spcAft>
                <a:spcPts val="0"/>
              </a:spcAft>
              <a:buSzPts val="1400"/>
              <a:buFont typeface="Nunito"/>
              <a:buChar char="●"/>
              <a:defRPr/>
            </a:lvl4pPr>
            <a:lvl5pPr indent="-317500" lvl="4" marL="2286000" rtl="0">
              <a:spcBef>
                <a:spcPts val="0"/>
              </a:spcBef>
              <a:spcAft>
                <a:spcPts val="0"/>
              </a:spcAft>
              <a:buSzPts val="1400"/>
              <a:buFont typeface="Nunito"/>
              <a:buChar char="○"/>
              <a:defRPr/>
            </a:lvl5pPr>
            <a:lvl6pPr indent="-317500" lvl="5" marL="2743200" rtl="0">
              <a:spcBef>
                <a:spcPts val="0"/>
              </a:spcBef>
              <a:spcAft>
                <a:spcPts val="0"/>
              </a:spcAft>
              <a:buSzPts val="1400"/>
              <a:buFont typeface="Nunito"/>
              <a:buChar char="■"/>
              <a:defRPr/>
            </a:lvl6pPr>
            <a:lvl7pPr indent="-317500" lvl="6" marL="3200400" rtl="0">
              <a:spcBef>
                <a:spcPts val="0"/>
              </a:spcBef>
              <a:spcAft>
                <a:spcPts val="0"/>
              </a:spcAft>
              <a:buSzPts val="1400"/>
              <a:buFont typeface="Nunito"/>
              <a:buChar char="●"/>
              <a:defRPr/>
            </a:lvl7pPr>
            <a:lvl8pPr indent="-317500" lvl="7" marL="3657600" rtl="0">
              <a:spcBef>
                <a:spcPts val="0"/>
              </a:spcBef>
              <a:spcAft>
                <a:spcPts val="0"/>
              </a:spcAft>
              <a:buSzPts val="1400"/>
              <a:buFont typeface="Nunito"/>
              <a:buChar char="○"/>
              <a:defRPr/>
            </a:lvl8pPr>
            <a:lvl9pPr indent="-317500" lvl="8" marL="4114800" rtl="0">
              <a:spcBef>
                <a:spcPts val="0"/>
              </a:spcBef>
              <a:spcAft>
                <a:spcPts val="0"/>
              </a:spcAft>
              <a:buSzPts val="1400"/>
              <a:buFont typeface="Nunito"/>
              <a:buChar char="■"/>
              <a:defRPr/>
            </a:lvl9pPr>
          </a:lstStyle>
          <a:p/>
        </p:txBody>
      </p:sp>
      <p:sp>
        <p:nvSpPr>
          <p:cNvPr id="234" name="Google Shape;234;p19"/>
          <p:cNvSpPr txBox="1"/>
          <p:nvPr>
            <p:ph idx="3" type="subTitle"/>
          </p:nvPr>
        </p:nvSpPr>
        <p:spPr>
          <a:xfrm>
            <a:off x="714980" y="1865050"/>
            <a:ext cx="3628500" cy="37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2pPr>
            <a:lvl3pPr lvl="2"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3pPr>
            <a:lvl4pPr lvl="3"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4pPr>
            <a:lvl5pPr lvl="4"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5pPr>
            <a:lvl6pPr lvl="5"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6pPr>
            <a:lvl7pPr lvl="6"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7pPr>
            <a:lvl8pPr lvl="7"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8pPr>
            <a:lvl9pPr lvl="8"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9pPr>
          </a:lstStyle>
          <a:p/>
        </p:txBody>
      </p:sp>
      <p:sp>
        <p:nvSpPr>
          <p:cNvPr id="235" name="Google Shape;235;p19"/>
          <p:cNvSpPr txBox="1"/>
          <p:nvPr>
            <p:ph idx="4" type="subTitle"/>
          </p:nvPr>
        </p:nvSpPr>
        <p:spPr>
          <a:xfrm>
            <a:off x="4800607" y="1865050"/>
            <a:ext cx="3628500" cy="37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2pPr>
            <a:lvl3pPr lvl="2"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3pPr>
            <a:lvl4pPr lvl="3"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4pPr>
            <a:lvl5pPr lvl="4"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5pPr>
            <a:lvl6pPr lvl="5"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6pPr>
            <a:lvl7pPr lvl="6"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7pPr>
            <a:lvl8pPr lvl="7"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8pPr>
            <a:lvl9pPr lvl="8"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9pPr>
          </a:lstStyle>
          <a:p/>
        </p:txBody>
      </p:sp>
      <p:sp>
        <p:nvSpPr>
          <p:cNvPr id="236" name="Google Shape;236;p19"/>
          <p:cNvSpPr txBox="1"/>
          <p:nvPr>
            <p:ph idx="5" type="subTitle"/>
          </p:nvPr>
        </p:nvSpPr>
        <p:spPr>
          <a:xfrm flipH="1">
            <a:off x="715050" y="1328475"/>
            <a:ext cx="7713900" cy="3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7" name="Google Shape;237;p19"/>
          <p:cNvSpPr/>
          <p:nvPr/>
        </p:nvSpPr>
        <p:spPr>
          <a:xfrm rot="3814165">
            <a:off x="993695" y="4623335"/>
            <a:ext cx="221609" cy="42491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rot="955302">
            <a:off x="771765" y="3617243"/>
            <a:ext cx="232968" cy="44669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39" name="Shape 239"/>
        <p:cNvGrpSpPr/>
        <p:nvPr/>
      </p:nvGrpSpPr>
      <p:grpSpPr>
        <a:xfrm>
          <a:off x="0" y="0"/>
          <a:ext cx="0" cy="0"/>
          <a:chOff x="0" y="0"/>
          <a:chExt cx="0" cy="0"/>
        </a:xfrm>
      </p:grpSpPr>
      <p:sp>
        <p:nvSpPr>
          <p:cNvPr id="240" name="Google Shape;240;p20"/>
          <p:cNvSpPr/>
          <p:nvPr/>
        </p:nvSpPr>
        <p:spPr>
          <a:xfrm>
            <a:off x="0" y="2458925"/>
            <a:ext cx="9144000" cy="26850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0"/>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242" name="Google Shape;242;p20"/>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3" name="Google Shape;243;p20"/>
          <p:cNvSpPr txBox="1"/>
          <p:nvPr>
            <p:ph idx="2" type="title"/>
          </p:nvPr>
        </p:nvSpPr>
        <p:spPr>
          <a:xfrm>
            <a:off x="801825" y="3067050"/>
            <a:ext cx="2477400" cy="776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4" name="Google Shape;244;p20"/>
          <p:cNvSpPr txBox="1"/>
          <p:nvPr>
            <p:ph idx="1" type="subTitle"/>
          </p:nvPr>
        </p:nvSpPr>
        <p:spPr>
          <a:xfrm>
            <a:off x="801825" y="3883200"/>
            <a:ext cx="221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245" name="Google Shape;245;p20"/>
          <p:cNvSpPr txBox="1"/>
          <p:nvPr>
            <p:ph idx="3" type="title"/>
          </p:nvPr>
        </p:nvSpPr>
        <p:spPr>
          <a:xfrm>
            <a:off x="3333325" y="3067050"/>
            <a:ext cx="2477400" cy="776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6" name="Google Shape;246;p20"/>
          <p:cNvSpPr txBox="1"/>
          <p:nvPr>
            <p:ph idx="4" type="subTitle"/>
          </p:nvPr>
        </p:nvSpPr>
        <p:spPr>
          <a:xfrm>
            <a:off x="3333325" y="3883200"/>
            <a:ext cx="221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247" name="Google Shape;247;p20"/>
          <p:cNvSpPr txBox="1"/>
          <p:nvPr>
            <p:ph idx="5" type="title"/>
          </p:nvPr>
        </p:nvSpPr>
        <p:spPr>
          <a:xfrm>
            <a:off x="5864775" y="3067050"/>
            <a:ext cx="2477400" cy="776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8" name="Google Shape;248;p20"/>
          <p:cNvSpPr txBox="1"/>
          <p:nvPr>
            <p:ph idx="6" type="subTitle"/>
          </p:nvPr>
        </p:nvSpPr>
        <p:spPr>
          <a:xfrm>
            <a:off x="5864775" y="3883200"/>
            <a:ext cx="221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249" name="Google Shape;249;p20"/>
          <p:cNvSpPr/>
          <p:nvPr/>
        </p:nvSpPr>
        <p:spPr>
          <a:xfrm rot="10800000">
            <a:off x="9009102" y="37491"/>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rot="10800000">
            <a:off x="7513710" y="-927690"/>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rot="10800000">
            <a:off x="7635619" y="-454123"/>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rot="10800000">
            <a:off x="7723818" y="-5851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6316154" y="-8665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6877337" y="-700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5928581" y="-9675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5206035" y="-591817"/>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rot="-1639471">
            <a:off x="4487034"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rot="-1639471">
            <a:off x="4558331"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sp>
        <p:nvSpPr>
          <p:cNvPr id="14" name="Google Shape;14;p3"/>
          <p:cNvSpPr/>
          <p:nvPr/>
        </p:nvSpPr>
        <p:spPr>
          <a:xfrm>
            <a:off x="0" y="0"/>
            <a:ext cx="9144000" cy="51435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6" name="Google Shape;16;p3"/>
          <p:cNvSpPr txBox="1"/>
          <p:nvPr>
            <p:ph type="title"/>
          </p:nvPr>
        </p:nvSpPr>
        <p:spPr>
          <a:xfrm>
            <a:off x="717698" y="3108400"/>
            <a:ext cx="5184600" cy="683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 type="subTitle"/>
          </p:nvPr>
        </p:nvSpPr>
        <p:spPr>
          <a:xfrm>
            <a:off x="717698" y="3810725"/>
            <a:ext cx="5184600" cy="5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3"/>
          <p:cNvSpPr txBox="1"/>
          <p:nvPr>
            <p:ph hasCustomPrompt="1" idx="2" type="title"/>
          </p:nvPr>
        </p:nvSpPr>
        <p:spPr>
          <a:xfrm>
            <a:off x="717700" y="1653875"/>
            <a:ext cx="1949400" cy="135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 name="Google Shape;19;p3"/>
          <p:cNvSpPr/>
          <p:nvPr/>
        </p:nvSpPr>
        <p:spPr>
          <a:xfrm rot="-1066182">
            <a:off x="75616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66182">
            <a:off x="8770804" y="-51271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1066182">
            <a:off x="8710729" y="-42070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1066182">
            <a:off x="8170343" y="-617250"/>
            <a:ext cx="1613391" cy="1468735"/>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1066182">
            <a:off x="71538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66182">
            <a:off x="52778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rot="-2858800">
            <a:off x="7476087" y="3847109"/>
            <a:ext cx="1856061" cy="1791931"/>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rot="-2858800">
            <a:off x="7666995" y="4197843"/>
            <a:ext cx="1568453" cy="1350061"/>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2858800">
            <a:off x="8070390" y="4436455"/>
            <a:ext cx="1052039" cy="996536"/>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2429881">
            <a:off x="7828269" y="3965012"/>
            <a:ext cx="176606" cy="338637"/>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980951">
            <a:off x="8373179" y="3539542"/>
            <a:ext cx="232971" cy="446696"/>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295751">
            <a:off x="8581258" y="3519902"/>
            <a:ext cx="70046" cy="183007"/>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259" name="Shape 259"/>
        <p:cNvGrpSpPr/>
        <p:nvPr/>
      </p:nvGrpSpPr>
      <p:grpSpPr>
        <a:xfrm>
          <a:off x="0" y="0"/>
          <a:ext cx="0" cy="0"/>
          <a:chOff x="0" y="0"/>
          <a:chExt cx="0" cy="0"/>
        </a:xfrm>
      </p:grpSpPr>
      <p:pic>
        <p:nvPicPr>
          <p:cNvPr id="260" name="Google Shape;260;p21"/>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261" name="Google Shape;261;p21"/>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2" name="Google Shape;262;p21"/>
          <p:cNvSpPr txBox="1"/>
          <p:nvPr>
            <p:ph idx="1" type="body"/>
          </p:nvPr>
        </p:nvSpPr>
        <p:spPr>
          <a:xfrm>
            <a:off x="806825" y="2489200"/>
            <a:ext cx="2419200" cy="1787100"/>
          </a:xfrm>
          <a:prstGeom prst="rect">
            <a:avLst/>
          </a:prstGeom>
          <a:solidFill>
            <a:srgbClr val="000000">
              <a:alpha val="52679"/>
            </a:srgbClr>
          </a:solid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3" name="Google Shape;263;p21"/>
          <p:cNvSpPr txBox="1"/>
          <p:nvPr>
            <p:ph idx="2" type="body"/>
          </p:nvPr>
        </p:nvSpPr>
        <p:spPr>
          <a:xfrm>
            <a:off x="3370413" y="2489200"/>
            <a:ext cx="2419200" cy="1787100"/>
          </a:xfrm>
          <a:prstGeom prst="rect">
            <a:avLst/>
          </a:prstGeom>
          <a:solidFill>
            <a:srgbClr val="000000">
              <a:alpha val="52679"/>
            </a:srgbClr>
          </a:solid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4" name="Google Shape;264;p21"/>
          <p:cNvSpPr txBox="1"/>
          <p:nvPr>
            <p:ph idx="3" type="body"/>
          </p:nvPr>
        </p:nvSpPr>
        <p:spPr>
          <a:xfrm>
            <a:off x="5934000" y="2489200"/>
            <a:ext cx="2419200" cy="1787100"/>
          </a:xfrm>
          <a:prstGeom prst="rect">
            <a:avLst/>
          </a:prstGeom>
          <a:solidFill>
            <a:srgbClr val="000000">
              <a:alpha val="52679"/>
            </a:srgbClr>
          </a:solid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5" name="Google Shape;265;p21"/>
          <p:cNvSpPr/>
          <p:nvPr/>
        </p:nvSpPr>
        <p:spPr>
          <a:xfrm rot="-1066182">
            <a:off x="81712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rot="-1066182">
            <a:off x="8001087"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rot="-1066182">
            <a:off x="77634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rot="-1066182">
            <a:off x="71282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rot="-1066182">
            <a:off x="8543594" y="7833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rot="-1066182">
            <a:off x="67256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8430787" y="158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8305896" y="12573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8491250" y="24058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txBox="1"/>
          <p:nvPr>
            <p:ph idx="4" type="title"/>
          </p:nvPr>
        </p:nvSpPr>
        <p:spPr>
          <a:xfrm>
            <a:off x="806825" y="1712500"/>
            <a:ext cx="2419200" cy="776700"/>
          </a:xfrm>
          <a:prstGeom prst="rect">
            <a:avLst/>
          </a:prstGeom>
          <a:solidFill>
            <a:schemeClr val="accent5"/>
          </a:solidFill>
          <a:ln>
            <a:noFill/>
          </a:ln>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lt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75" name="Google Shape;275;p21"/>
          <p:cNvSpPr txBox="1"/>
          <p:nvPr>
            <p:ph idx="5" type="title"/>
          </p:nvPr>
        </p:nvSpPr>
        <p:spPr>
          <a:xfrm>
            <a:off x="3370413" y="1712500"/>
            <a:ext cx="2419200" cy="776700"/>
          </a:xfrm>
          <a:prstGeom prst="rect">
            <a:avLst/>
          </a:prstGeom>
          <a:solidFill>
            <a:schemeClr val="accent3"/>
          </a:solidFill>
          <a:ln>
            <a:noFill/>
          </a:ln>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lt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76" name="Google Shape;276;p21"/>
          <p:cNvSpPr txBox="1"/>
          <p:nvPr>
            <p:ph idx="6" type="title"/>
          </p:nvPr>
        </p:nvSpPr>
        <p:spPr>
          <a:xfrm>
            <a:off x="5934000" y="1712500"/>
            <a:ext cx="2419200" cy="776700"/>
          </a:xfrm>
          <a:prstGeom prst="rect">
            <a:avLst/>
          </a:prstGeom>
          <a:solidFill>
            <a:schemeClr val="accent2"/>
          </a:solidFill>
          <a:ln>
            <a:noFill/>
          </a:ln>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lt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1_1">
    <p:spTree>
      <p:nvGrpSpPr>
        <p:cNvPr id="277" name="Shape 277"/>
        <p:cNvGrpSpPr/>
        <p:nvPr/>
      </p:nvGrpSpPr>
      <p:grpSpPr>
        <a:xfrm>
          <a:off x="0" y="0"/>
          <a:ext cx="0" cy="0"/>
          <a:chOff x="0" y="0"/>
          <a:chExt cx="0" cy="0"/>
        </a:xfrm>
      </p:grpSpPr>
      <p:sp>
        <p:nvSpPr>
          <p:cNvPr id="278" name="Google Shape;278;p22"/>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9" name="Google Shape;279;p22"/>
          <p:cNvSpPr txBox="1"/>
          <p:nvPr>
            <p:ph idx="1" type="subTitle"/>
          </p:nvPr>
        </p:nvSpPr>
        <p:spPr>
          <a:xfrm>
            <a:off x="2085000" y="2929925"/>
            <a:ext cx="4169700" cy="37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0" name="Google Shape;280;p22"/>
          <p:cNvSpPr txBox="1"/>
          <p:nvPr>
            <p:ph idx="2" type="subTitle"/>
          </p:nvPr>
        </p:nvSpPr>
        <p:spPr>
          <a:xfrm>
            <a:off x="2085000" y="1859900"/>
            <a:ext cx="4169700" cy="37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1" name="Google Shape;281;p22"/>
          <p:cNvSpPr txBox="1"/>
          <p:nvPr>
            <p:ph idx="3" type="subTitle"/>
          </p:nvPr>
        </p:nvSpPr>
        <p:spPr>
          <a:xfrm>
            <a:off x="2084974" y="1421675"/>
            <a:ext cx="41697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p:txBody>
      </p:sp>
      <p:sp>
        <p:nvSpPr>
          <p:cNvPr id="282" name="Google Shape;282;p22"/>
          <p:cNvSpPr txBox="1"/>
          <p:nvPr>
            <p:ph idx="4" type="subTitle"/>
          </p:nvPr>
        </p:nvSpPr>
        <p:spPr>
          <a:xfrm>
            <a:off x="2084974" y="2491725"/>
            <a:ext cx="41697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p:txBody>
      </p:sp>
      <p:sp>
        <p:nvSpPr>
          <p:cNvPr id="283" name="Google Shape;283;p22"/>
          <p:cNvSpPr txBox="1"/>
          <p:nvPr>
            <p:ph idx="5" type="subTitle"/>
          </p:nvPr>
        </p:nvSpPr>
        <p:spPr>
          <a:xfrm>
            <a:off x="2085000" y="3999950"/>
            <a:ext cx="4169700" cy="37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4" name="Google Shape;284;p22"/>
          <p:cNvSpPr txBox="1"/>
          <p:nvPr>
            <p:ph idx="6" type="subTitle"/>
          </p:nvPr>
        </p:nvSpPr>
        <p:spPr>
          <a:xfrm flipH="1">
            <a:off x="2084826" y="3561775"/>
            <a:ext cx="41697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p:txBody>
      </p:sp>
      <p:sp>
        <p:nvSpPr>
          <p:cNvPr id="285" name="Google Shape;285;p22"/>
          <p:cNvSpPr/>
          <p:nvPr/>
        </p:nvSpPr>
        <p:spPr>
          <a:xfrm rot="-1066182">
            <a:off x="7836529" y="-10267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rot="-1066182">
            <a:off x="7666412" y="-8889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rot="-1066182">
            <a:off x="7428763" y="-9930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rot="-1066182">
            <a:off x="7174553" y="-267866"/>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rot="-1066182">
            <a:off x="8208919" y="3949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rot="-1066182">
            <a:off x="6771941" y="-10400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8096112" y="-372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7971221" y="8689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8156575" y="20174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2"/>
          <p:cNvGrpSpPr/>
          <p:nvPr/>
        </p:nvGrpSpPr>
        <p:grpSpPr>
          <a:xfrm>
            <a:off x="8050724" y="3243932"/>
            <a:ext cx="1856085" cy="1983164"/>
            <a:chOff x="8050724" y="3243932"/>
            <a:chExt cx="1856085" cy="1983164"/>
          </a:xfrm>
        </p:grpSpPr>
        <p:sp>
          <p:nvSpPr>
            <p:cNvPr id="295" name="Google Shape;295;p22"/>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 name="Google Shape;300;p22"/>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301" name="Shape 301"/>
        <p:cNvGrpSpPr/>
        <p:nvPr/>
      </p:nvGrpSpPr>
      <p:grpSpPr>
        <a:xfrm>
          <a:off x="0" y="0"/>
          <a:ext cx="0" cy="0"/>
          <a:chOff x="0" y="0"/>
          <a:chExt cx="0" cy="0"/>
        </a:xfrm>
      </p:grpSpPr>
      <p:sp>
        <p:nvSpPr>
          <p:cNvPr id="302" name="Google Shape;302;p23"/>
          <p:cNvSpPr/>
          <p:nvPr/>
        </p:nvSpPr>
        <p:spPr>
          <a:xfrm>
            <a:off x="0" y="3005500"/>
            <a:ext cx="9144000" cy="21381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23"/>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304" name="Google Shape;304;p23"/>
          <p:cNvSpPr txBox="1"/>
          <p:nvPr>
            <p:ph idx="1" type="subTitle"/>
          </p:nvPr>
        </p:nvSpPr>
        <p:spPr>
          <a:xfrm>
            <a:off x="717700" y="2142000"/>
            <a:ext cx="29505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3"/>
          <p:cNvSpPr txBox="1"/>
          <p:nvPr>
            <p:ph idx="2" type="subTitle"/>
          </p:nvPr>
        </p:nvSpPr>
        <p:spPr>
          <a:xfrm>
            <a:off x="717700" y="1370750"/>
            <a:ext cx="29505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06" name="Google Shape;306;p23"/>
          <p:cNvSpPr txBox="1"/>
          <p:nvPr>
            <p:ph idx="3" type="subTitle"/>
          </p:nvPr>
        </p:nvSpPr>
        <p:spPr>
          <a:xfrm>
            <a:off x="4409526" y="2142000"/>
            <a:ext cx="29505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7" name="Google Shape;307;p23"/>
          <p:cNvSpPr txBox="1"/>
          <p:nvPr>
            <p:ph idx="4" type="subTitle"/>
          </p:nvPr>
        </p:nvSpPr>
        <p:spPr>
          <a:xfrm>
            <a:off x="4409526" y="1370750"/>
            <a:ext cx="29505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08" name="Google Shape;308;p23"/>
          <p:cNvSpPr txBox="1"/>
          <p:nvPr>
            <p:ph idx="5" type="subTitle"/>
          </p:nvPr>
        </p:nvSpPr>
        <p:spPr>
          <a:xfrm>
            <a:off x="717700" y="3811675"/>
            <a:ext cx="29505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23"/>
          <p:cNvSpPr txBox="1"/>
          <p:nvPr>
            <p:ph idx="6" type="subTitle"/>
          </p:nvPr>
        </p:nvSpPr>
        <p:spPr>
          <a:xfrm>
            <a:off x="717700" y="3040425"/>
            <a:ext cx="29505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10" name="Google Shape;310;p23"/>
          <p:cNvSpPr txBox="1"/>
          <p:nvPr>
            <p:ph idx="7" type="subTitle"/>
          </p:nvPr>
        </p:nvSpPr>
        <p:spPr>
          <a:xfrm>
            <a:off x="4409526" y="3811675"/>
            <a:ext cx="29505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23"/>
          <p:cNvSpPr txBox="1"/>
          <p:nvPr>
            <p:ph idx="8" type="subTitle"/>
          </p:nvPr>
        </p:nvSpPr>
        <p:spPr>
          <a:xfrm>
            <a:off x="4409526" y="3040425"/>
            <a:ext cx="29505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12" name="Google Shape;312;p23"/>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3" name="Google Shape;313;p23"/>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8098100" y="-9276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rot="-1066182">
            <a:off x="8830162" y="1014735"/>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rot="-1066182">
            <a:off x="8562832" y="2091598"/>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8752512" y="13800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8768459" y="26215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
    <p:spTree>
      <p:nvGrpSpPr>
        <p:cNvPr id="321" name="Shape 321"/>
        <p:cNvGrpSpPr/>
        <p:nvPr/>
      </p:nvGrpSpPr>
      <p:grpSpPr>
        <a:xfrm>
          <a:off x="0" y="0"/>
          <a:ext cx="0" cy="0"/>
          <a:chOff x="0" y="0"/>
          <a:chExt cx="0" cy="0"/>
        </a:xfrm>
      </p:grpSpPr>
      <p:sp>
        <p:nvSpPr>
          <p:cNvPr id="322" name="Google Shape;322;p24"/>
          <p:cNvSpPr/>
          <p:nvPr/>
        </p:nvSpPr>
        <p:spPr>
          <a:xfrm>
            <a:off x="0" y="3074152"/>
            <a:ext cx="9144000" cy="20694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4"/>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324" name="Google Shape;324;p24"/>
          <p:cNvSpPr txBox="1"/>
          <p:nvPr>
            <p:ph idx="1" type="subTitle"/>
          </p:nvPr>
        </p:nvSpPr>
        <p:spPr>
          <a:xfrm>
            <a:off x="717700" y="2263800"/>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24"/>
          <p:cNvSpPr txBox="1"/>
          <p:nvPr>
            <p:ph idx="2" type="subTitle"/>
          </p:nvPr>
        </p:nvSpPr>
        <p:spPr>
          <a:xfrm>
            <a:off x="717700" y="1854644"/>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26" name="Google Shape;326;p24"/>
          <p:cNvSpPr txBox="1"/>
          <p:nvPr>
            <p:ph idx="3" type="subTitle"/>
          </p:nvPr>
        </p:nvSpPr>
        <p:spPr>
          <a:xfrm>
            <a:off x="3505000" y="2263800"/>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7" name="Google Shape;327;p24"/>
          <p:cNvSpPr txBox="1"/>
          <p:nvPr>
            <p:ph idx="4" type="subTitle"/>
          </p:nvPr>
        </p:nvSpPr>
        <p:spPr>
          <a:xfrm>
            <a:off x="3505000" y="1854644"/>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28" name="Google Shape;328;p24"/>
          <p:cNvSpPr txBox="1"/>
          <p:nvPr>
            <p:ph idx="5" type="subTitle"/>
          </p:nvPr>
        </p:nvSpPr>
        <p:spPr>
          <a:xfrm>
            <a:off x="717700" y="3673499"/>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 name="Google Shape;329;p24"/>
          <p:cNvSpPr txBox="1"/>
          <p:nvPr>
            <p:ph idx="6" type="subTitle"/>
          </p:nvPr>
        </p:nvSpPr>
        <p:spPr>
          <a:xfrm>
            <a:off x="717700" y="3264421"/>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30" name="Google Shape;330;p24"/>
          <p:cNvSpPr txBox="1"/>
          <p:nvPr>
            <p:ph idx="7" type="subTitle"/>
          </p:nvPr>
        </p:nvSpPr>
        <p:spPr>
          <a:xfrm>
            <a:off x="3505000" y="3673498"/>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1" name="Google Shape;331;p24"/>
          <p:cNvSpPr txBox="1"/>
          <p:nvPr>
            <p:ph idx="8" type="subTitle"/>
          </p:nvPr>
        </p:nvSpPr>
        <p:spPr>
          <a:xfrm>
            <a:off x="3505000" y="3264421"/>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32" name="Google Shape;332;p24"/>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3" name="Google Shape;333;p24"/>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8098100" y="-9276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txBox="1"/>
          <p:nvPr>
            <p:ph idx="9" type="subTitle"/>
          </p:nvPr>
        </p:nvSpPr>
        <p:spPr>
          <a:xfrm>
            <a:off x="6292300" y="2263800"/>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4"/>
          <p:cNvSpPr txBox="1"/>
          <p:nvPr>
            <p:ph idx="13" type="subTitle"/>
          </p:nvPr>
        </p:nvSpPr>
        <p:spPr>
          <a:xfrm>
            <a:off x="6292300" y="1854644"/>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39" name="Google Shape;339;p24"/>
          <p:cNvSpPr txBox="1"/>
          <p:nvPr>
            <p:ph idx="14" type="subTitle"/>
          </p:nvPr>
        </p:nvSpPr>
        <p:spPr>
          <a:xfrm>
            <a:off x="6292300" y="3673498"/>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4"/>
          <p:cNvSpPr txBox="1"/>
          <p:nvPr>
            <p:ph idx="15" type="subTitle"/>
          </p:nvPr>
        </p:nvSpPr>
        <p:spPr>
          <a:xfrm>
            <a:off x="6292300" y="3264421"/>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41" name="Shape 341"/>
        <p:cNvGrpSpPr/>
        <p:nvPr/>
      </p:nvGrpSpPr>
      <p:grpSpPr>
        <a:xfrm>
          <a:off x="0" y="0"/>
          <a:ext cx="0" cy="0"/>
          <a:chOff x="0" y="0"/>
          <a:chExt cx="0" cy="0"/>
        </a:xfrm>
      </p:grpSpPr>
      <p:pic>
        <p:nvPicPr>
          <p:cNvPr id="342" name="Google Shape;342;p25"/>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343" name="Google Shape;343;p25"/>
          <p:cNvSpPr txBox="1"/>
          <p:nvPr>
            <p:ph idx="1" type="subTitle"/>
          </p:nvPr>
        </p:nvSpPr>
        <p:spPr>
          <a:xfrm>
            <a:off x="3705575" y="2163100"/>
            <a:ext cx="2026800" cy="529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25"/>
          <p:cNvSpPr txBox="1"/>
          <p:nvPr>
            <p:ph idx="2" type="subTitle"/>
          </p:nvPr>
        </p:nvSpPr>
        <p:spPr>
          <a:xfrm>
            <a:off x="3705575" y="1687600"/>
            <a:ext cx="2026800" cy="4710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lt2"/>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45" name="Google Shape;345;p25"/>
          <p:cNvSpPr txBox="1"/>
          <p:nvPr>
            <p:ph idx="3" type="subTitle"/>
          </p:nvPr>
        </p:nvSpPr>
        <p:spPr>
          <a:xfrm>
            <a:off x="3705575" y="3611024"/>
            <a:ext cx="20268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5"/>
          <p:cNvSpPr txBox="1"/>
          <p:nvPr>
            <p:ph idx="4" type="subTitle"/>
          </p:nvPr>
        </p:nvSpPr>
        <p:spPr>
          <a:xfrm>
            <a:off x="3705575" y="3135531"/>
            <a:ext cx="20268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accent3"/>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47" name="Google Shape;347;p25"/>
          <p:cNvSpPr txBox="1"/>
          <p:nvPr>
            <p:ph idx="5" type="subTitle"/>
          </p:nvPr>
        </p:nvSpPr>
        <p:spPr>
          <a:xfrm>
            <a:off x="5927825" y="2163100"/>
            <a:ext cx="20268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5"/>
          <p:cNvSpPr txBox="1"/>
          <p:nvPr>
            <p:ph idx="6" type="subTitle"/>
          </p:nvPr>
        </p:nvSpPr>
        <p:spPr>
          <a:xfrm>
            <a:off x="5927825" y="1687600"/>
            <a:ext cx="20268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accent5"/>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49" name="Google Shape;349;p25"/>
          <p:cNvSpPr txBox="1"/>
          <p:nvPr>
            <p:ph idx="7" type="subTitle"/>
          </p:nvPr>
        </p:nvSpPr>
        <p:spPr>
          <a:xfrm>
            <a:off x="5927825" y="3611024"/>
            <a:ext cx="20268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25"/>
          <p:cNvSpPr txBox="1"/>
          <p:nvPr>
            <p:ph idx="8" type="subTitle"/>
          </p:nvPr>
        </p:nvSpPr>
        <p:spPr>
          <a:xfrm>
            <a:off x="5927825" y="3135531"/>
            <a:ext cx="20268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accent2"/>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51" name="Google Shape;351;p25"/>
          <p:cNvSpPr txBox="1"/>
          <p:nvPr>
            <p:ph hasCustomPrompt="1" type="title"/>
          </p:nvPr>
        </p:nvSpPr>
        <p:spPr>
          <a:xfrm>
            <a:off x="903710" y="2005950"/>
            <a:ext cx="9360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2" name="Google Shape;352;p25"/>
          <p:cNvSpPr txBox="1"/>
          <p:nvPr>
            <p:ph hasCustomPrompt="1" idx="9" type="title"/>
          </p:nvPr>
        </p:nvSpPr>
        <p:spPr>
          <a:xfrm>
            <a:off x="2212486" y="2005875"/>
            <a:ext cx="9360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3" name="Google Shape;353;p25"/>
          <p:cNvSpPr txBox="1"/>
          <p:nvPr>
            <p:ph hasCustomPrompt="1" idx="13" type="title"/>
          </p:nvPr>
        </p:nvSpPr>
        <p:spPr>
          <a:xfrm>
            <a:off x="888975" y="3429348"/>
            <a:ext cx="947400" cy="4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4" name="Google Shape;354;p25"/>
          <p:cNvSpPr txBox="1"/>
          <p:nvPr>
            <p:ph hasCustomPrompt="1" idx="14" type="title"/>
          </p:nvPr>
        </p:nvSpPr>
        <p:spPr>
          <a:xfrm>
            <a:off x="2206810" y="3435975"/>
            <a:ext cx="947400" cy="4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5" name="Google Shape;355;p25"/>
          <p:cNvSpPr txBox="1"/>
          <p:nvPr>
            <p:ph idx="15"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6" name="Google Shape;356;p25"/>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7315400" y="-1184865"/>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rot="-1066182">
            <a:off x="8830162" y="1014735"/>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rot="-1066182">
            <a:off x="8562832" y="2091598"/>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8232725" y="84691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8768459" y="237636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flipH="1" rot="-3300773">
            <a:off x="8382070" y="1625060"/>
            <a:ext cx="1501877" cy="14274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rot="4766267">
            <a:off x="8714665" y="3433624"/>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flipH="1" rot="1066306">
            <a:off x="8530889" y="2980387"/>
            <a:ext cx="793014" cy="810174"/>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flipH="1" rot="1066182">
            <a:off x="8435272" y="-639421"/>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8532859" y="2096554"/>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rot="4766267">
            <a:off x="8178940" y="23699"/>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flipH="1" rot="1066306">
            <a:off x="8530889" y="546725"/>
            <a:ext cx="793014" cy="810174"/>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371" name="Shape 371"/>
        <p:cNvGrpSpPr/>
        <p:nvPr/>
      </p:nvGrpSpPr>
      <p:grpSpPr>
        <a:xfrm>
          <a:off x="0" y="0"/>
          <a:ext cx="0" cy="0"/>
          <a:chOff x="0" y="0"/>
          <a:chExt cx="0" cy="0"/>
        </a:xfrm>
      </p:grpSpPr>
      <p:pic>
        <p:nvPicPr>
          <p:cNvPr id="372" name="Google Shape;372;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373" name="Google Shape;373;p26"/>
          <p:cNvSpPr txBox="1"/>
          <p:nvPr>
            <p:ph type="title"/>
          </p:nvPr>
        </p:nvSpPr>
        <p:spPr>
          <a:xfrm>
            <a:off x="717700" y="5528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4" name="Google Shape;374;p26"/>
          <p:cNvSpPr/>
          <p:nvPr/>
        </p:nvSpPr>
        <p:spPr>
          <a:xfrm rot="-1066182">
            <a:off x="7516420" y="-65886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rot="-1066182">
            <a:off x="7456346" y="-56685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rot="-1066182">
            <a:off x="6915959" y="-763400"/>
            <a:ext cx="1613391" cy="1468735"/>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rot="-1066182">
            <a:off x="8404242" y="369479"/>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rot="-1066182">
            <a:off x="6362069" y="-301172"/>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rot="-1066182">
            <a:off x="5716497" y="-57233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7660406" y="1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26"/>
          <p:cNvGrpSpPr/>
          <p:nvPr/>
        </p:nvGrpSpPr>
        <p:grpSpPr>
          <a:xfrm>
            <a:off x="8434587" y="3243932"/>
            <a:ext cx="1856085" cy="2059364"/>
            <a:chOff x="8050724" y="3243932"/>
            <a:chExt cx="1856085" cy="2059364"/>
          </a:xfrm>
        </p:grpSpPr>
        <p:sp>
          <p:nvSpPr>
            <p:cNvPr id="382" name="Google Shape;382;p26"/>
            <p:cNvSpPr/>
            <p:nvPr/>
          </p:nvSpPr>
          <p:spPr>
            <a:xfrm>
              <a:off x="8050724" y="35113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81825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83124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6"/>
          <p:cNvSpPr/>
          <p:nvPr/>
        </p:nvSpPr>
        <p:spPr>
          <a:xfrm>
            <a:off x="8092479" y="138482"/>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7552506" y="30033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389" name="Shape 389"/>
        <p:cNvGrpSpPr/>
        <p:nvPr/>
      </p:nvGrpSpPr>
      <p:grpSpPr>
        <a:xfrm>
          <a:off x="0" y="0"/>
          <a:ext cx="0" cy="0"/>
          <a:chOff x="0" y="0"/>
          <a:chExt cx="0" cy="0"/>
        </a:xfrm>
      </p:grpSpPr>
      <p:pic>
        <p:nvPicPr>
          <p:cNvPr id="390" name="Google Shape;390;p27"/>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391" name="Google Shape;391;p27"/>
          <p:cNvSpPr/>
          <p:nvPr/>
        </p:nvSpPr>
        <p:spPr>
          <a:xfrm rot="3814165">
            <a:off x="1031720" y="4688285"/>
            <a:ext cx="221609" cy="42491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flipH="1" rot="1066146">
            <a:off x="756113" y="4740653"/>
            <a:ext cx="390845" cy="32017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flipH="1" rot="-2858800">
            <a:off x="-953625" y="3847109"/>
            <a:ext cx="1856061" cy="1791931"/>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flipH="1" rot="-1799826">
            <a:off x="-164438" y="3773777"/>
            <a:ext cx="830994" cy="598866"/>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flipH="1" rot="-2858800">
            <a:off x="-686518" y="4121643"/>
            <a:ext cx="1568453" cy="1350061"/>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rot="955302">
            <a:off x="200215" y="3629543"/>
            <a:ext cx="232968" cy="44669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rot="955345">
            <a:off x="-405140" y="3612551"/>
            <a:ext cx="73638" cy="192394"/>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flipH="1" rot="-3300773">
            <a:off x="-1098405" y="1322410"/>
            <a:ext cx="1501877" cy="14274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flipH="1" rot="-2700000">
            <a:off x="278994" y="4547412"/>
            <a:ext cx="739664" cy="39135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flipH="1" rot="-2282563">
            <a:off x="-566619" y="3062417"/>
            <a:ext cx="1157951" cy="948565"/>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2" name="Google Shape;402;p27"/>
          <p:cNvSpPr/>
          <p:nvPr/>
        </p:nvSpPr>
        <p:spPr>
          <a:xfrm rot="3814165">
            <a:off x="65418" y="3324923"/>
            <a:ext cx="70048" cy="183013"/>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flipH="1">
            <a:off x="-443890" y="-206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rot="4766267">
            <a:off x="-396822" y="2081486"/>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flipH="1" rot="-2858800">
            <a:off x="-283123" y="4360255"/>
            <a:ext cx="1052039" cy="996536"/>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flipH="1" rot="1066182">
            <a:off x="-806165" y="-1588793"/>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flipH="1" rot="1066182">
            <a:off x="-62349" y="-1496784"/>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flipH="1" rot="1066182">
            <a:off x="-1195728" y="-560446"/>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409" name="Shape 409"/>
        <p:cNvGrpSpPr/>
        <p:nvPr/>
      </p:nvGrpSpPr>
      <p:grpSpPr>
        <a:xfrm>
          <a:off x="0" y="0"/>
          <a:ext cx="0" cy="0"/>
          <a:chOff x="0" y="0"/>
          <a:chExt cx="0" cy="0"/>
        </a:xfrm>
      </p:grpSpPr>
      <p:pic>
        <p:nvPicPr>
          <p:cNvPr id="410" name="Google Shape;410;p2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11" name="Google Shape;411;p28"/>
          <p:cNvSpPr/>
          <p:nvPr/>
        </p:nvSpPr>
        <p:spPr>
          <a:xfrm rot="-1066260">
            <a:off x="8408921" y="1864043"/>
            <a:ext cx="1422389" cy="1025062"/>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8559664" y="1298587"/>
            <a:ext cx="1282222" cy="1167258"/>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8588087" y="3404276"/>
            <a:ext cx="1064054" cy="966794"/>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rot="1052617">
            <a:off x="8426689" y="258783"/>
            <a:ext cx="1168948" cy="1111005"/>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16" name="Google Shape;416;p28"/>
          <p:cNvSpPr/>
          <p:nvPr/>
        </p:nvSpPr>
        <p:spPr>
          <a:xfrm flipH="1" rot="-4766267">
            <a:off x="8572928" y="1151149"/>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rot="-1066235">
            <a:off x="7969407" y="-624017"/>
            <a:ext cx="1594601" cy="1492032"/>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rot="-1066215">
            <a:off x="7567608" y="-762075"/>
            <a:ext cx="1340636" cy="12741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rot="-1066215">
            <a:off x="6877280" y="-652479"/>
            <a:ext cx="1369947" cy="1247067"/>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rot="-1066288">
            <a:off x="8171854" y="329749"/>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rot="-1066288">
            <a:off x="7699554" y="-64114"/>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rot="-1066165">
            <a:off x="6527815" y="-374024"/>
            <a:ext cx="641742" cy="609879"/>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spTree>
      <p:nvGrpSpPr>
        <p:cNvPr id="423" name="Shape 423"/>
        <p:cNvGrpSpPr/>
        <p:nvPr/>
      </p:nvGrpSpPr>
      <p:grpSpPr>
        <a:xfrm>
          <a:off x="0" y="0"/>
          <a:ext cx="0" cy="0"/>
          <a:chOff x="0" y="0"/>
          <a:chExt cx="0" cy="0"/>
        </a:xfrm>
      </p:grpSpPr>
      <p:pic>
        <p:nvPicPr>
          <p:cNvPr id="424" name="Google Shape;424;p29"/>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425" name="Google Shape;425;p29"/>
          <p:cNvSpPr/>
          <p:nvPr/>
        </p:nvSpPr>
        <p:spPr>
          <a:xfrm flipH="1" rot="1066191">
            <a:off x="-1537336" y="1100593"/>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flipH="1">
            <a:off x="-154958" y="-13293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flipH="1">
            <a:off x="-1548123" y="-7969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flipH="1">
            <a:off x="-889479" y="-8172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flipH="1">
            <a:off x="-473423" y="-11633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flipH="1">
            <a:off x="177031" y="-12700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flipH="1" rot="1066182">
            <a:off x="8403415" y="415511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flipH="1" rot="303394">
            <a:off x="6992661" y="4823742"/>
            <a:ext cx="1789810" cy="1289848"/>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flipH="1">
            <a:off x="8398496" y="3630526"/>
            <a:ext cx="1519334" cy="1380459"/>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9"/>
          <p:cNvGrpSpPr/>
          <p:nvPr/>
        </p:nvGrpSpPr>
        <p:grpSpPr>
          <a:xfrm flipH="1">
            <a:off x="7213165" y="3678145"/>
            <a:ext cx="2561774" cy="1967447"/>
            <a:chOff x="4290853" y="-1272405"/>
            <a:chExt cx="2561774" cy="1967447"/>
          </a:xfrm>
        </p:grpSpPr>
        <p:sp>
          <p:nvSpPr>
            <p:cNvPr id="435" name="Google Shape;435;p29"/>
            <p:cNvSpPr/>
            <p:nvPr/>
          </p:nvSpPr>
          <p:spPr>
            <a:xfrm>
              <a:off x="5591467" y="-268015"/>
              <a:ext cx="1261160" cy="908870"/>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rot="-1639471">
              <a:off x="4487034"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rot="-1639471">
              <a:off x="4558331"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29"/>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3">
    <p:spTree>
      <p:nvGrpSpPr>
        <p:cNvPr id="439" name="Shape 439"/>
        <p:cNvGrpSpPr/>
        <p:nvPr/>
      </p:nvGrpSpPr>
      <p:grpSpPr>
        <a:xfrm>
          <a:off x="0" y="0"/>
          <a:ext cx="0" cy="0"/>
          <a:chOff x="0" y="0"/>
          <a:chExt cx="0" cy="0"/>
        </a:xfrm>
      </p:grpSpPr>
      <p:pic>
        <p:nvPicPr>
          <p:cNvPr id="440" name="Google Shape;440;p30"/>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41" name="Google Shape;441;p30"/>
          <p:cNvSpPr/>
          <p:nvPr/>
        </p:nvSpPr>
        <p:spPr>
          <a:xfrm rot="-1066260">
            <a:off x="8485121" y="1635443"/>
            <a:ext cx="1422389" cy="1025062"/>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8635864" y="1069987"/>
            <a:ext cx="1282222" cy="1167258"/>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8664287" y="3175676"/>
            <a:ext cx="1064054" cy="966794"/>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rot="1052617">
            <a:off x="8655289" y="30183"/>
            <a:ext cx="1168948" cy="1111005"/>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flipH="1" rot="-4766267">
            <a:off x="8801528" y="922549"/>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rot="-1066235">
            <a:off x="8198007" y="-852617"/>
            <a:ext cx="1594601" cy="1492032"/>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rot="-1066215">
            <a:off x="7796208" y="-990675"/>
            <a:ext cx="1340636" cy="12741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rot="-1066215">
            <a:off x="7105880" y="-881079"/>
            <a:ext cx="1369947" cy="1247067"/>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rot="-1066288">
            <a:off x="8400454" y="101149"/>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rot="-1066288">
            <a:off x="7928154" y="-292714"/>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txBox="1"/>
          <p:nvPr>
            <p:ph type="title"/>
          </p:nvPr>
        </p:nvSpPr>
        <p:spPr>
          <a:xfrm>
            <a:off x="717750" y="541025"/>
            <a:ext cx="77085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2" name="Google Shape;452;p30"/>
          <p:cNvSpPr/>
          <p:nvPr/>
        </p:nvSpPr>
        <p:spPr>
          <a:xfrm flipH="1" rot="-2169524">
            <a:off x="-423768" y="1270469"/>
            <a:ext cx="863263" cy="622188"/>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flipH="1" rot="-2169473">
            <a:off x="-489425" y="546739"/>
            <a:ext cx="1156371" cy="833486"/>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flipH="1" rot="1066191">
            <a:off x="-1537336" y="1100593"/>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flipH="1">
            <a:off x="-154958" y="-13293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flipH="1">
            <a:off x="-1548123" y="-7969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flipH="1">
            <a:off x="-889479" y="-8172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flipH="1">
            <a:off x="-473423" y="-11633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flipH="1">
            <a:off x="177031" y="-12700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0"/>
          <p:cNvGrpSpPr/>
          <p:nvPr/>
        </p:nvGrpSpPr>
        <p:grpSpPr>
          <a:xfrm flipH="1">
            <a:off x="-715319" y="3320132"/>
            <a:ext cx="1856085" cy="1983164"/>
            <a:chOff x="8050724" y="3243932"/>
            <a:chExt cx="1856085" cy="1983164"/>
          </a:xfrm>
        </p:grpSpPr>
        <p:sp>
          <p:nvSpPr>
            <p:cNvPr id="461" name="Google Shape;461;p30"/>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0"/>
          <p:cNvSpPr/>
          <p:nvPr/>
        </p:nvSpPr>
        <p:spPr>
          <a:xfrm rot="3814165">
            <a:off x="993695" y="4623335"/>
            <a:ext cx="221609" cy="42491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rot="955302">
            <a:off x="771765" y="3617243"/>
            <a:ext cx="232968" cy="44669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txBox="1"/>
          <p:nvPr>
            <p:ph idx="1" type="body"/>
          </p:nvPr>
        </p:nvSpPr>
        <p:spPr>
          <a:xfrm>
            <a:off x="717700" y="1152475"/>
            <a:ext cx="7708500" cy="34500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2"/>
              </a:buClr>
              <a:buSzPts val="1400"/>
              <a:buAutoNum type="arabicPeriod"/>
              <a:defRPr sz="115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33" name="Google Shape;33;p4"/>
          <p:cNvSpPr txBox="1"/>
          <p:nvPr>
            <p:ph type="title"/>
          </p:nvPr>
        </p:nvSpPr>
        <p:spPr>
          <a:xfrm>
            <a:off x="717700" y="541025"/>
            <a:ext cx="7708500" cy="476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 name="Google Shape;34;p4"/>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4">
    <p:spTree>
      <p:nvGrpSpPr>
        <p:cNvPr id="468" name="Shape 468"/>
        <p:cNvGrpSpPr/>
        <p:nvPr/>
      </p:nvGrpSpPr>
      <p:grpSpPr>
        <a:xfrm>
          <a:off x="0" y="0"/>
          <a:ext cx="0" cy="0"/>
          <a:chOff x="0" y="0"/>
          <a:chExt cx="0" cy="0"/>
        </a:xfrm>
      </p:grpSpPr>
      <p:pic>
        <p:nvPicPr>
          <p:cNvPr id="469" name="Google Shape;469;p31"/>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70" name="Google Shape;470;p31"/>
          <p:cNvSpPr/>
          <p:nvPr/>
        </p:nvSpPr>
        <p:spPr>
          <a:xfrm rot="-1066260">
            <a:off x="8408921" y="1864043"/>
            <a:ext cx="1422389" cy="1025062"/>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8559664" y="1298587"/>
            <a:ext cx="1282222" cy="1167258"/>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8588087" y="3404276"/>
            <a:ext cx="1064054" cy="966794"/>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rot="1052617">
            <a:off x="8426689" y="258783"/>
            <a:ext cx="1168948" cy="1111005"/>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5" name="Google Shape;475;p31"/>
          <p:cNvSpPr/>
          <p:nvPr/>
        </p:nvSpPr>
        <p:spPr>
          <a:xfrm flipH="1" rot="-4766267">
            <a:off x="8572928" y="1151149"/>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rot="-1066235">
            <a:off x="7969407" y="-624017"/>
            <a:ext cx="1594601" cy="1492032"/>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rot="-1066215">
            <a:off x="7567608" y="-762075"/>
            <a:ext cx="1340636" cy="12741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rot="-1066215">
            <a:off x="6877280" y="-652479"/>
            <a:ext cx="1369947" cy="1247067"/>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rot="-1066288">
            <a:off x="8171854" y="329749"/>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rot="-1066288">
            <a:off x="7699554" y="-64114"/>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rot="-1066165">
            <a:off x="6527815" y="-374024"/>
            <a:ext cx="641742" cy="609879"/>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flipH="1" rot="1066191">
            <a:off x="-1537336" y="1100593"/>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flipH="1">
            <a:off x="-154958" y="-13293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flipH="1">
            <a:off x="-1548123" y="-7969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flipH="1">
            <a:off x="-889479" y="-8172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flipH="1">
            <a:off x="-473423" y="-11633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flipH="1">
            <a:off x="177031" y="-12700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488" name="Shape 488"/>
        <p:cNvGrpSpPr/>
        <p:nvPr/>
      </p:nvGrpSpPr>
      <p:grpSpPr>
        <a:xfrm>
          <a:off x="0" y="0"/>
          <a:ext cx="0" cy="0"/>
          <a:chOff x="0" y="0"/>
          <a:chExt cx="0" cy="0"/>
        </a:xfrm>
      </p:grpSpPr>
      <p:sp>
        <p:nvSpPr>
          <p:cNvPr id="489" name="Google Shape;489;p32"/>
          <p:cNvSpPr/>
          <p:nvPr/>
        </p:nvSpPr>
        <p:spPr>
          <a:xfrm>
            <a:off x="0" y="3144725"/>
            <a:ext cx="9144000" cy="19989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32"/>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491" name="Google Shape;491;p32"/>
          <p:cNvSpPr txBox="1"/>
          <p:nvPr/>
        </p:nvSpPr>
        <p:spPr>
          <a:xfrm flipH="1">
            <a:off x="4629050" y="3486050"/>
            <a:ext cx="38052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100">
                <a:solidFill>
                  <a:schemeClr val="dk1"/>
                </a:solidFill>
                <a:latin typeface="Montserrat"/>
                <a:ea typeface="Montserrat"/>
                <a:cs typeface="Montserrat"/>
                <a:sym typeface="Montserrat"/>
              </a:rPr>
              <a:t>CREDITS:</a:t>
            </a:r>
            <a:r>
              <a:rPr lang="en" sz="1100">
                <a:solidFill>
                  <a:schemeClr val="dk1"/>
                </a:solidFill>
                <a:latin typeface="Montserrat"/>
                <a:ea typeface="Montserrat"/>
                <a:cs typeface="Montserrat"/>
                <a:sym typeface="Montserrat"/>
              </a:rPr>
              <a:t> This presentation template was created by </a:t>
            </a:r>
            <a:r>
              <a:rPr b="1" lang="en" sz="11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and includes</a:t>
            </a:r>
            <a:r>
              <a:rPr lang="en" sz="1100">
                <a:solidFill>
                  <a:schemeClr val="dk1"/>
                </a:solidFill>
                <a:latin typeface="Montserrat"/>
                <a:ea typeface="Montserrat"/>
                <a:cs typeface="Montserrat"/>
                <a:sym typeface="Montserrat"/>
              </a:rPr>
              <a:t> icons by </a:t>
            </a:r>
            <a:r>
              <a:rPr b="1" lang="en" sz="11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100">
                <a:solidFill>
                  <a:schemeClr val="dk1"/>
                </a:solidFill>
                <a:latin typeface="Montserrat"/>
                <a:ea typeface="Montserrat"/>
                <a:cs typeface="Montserrat"/>
                <a:sym typeface="Montserrat"/>
              </a:rPr>
              <a:t>, and infographics &amp; images by </a:t>
            </a:r>
            <a:r>
              <a:rPr b="1" lang="en" sz="11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endParaRPr b="1" sz="1100">
              <a:solidFill>
                <a:schemeClr val="dk1"/>
              </a:solidFill>
              <a:latin typeface="Montserrat"/>
              <a:ea typeface="Montserrat"/>
              <a:cs typeface="Montserrat"/>
              <a:sym typeface="Montserrat"/>
            </a:endParaRPr>
          </a:p>
        </p:txBody>
      </p:sp>
      <p:sp>
        <p:nvSpPr>
          <p:cNvPr id="492" name="Google Shape;492;p32"/>
          <p:cNvSpPr txBox="1"/>
          <p:nvPr>
            <p:ph type="ctrTitle"/>
          </p:nvPr>
        </p:nvSpPr>
        <p:spPr>
          <a:xfrm>
            <a:off x="4363000" y="492675"/>
            <a:ext cx="4063200" cy="117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6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493" name="Google Shape;493;p32"/>
          <p:cNvSpPr txBox="1"/>
          <p:nvPr>
            <p:ph idx="1" type="subTitle"/>
          </p:nvPr>
        </p:nvSpPr>
        <p:spPr>
          <a:xfrm>
            <a:off x="4222375" y="1591125"/>
            <a:ext cx="4203900" cy="1070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800"/>
              <a:buNone/>
              <a:defRPr sz="16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494" name="Shape 494"/>
        <p:cNvGrpSpPr/>
        <p:nvPr/>
      </p:nvGrpSpPr>
      <p:grpSpPr>
        <a:xfrm>
          <a:off x="0" y="0"/>
          <a:ext cx="0" cy="0"/>
          <a:chOff x="0" y="0"/>
          <a:chExt cx="0" cy="0"/>
        </a:xfrm>
      </p:grpSpPr>
      <p:pic>
        <p:nvPicPr>
          <p:cNvPr id="495" name="Google Shape;495;p33"/>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496" name="Google Shape;496;p33"/>
          <p:cNvSpPr/>
          <p:nvPr/>
        </p:nvSpPr>
        <p:spPr>
          <a:xfrm rot="-1066182">
            <a:off x="80950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flipH="1" rot="1066182">
            <a:off x="-1261423" y="-51271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flipH="1" rot="1066182">
            <a:off x="-517607" y="-42070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flipH="1" rot="1066182">
            <a:off x="-11740" y="-617250"/>
            <a:ext cx="1613391" cy="1468735"/>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rot="-1066182">
            <a:off x="7924887"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rot="-1066182">
            <a:off x="76872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rot="-1066182">
            <a:off x="70520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rot="-1066182">
            <a:off x="8467394" y="7833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flipH="1" rot="1066182">
            <a:off x="-1177460" y="1846704"/>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rot="-1066182">
            <a:off x="66494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flipH="1" rot="1066182">
            <a:off x="1243050" y="-155022"/>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flipH="1" rot="1066182">
            <a:off x="1011327" y="-42618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flipH="1">
            <a:off x="-1126166" y="1064707"/>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8354587" y="158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8229696" y="12573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flipH="1">
            <a:off x="-824667" y="96366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33"/>
          <p:cNvGrpSpPr/>
          <p:nvPr/>
        </p:nvGrpSpPr>
        <p:grpSpPr>
          <a:xfrm>
            <a:off x="8129787" y="3243932"/>
            <a:ext cx="1856085" cy="1983164"/>
            <a:chOff x="8050724" y="3243932"/>
            <a:chExt cx="1856085" cy="1983164"/>
          </a:xfrm>
        </p:grpSpPr>
        <p:sp>
          <p:nvSpPr>
            <p:cNvPr id="513" name="Google Shape;513;p33"/>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3"/>
          <p:cNvGrpSpPr/>
          <p:nvPr/>
        </p:nvGrpSpPr>
        <p:grpSpPr>
          <a:xfrm flipH="1">
            <a:off x="-841869" y="3243932"/>
            <a:ext cx="1856085" cy="1983164"/>
            <a:chOff x="8050724" y="3243932"/>
            <a:chExt cx="1856085" cy="1983164"/>
          </a:xfrm>
        </p:grpSpPr>
        <p:sp>
          <p:nvSpPr>
            <p:cNvPr id="519" name="Google Shape;519;p33"/>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33"/>
          <p:cNvSpPr/>
          <p:nvPr/>
        </p:nvSpPr>
        <p:spPr>
          <a:xfrm flipH="1">
            <a:off x="-1278566" y="547532"/>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flipH="1">
            <a:off x="-824667" y="44648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8415050" y="24058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_1">
    <p:spTree>
      <p:nvGrpSpPr>
        <p:cNvPr id="527" name="Shape 527"/>
        <p:cNvGrpSpPr/>
        <p:nvPr/>
      </p:nvGrpSpPr>
      <p:grpSpPr>
        <a:xfrm>
          <a:off x="0" y="0"/>
          <a:ext cx="0" cy="0"/>
          <a:chOff x="0" y="0"/>
          <a:chExt cx="0" cy="0"/>
        </a:xfrm>
      </p:grpSpPr>
      <p:sp>
        <p:nvSpPr>
          <p:cNvPr id="528" name="Google Shape;528;p34"/>
          <p:cNvSpPr/>
          <p:nvPr/>
        </p:nvSpPr>
        <p:spPr>
          <a:xfrm>
            <a:off x="0" y="2458925"/>
            <a:ext cx="9144000" cy="26850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3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530" name="Google Shape;530;p34"/>
          <p:cNvSpPr/>
          <p:nvPr/>
        </p:nvSpPr>
        <p:spPr>
          <a:xfrm rot="-1066182">
            <a:off x="7836529" y="-10267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rot="-1066182">
            <a:off x="7666412" y="-8889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rot="-1066182">
            <a:off x="7428763" y="-9930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rot="-1066182">
            <a:off x="7174553" y="-267866"/>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rot="-1066182">
            <a:off x="8208919" y="3949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rot="-1066182">
            <a:off x="6771941" y="-10400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8096112" y="-372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7971221" y="8689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4"/>
          <p:cNvGrpSpPr/>
          <p:nvPr/>
        </p:nvGrpSpPr>
        <p:grpSpPr>
          <a:xfrm>
            <a:off x="7974762" y="3313632"/>
            <a:ext cx="1856085" cy="1983164"/>
            <a:chOff x="8050724" y="3243932"/>
            <a:chExt cx="1856085" cy="1983164"/>
          </a:xfrm>
        </p:grpSpPr>
        <p:sp>
          <p:nvSpPr>
            <p:cNvPr id="539" name="Google Shape;539;p34"/>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34"/>
          <p:cNvSpPr/>
          <p:nvPr/>
        </p:nvSpPr>
        <p:spPr>
          <a:xfrm>
            <a:off x="8156575" y="20174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48" name="Shape 54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49" name="Shape 549"/>
        <p:cNvGrpSpPr/>
        <p:nvPr/>
      </p:nvGrpSpPr>
      <p:grpSpPr>
        <a:xfrm>
          <a:off x="0" y="0"/>
          <a:ext cx="0" cy="0"/>
          <a:chOff x="0" y="0"/>
          <a:chExt cx="0" cy="0"/>
        </a:xfrm>
      </p:grpSpPr>
      <p:sp>
        <p:nvSpPr>
          <p:cNvPr id="550" name="Google Shape;550;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pic>
        <p:nvPicPr>
          <p:cNvPr id="39" name="Google Shape;39;p5"/>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40" name="Google Shape;40;p5"/>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1" name="Google Shape;41;p5"/>
          <p:cNvSpPr txBox="1"/>
          <p:nvPr>
            <p:ph idx="1" type="subTitle"/>
          </p:nvPr>
        </p:nvSpPr>
        <p:spPr>
          <a:xfrm>
            <a:off x="1074738" y="3356406"/>
            <a:ext cx="2425200" cy="8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 name="Google Shape;42;p5"/>
          <p:cNvSpPr txBox="1"/>
          <p:nvPr>
            <p:ph idx="2" type="subTitle"/>
          </p:nvPr>
        </p:nvSpPr>
        <p:spPr>
          <a:xfrm>
            <a:off x="1074738" y="2567413"/>
            <a:ext cx="2425200" cy="7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43" name="Google Shape;43;p5"/>
          <p:cNvSpPr txBox="1"/>
          <p:nvPr>
            <p:ph idx="3" type="subTitle"/>
          </p:nvPr>
        </p:nvSpPr>
        <p:spPr>
          <a:xfrm>
            <a:off x="4779438" y="3356406"/>
            <a:ext cx="2425200" cy="8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5"/>
          <p:cNvSpPr txBox="1"/>
          <p:nvPr>
            <p:ph idx="4" type="subTitle"/>
          </p:nvPr>
        </p:nvSpPr>
        <p:spPr>
          <a:xfrm>
            <a:off x="4779438" y="2567413"/>
            <a:ext cx="2425200" cy="7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45" name="Google Shape;45;p5"/>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098100" y="-9276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id="50" name="Google Shape;50;p6"/>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51" name="Google Shape;51;p6"/>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2" name="Google Shape;52;p6"/>
          <p:cNvSpPr/>
          <p:nvPr/>
        </p:nvSpPr>
        <p:spPr>
          <a:xfrm rot="-1066182">
            <a:off x="80950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rot="-1066182">
            <a:off x="7924887"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rot="-1066182">
            <a:off x="76872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1066182">
            <a:off x="70520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rot="-1066182">
            <a:off x="8467394" y="7833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rot="-1066182">
            <a:off x="66494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8354587" y="158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7"/>
          <p:cNvSpPr txBox="1"/>
          <p:nvPr>
            <p:ph idx="1" type="subTitle"/>
          </p:nvPr>
        </p:nvSpPr>
        <p:spPr>
          <a:xfrm>
            <a:off x="717700" y="2756275"/>
            <a:ext cx="3794700" cy="13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7"/>
          <p:cNvSpPr txBox="1"/>
          <p:nvPr>
            <p:ph type="title"/>
          </p:nvPr>
        </p:nvSpPr>
        <p:spPr>
          <a:xfrm>
            <a:off x="717700" y="1047725"/>
            <a:ext cx="4508100" cy="1701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62" name="Google Shape;62;p7"/>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63" name="Shape 63"/>
        <p:cNvGrpSpPr/>
        <p:nvPr/>
      </p:nvGrpSpPr>
      <p:grpSpPr>
        <a:xfrm>
          <a:off x="0" y="0"/>
          <a:ext cx="0" cy="0"/>
          <a:chOff x="0" y="0"/>
          <a:chExt cx="0" cy="0"/>
        </a:xfrm>
      </p:grpSpPr>
      <p:pic>
        <p:nvPicPr>
          <p:cNvPr id="64" name="Google Shape;64;p8"/>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65" name="Google Shape;65;p8"/>
          <p:cNvSpPr/>
          <p:nvPr/>
        </p:nvSpPr>
        <p:spPr>
          <a:xfrm>
            <a:off x="0" y="0"/>
            <a:ext cx="9144000" cy="51435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title"/>
          </p:nvPr>
        </p:nvSpPr>
        <p:spPr>
          <a:xfrm>
            <a:off x="717750" y="1487250"/>
            <a:ext cx="7708500" cy="2169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7" name="Google Shape;67;p8"/>
          <p:cNvSpPr/>
          <p:nvPr/>
        </p:nvSpPr>
        <p:spPr>
          <a:xfrm rot="-1066182">
            <a:off x="80950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rot="1066182">
            <a:off x="-1261423" y="-51271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rot="1066182">
            <a:off x="-517607" y="-42070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rot="1066182">
            <a:off x="-11740" y="-617250"/>
            <a:ext cx="1613391" cy="1468735"/>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1066182">
            <a:off x="7924887"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1066182">
            <a:off x="76872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1066182">
            <a:off x="70520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1066182">
            <a:off x="8467394" y="7833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flipH="1" rot="1066182">
            <a:off x="-1177460" y="1846704"/>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1066182">
            <a:off x="66494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rot="1066182">
            <a:off x="1243050" y="-155022"/>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rot="1066182">
            <a:off x="1011327" y="-42618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1126166" y="1064707"/>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8354587" y="158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8229696" y="12573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flipH="1">
            <a:off x="-824667" y="96366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8"/>
          <p:cNvGrpSpPr/>
          <p:nvPr/>
        </p:nvGrpSpPr>
        <p:grpSpPr>
          <a:xfrm>
            <a:off x="8129787" y="3243932"/>
            <a:ext cx="1856085" cy="1983164"/>
            <a:chOff x="8050724" y="3243932"/>
            <a:chExt cx="1856085" cy="1983164"/>
          </a:xfrm>
        </p:grpSpPr>
        <p:sp>
          <p:nvSpPr>
            <p:cNvPr id="84" name="Google Shape;84;p8"/>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flipH="1">
            <a:off x="-841869" y="3243932"/>
            <a:ext cx="1856085" cy="1983164"/>
            <a:chOff x="8050724" y="3243932"/>
            <a:chExt cx="1856085" cy="1983164"/>
          </a:xfrm>
        </p:grpSpPr>
        <p:sp>
          <p:nvSpPr>
            <p:cNvPr id="90" name="Google Shape;90;p8"/>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8"/>
          <p:cNvSpPr/>
          <p:nvPr/>
        </p:nvSpPr>
        <p:spPr>
          <a:xfrm flipH="1">
            <a:off x="-1278566" y="547532"/>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flipH="1">
            <a:off x="-824667" y="44648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8415050" y="24058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9"/>
          <p:cNvSpPr/>
          <p:nvPr/>
        </p:nvSpPr>
        <p:spPr>
          <a:xfrm>
            <a:off x="0" y="4249325"/>
            <a:ext cx="9144000" cy="894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9"/>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101" name="Google Shape;101;p9"/>
          <p:cNvSpPr txBox="1"/>
          <p:nvPr>
            <p:ph type="title"/>
          </p:nvPr>
        </p:nvSpPr>
        <p:spPr>
          <a:xfrm>
            <a:off x="717700" y="1497500"/>
            <a:ext cx="5196000" cy="8259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2" name="Google Shape;102;p9"/>
          <p:cNvSpPr txBox="1"/>
          <p:nvPr>
            <p:ph idx="1" type="subTitle"/>
          </p:nvPr>
        </p:nvSpPr>
        <p:spPr>
          <a:xfrm>
            <a:off x="717750" y="2410900"/>
            <a:ext cx="51960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txBox="1"/>
          <p:nvPr>
            <p:ph type="title"/>
          </p:nvPr>
        </p:nvSpPr>
        <p:spPr>
          <a:xfrm>
            <a:off x="717700" y="541025"/>
            <a:ext cx="3252000" cy="20673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dk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717700" y="1152475"/>
            <a:ext cx="7708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7" name="Google Shape;7;p1"/>
          <p:cNvSpPr txBox="1"/>
          <p:nvPr>
            <p:ph type="title"/>
          </p:nvPr>
        </p:nvSpPr>
        <p:spPr>
          <a:xfrm>
            <a:off x="717750" y="541025"/>
            <a:ext cx="7708500" cy="522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1pPr>
            <a:lvl2pPr lvl="1"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2pPr>
            <a:lvl3pPr lvl="2"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3pPr>
            <a:lvl4pPr lvl="3"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4pPr>
            <a:lvl5pPr lvl="4"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5pPr>
            <a:lvl6pPr lvl="5"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6pPr>
            <a:lvl7pPr lvl="6"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7pPr>
            <a:lvl8pPr lvl="7"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8pPr>
            <a:lvl9pPr lvl="8"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45" name="Shape 545"/>
        <p:cNvGrpSpPr/>
        <p:nvPr/>
      </p:nvGrpSpPr>
      <p:grpSpPr>
        <a:xfrm>
          <a:off x="0" y="0"/>
          <a:ext cx="0" cy="0"/>
          <a:chOff x="0" y="0"/>
          <a:chExt cx="0" cy="0"/>
        </a:xfrm>
      </p:grpSpPr>
      <p:sp>
        <p:nvSpPr>
          <p:cNvPr id="546" name="Google Shape;546;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47" name="Google Shape;547;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slide" Target="/ppt/slides/slide36.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2.xml"/><Relationship Id="rId11" Type="http://schemas.openxmlformats.org/officeDocument/2006/relationships/slide" Target="/ppt/slides/slide34.xml"/><Relationship Id="rId10" Type="http://schemas.openxmlformats.org/officeDocument/2006/relationships/slide" Target="/ppt/slides/slide33.xml"/><Relationship Id="rId13" Type="http://schemas.openxmlformats.org/officeDocument/2006/relationships/slide" Target="/ppt/slides/slide36.xml"/><Relationship Id="rId12" Type="http://schemas.openxmlformats.org/officeDocument/2006/relationships/slide" Target="/ppt/slides/slide36.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7.xml"/><Relationship Id="rId17" Type="http://schemas.openxmlformats.org/officeDocument/2006/relationships/slide" Target="/ppt/slides/slide38.xml"/><Relationship Id="rId16" Type="http://schemas.openxmlformats.org/officeDocument/2006/relationships/slide" Target="/ppt/slides/slide38.xml"/><Relationship Id="rId18" Type="http://schemas.openxmlformats.org/officeDocument/2006/relationships/slide" Target="/ppt/slides/slide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hyperlink" Target="https://docs.google.com/spreadsheets/d/11BQk0qhbXzo4qflTp9OzmhI3Etbyem5OuWFY9ggwKe8/copy#gid=0"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hyperlink" Target="https://www.freepik.com/free-vector/firefighter-people-extinguishing-fire_3887137.htm/?utm_source=slidesgo_template&amp;utm_medium=referral-link&amp;utm_campaign=sg_resources&amp;utm_content=freepik" TargetMode="External"/><Relationship Id="rId4" Type="http://schemas.openxmlformats.org/officeDocument/2006/relationships/hyperlink" Target="https://www.freepik.com/free-vector/firefighter-people-design-concept_3887138.htm/?utm_source=slidesgo_template&amp;utm_medium=referral-link&amp;utm_campaign=sg_resources&amp;utm_content=freepik" TargetMode="External"/><Relationship Id="rId5" Type="http://schemas.openxmlformats.org/officeDocument/2006/relationships/hyperlink" Target="https://www.freepik.com/free-photo/firefighter-ready-his-mission_21843510.htm/?utm_source=slidesgo_template&amp;utm_medium=referral-link&amp;utm_campaign=sg_resources&amp;utm_content=freepik" TargetMode="External"/><Relationship Id="rId6" Type="http://schemas.openxmlformats.org/officeDocument/2006/relationships/hyperlink" Target="https://www.freepik.com/free-photo/firefighter-ready-his-mission_21843679.htm/?utm_source=slidesgo_template&amp;utm_medium=referral-link&amp;utm_campaign=sg_resources&amp;utm_content=freepik" TargetMode="External"/><Relationship Id="rId7" Type="http://schemas.openxmlformats.org/officeDocument/2006/relationships/hyperlink" Target="https://www.flaticon.es/packs/firefighter-8?word=firefighter/?utm_source=slidesgo_template&amp;utm_medium=referral-link&amp;utm_campaign=sg_resources&amp;utm_content=flatic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hyperlink" Target="https://fonts.google.com/specimen/Suez+One" TargetMode="External"/><Relationship Id="rId4" Type="http://schemas.openxmlformats.org/officeDocument/2006/relationships/hyperlink" Target="https://fonts.google.com/specimen/Montserra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hyperlink" Target="https://bit.ly/2ZjL1p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hyperlink" Target="https://chrome.google.com/webstore/detail/flaticon-for-gsuit-gslide/haekgjfnhhdkgfgmldhfokhmfkgmcib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8"/>
          <p:cNvSpPr txBox="1"/>
          <p:nvPr>
            <p:ph type="ctrTitle"/>
          </p:nvPr>
        </p:nvSpPr>
        <p:spPr>
          <a:xfrm>
            <a:off x="708700" y="991800"/>
            <a:ext cx="4221300" cy="23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4500">
                <a:solidFill>
                  <a:schemeClr val="dk1"/>
                </a:solidFill>
                <a:latin typeface="Suez One"/>
                <a:ea typeface="Suez One"/>
                <a:cs typeface="Suez One"/>
                <a:sym typeface="Suez One"/>
              </a:rPr>
              <a:t>FIREFIGHTER TRAINING</a:t>
            </a:r>
            <a:r>
              <a:rPr lang="en" sz="4700">
                <a:solidFill>
                  <a:schemeClr val="lt2"/>
                </a:solidFill>
                <a:latin typeface="Raleway Black"/>
                <a:ea typeface="Raleway Black"/>
                <a:cs typeface="Raleway Black"/>
                <a:sym typeface="Raleway Black"/>
              </a:rPr>
              <a:t> </a:t>
            </a:r>
            <a:r>
              <a:rPr lang="en" sz="3500">
                <a:solidFill>
                  <a:schemeClr val="lt2"/>
                </a:solidFill>
                <a:latin typeface="Suez One"/>
                <a:ea typeface="Suez One"/>
                <a:cs typeface="Suez One"/>
                <a:sym typeface="Suez One"/>
              </a:rPr>
              <a:t>WORKSHOP</a:t>
            </a:r>
            <a:endParaRPr sz="3500">
              <a:solidFill>
                <a:schemeClr val="lt2"/>
              </a:solidFill>
              <a:latin typeface="Suez One"/>
              <a:ea typeface="Suez One"/>
              <a:cs typeface="Suez One"/>
              <a:sym typeface="Suez One"/>
            </a:endParaRPr>
          </a:p>
        </p:txBody>
      </p:sp>
      <p:sp>
        <p:nvSpPr>
          <p:cNvPr id="556" name="Google Shape;556;p38"/>
          <p:cNvSpPr txBox="1"/>
          <p:nvPr>
            <p:ph idx="1" type="subTitle"/>
          </p:nvPr>
        </p:nvSpPr>
        <p:spPr>
          <a:xfrm>
            <a:off x="708700" y="3497300"/>
            <a:ext cx="2962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557" name="Google Shape;557;p38"/>
          <p:cNvGrpSpPr/>
          <p:nvPr/>
        </p:nvGrpSpPr>
        <p:grpSpPr>
          <a:xfrm>
            <a:off x="4044525" y="-1"/>
            <a:ext cx="5631936" cy="4689176"/>
            <a:chOff x="4044525" y="-1"/>
            <a:chExt cx="5631936" cy="4689176"/>
          </a:xfrm>
        </p:grpSpPr>
        <p:grpSp>
          <p:nvGrpSpPr>
            <p:cNvPr id="558" name="Google Shape;558;p38"/>
            <p:cNvGrpSpPr/>
            <p:nvPr/>
          </p:nvGrpSpPr>
          <p:grpSpPr>
            <a:xfrm>
              <a:off x="7199351" y="3675449"/>
              <a:ext cx="954709" cy="333315"/>
              <a:chOff x="495200" y="1555650"/>
              <a:chExt cx="6785425" cy="2368975"/>
            </a:xfrm>
          </p:grpSpPr>
          <p:sp>
            <p:nvSpPr>
              <p:cNvPr id="559" name="Google Shape;559;p38"/>
              <p:cNvSpPr/>
              <p:nvPr/>
            </p:nvSpPr>
            <p:spPr>
              <a:xfrm>
                <a:off x="495200" y="1555650"/>
                <a:ext cx="6785425" cy="1790375"/>
              </a:xfrm>
              <a:custGeom>
                <a:rect b="b" l="l" r="r" t="t"/>
                <a:pathLst>
                  <a:path extrusionOk="0" h="71615" w="271417">
                    <a:moveTo>
                      <a:pt x="140127" y="15412"/>
                    </a:moveTo>
                    <a:cubicBezTo>
                      <a:pt x="140127" y="17910"/>
                      <a:pt x="140127" y="19962"/>
                      <a:pt x="140364" y="21540"/>
                    </a:cubicBezTo>
                    <a:cubicBezTo>
                      <a:pt x="141047" y="17700"/>
                      <a:pt x="140364" y="11362"/>
                      <a:pt x="140127" y="15412"/>
                    </a:cubicBezTo>
                    <a:close/>
                    <a:moveTo>
                      <a:pt x="206561" y="63488"/>
                    </a:moveTo>
                    <a:cubicBezTo>
                      <a:pt x="207245" y="65303"/>
                      <a:pt x="212452" y="66881"/>
                      <a:pt x="214056" y="66881"/>
                    </a:cubicBezTo>
                    <a:cubicBezTo>
                      <a:pt x="215661" y="66881"/>
                      <a:pt x="213820" y="61226"/>
                      <a:pt x="216108" y="63672"/>
                    </a:cubicBezTo>
                    <a:cubicBezTo>
                      <a:pt x="221105" y="69353"/>
                      <a:pt x="219948" y="62752"/>
                      <a:pt x="224471" y="60963"/>
                    </a:cubicBezTo>
                    <a:cubicBezTo>
                      <a:pt x="229258" y="59149"/>
                      <a:pt x="226523" y="60490"/>
                      <a:pt x="233781" y="62988"/>
                    </a:cubicBezTo>
                    <a:cubicBezTo>
                      <a:pt x="240830" y="65487"/>
                      <a:pt x="240356" y="62752"/>
                      <a:pt x="243539" y="61884"/>
                    </a:cubicBezTo>
                    <a:cubicBezTo>
                      <a:pt x="246747" y="60963"/>
                      <a:pt x="242618" y="62094"/>
                      <a:pt x="247168" y="61410"/>
                    </a:cubicBezTo>
                    <a:cubicBezTo>
                      <a:pt x="251692" y="60727"/>
                      <a:pt x="260765" y="64593"/>
                      <a:pt x="266209" y="62541"/>
                    </a:cubicBezTo>
                    <a:cubicBezTo>
                      <a:pt x="271417" y="60253"/>
                      <a:pt x="262133" y="50312"/>
                      <a:pt x="262133" y="50312"/>
                    </a:cubicBezTo>
                    <a:cubicBezTo>
                      <a:pt x="263474" y="44842"/>
                      <a:pt x="258267" y="37846"/>
                      <a:pt x="258267" y="39871"/>
                    </a:cubicBezTo>
                    <a:cubicBezTo>
                      <a:pt x="258267" y="47577"/>
                      <a:pt x="255768" y="52574"/>
                      <a:pt x="253980" y="51232"/>
                    </a:cubicBezTo>
                    <a:cubicBezTo>
                      <a:pt x="252402" y="50102"/>
                      <a:pt x="252849" y="43079"/>
                      <a:pt x="251928" y="44868"/>
                    </a:cubicBezTo>
                    <a:cubicBezTo>
                      <a:pt x="250824" y="46683"/>
                      <a:pt x="248536" y="47840"/>
                      <a:pt x="245827" y="45578"/>
                    </a:cubicBezTo>
                    <a:cubicBezTo>
                      <a:pt x="243092" y="43290"/>
                      <a:pt x="242618" y="36952"/>
                      <a:pt x="242434" y="37425"/>
                    </a:cubicBezTo>
                    <a:cubicBezTo>
                      <a:pt x="241961" y="37872"/>
                      <a:pt x="241961" y="46709"/>
                      <a:pt x="240172" y="44210"/>
                    </a:cubicBezTo>
                    <a:cubicBezTo>
                      <a:pt x="238121" y="41712"/>
                      <a:pt x="238594" y="33348"/>
                      <a:pt x="238805" y="29719"/>
                    </a:cubicBezTo>
                    <a:cubicBezTo>
                      <a:pt x="237700" y="30403"/>
                      <a:pt x="235859" y="35374"/>
                      <a:pt x="236306" y="42185"/>
                    </a:cubicBezTo>
                    <a:cubicBezTo>
                      <a:pt x="236780" y="48997"/>
                      <a:pt x="234044" y="44684"/>
                      <a:pt x="233124" y="45578"/>
                    </a:cubicBezTo>
                    <a:cubicBezTo>
                      <a:pt x="232019" y="46498"/>
                      <a:pt x="234939" y="42369"/>
                      <a:pt x="233808" y="31744"/>
                    </a:cubicBezTo>
                    <a:cubicBezTo>
                      <a:pt x="232703" y="21093"/>
                      <a:pt x="227943" y="11309"/>
                      <a:pt x="229731" y="19278"/>
                    </a:cubicBezTo>
                    <a:cubicBezTo>
                      <a:pt x="231546" y="27194"/>
                      <a:pt x="218159" y="39923"/>
                      <a:pt x="217712" y="37188"/>
                    </a:cubicBezTo>
                    <a:cubicBezTo>
                      <a:pt x="217239" y="34453"/>
                      <a:pt x="218554" y="29456"/>
                      <a:pt x="212478" y="21093"/>
                    </a:cubicBezTo>
                    <a:cubicBezTo>
                      <a:pt x="212478" y="21093"/>
                      <a:pt x="215108" y="34821"/>
                      <a:pt x="212715" y="39003"/>
                    </a:cubicBezTo>
                    <a:cubicBezTo>
                      <a:pt x="209322" y="29219"/>
                      <a:pt x="203168" y="32665"/>
                      <a:pt x="205220" y="12940"/>
                    </a:cubicBezTo>
                    <a:cubicBezTo>
                      <a:pt x="205456" y="10205"/>
                      <a:pt x="202721" y="16780"/>
                      <a:pt x="200670" y="22224"/>
                    </a:cubicBezTo>
                    <a:cubicBezTo>
                      <a:pt x="198881" y="27694"/>
                      <a:pt x="182523" y="25195"/>
                      <a:pt x="180734" y="13860"/>
                    </a:cubicBezTo>
                    <a:cubicBezTo>
                      <a:pt x="178920" y="2499"/>
                      <a:pt x="180945" y="2735"/>
                      <a:pt x="177526" y="14307"/>
                    </a:cubicBezTo>
                    <a:cubicBezTo>
                      <a:pt x="174159" y="26116"/>
                      <a:pt x="176421" y="42185"/>
                      <a:pt x="168452" y="30640"/>
                    </a:cubicBezTo>
                    <a:cubicBezTo>
                      <a:pt x="164376" y="24775"/>
                      <a:pt x="168689" y="2551"/>
                      <a:pt x="163929" y="21356"/>
                    </a:cubicBezTo>
                    <a:cubicBezTo>
                      <a:pt x="159168" y="40160"/>
                      <a:pt x="151699" y="47656"/>
                      <a:pt x="150068" y="37872"/>
                    </a:cubicBezTo>
                    <a:cubicBezTo>
                      <a:pt x="148727" y="29719"/>
                      <a:pt x="142152" y="30850"/>
                      <a:pt x="140548" y="21776"/>
                    </a:cubicBezTo>
                    <a:cubicBezTo>
                      <a:pt x="140101" y="24722"/>
                      <a:pt x="138970" y="26300"/>
                      <a:pt x="136471" y="21540"/>
                    </a:cubicBezTo>
                    <a:cubicBezTo>
                      <a:pt x="128555" y="6575"/>
                      <a:pt x="133289" y="0"/>
                      <a:pt x="128976" y="8153"/>
                    </a:cubicBezTo>
                    <a:cubicBezTo>
                      <a:pt x="124663" y="16069"/>
                      <a:pt x="123505" y="29009"/>
                      <a:pt x="120139" y="30166"/>
                    </a:cubicBezTo>
                    <a:cubicBezTo>
                      <a:pt x="113091" y="32665"/>
                      <a:pt x="103807" y="29246"/>
                      <a:pt x="104701" y="24275"/>
                    </a:cubicBezTo>
                    <a:cubicBezTo>
                      <a:pt x="105832" y="17937"/>
                      <a:pt x="94523" y="32665"/>
                      <a:pt x="93602" y="44237"/>
                    </a:cubicBezTo>
                    <a:cubicBezTo>
                      <a:pt x="89079" y="39923"/>
                      <a:pt x="89079" y="33348"/>
                      <a:pt x="89999" y="29035"/>
                    </a:cubicBezTo>
                    <a:cubicBezTo>
                      <a:pt x="83187" y="37662"/>
                      <a:pt x="85212" y="42659"/>
                      <a:pt x="84529" y="45368"/>
                    </a:cubicBezTo>
                    <a:cubicBezTo>
                      <a:pt x="83845" y="48103"/>
                      <a:pt x="72299" y="34032"/>
                      <a:pt x="75455" y="26116"/>
                    </a:cubicBezTo>
                    <a:cubicBezTo>
                      <a:pt x="78401" y="18200"/>
                      <a:pt x="74324" y="25879"/>
                      <a:pt x="72483" y="36531"/>
                    </a:cubicBezTo>
                    <a:cubicBezTo>
                      <a:pt x="70458" y="47182"/>
                      <a:pt x="67960" y="48997"/>
                      <a:pt x="66145" y="48103"/>
                    </a:cubicBezTo>
                    <a:cubicBezTo>
                      <a:pt x="64357" y="47182"/>
                      <a:pt x="55967" y="55151"/>
                      <a:pt x="56624" y="48339"/>
                    </a:cubicBezTo>
                    <a:cubicBezTo>
                      <a:pt x="57308" y="41528"/>
                      <a:pt x="54363" y="36531"/>
                      <a:pt x="52758" y="35873"/>
                    </a:cubicBezTo>
                    <a:cubicBezTo>
                      <a:pt x="52995" y="39266"/>
                      <a:pt x="53468" y="47919"/>
                      <a:pt x="50260" y="50154"/>
                    </a:cubicBezTo>
                    <a:cubicBezTo>
                      <a:pt x="47077" y="52653"/>
                      <a:pt x="47077" y="43790"/>
                      <a:pt x="46420" y="43342"/>
                    </a:cubicBezTo>
                    <a:cubicBezTo>
                      <a:pt x="45762" y="42869"/>
                      <a:pt x="45079" y="49234"/>
                      <a:pt x="40529" y="51495"/>
                    </a:cubicBezTo>
                    <a:cubicBezTo>
                      <a:pt x="36005" y="53757"/>
                      <a:pt x="31929" y="52416"/>
                      <a:pt x="30351" y="50575"/>
                    </a:cubicBezTo>
                    <a:cubicBezTo>
                      <a:pt x="28773" y="48760"/>
                      <a:pt x="29667" y="55809"/>
                      <a:pt x="26958" y="56913"/>
                    </a:cubicBezTo>
                    <a:cubicBezTo>
                      <a:pt x="24275" y="58044"/>
                      <a:pt x="21067" y="53073"/>
                      <a:pt x="21067" y="45341"/>
                    </a:cubicBezTo>
                    <a:cubicBezTo>
                      <a:pt x="21067" y="43316"/>
                      <a:pt x="16306" y="52837"/>
                      <a:pt x="18358" y="58254"/>
                    </a:cubicBezTo>
                    <a:cubicBezTo>
                      <a:pt x="18358" y="58254"/>
                      <a:pt x="16096" y="58728"/>
                      <a:pt x="13124" y="59622"/>
                    </a:cubicBezTo>
                    <a:cubicBezTo>
                      <a:pt x="12019" y="59832"/>
                      <a:pt x="12440" y="60306"/>
                      <a:pt x="11309" y="60727"/>
                    </a:cubicBezTo>
                    <a:cubicBezTo>
                      <a:pt x="10626" y="60963"/>
                      <a:pt x="7022" y="58228"/>
                      <a:pt x="9048" y="50312"/>
                    </a:cubicBezTo>
                    <a:cubicBezTo>
                      <a:pt x="9284" y="49181"/>
                      <a:pt x="6312" y="61884"/>
                      <a:pt x="5655" y="62121"/>
                    </a:cubicBezTo>
                    <a:cubicBezTo>
                      <a:pt x="658" y="63909"/>
                      <a:pt x="0" y="65066"/>
                      <a:pt x="4077" y="66197"/>
                    </a:cubicBezTo>
                    <a:cubicBezTo>
                      <a:pt x="12940" y="68459"/>
                      <a:pt x="30850" y="66407"/>
                      <a:pt x="38530" y="67302"/>
                    </a:cubicBezTo>
                    <a:cubicBezTo>
                      <a:pt x="46236" y="68222"/>
                      <a:pt x="39450" y="66855"/>
                      <a:pt x="44658" y="67985"/>
                    </a:cubicBezTo>
                    <a:cubicBezTo>
                      <a:pt x="50102" y="69116"/>
                      <a:pt x="49181" y="71615"/>
                      <a:pt x="60753" y="69353"/>
                    </a:cubicBezTo>
                    <a:cubicBezTo>
                      <a:pt x="72562" y="67065"/>
                      <a:pt x="68249" y="65724"/>
                      <a:pt x="76192" y="67538"/>
                    </a:cubicBezTo>
                    <a:cubicBezTo>
                      <a:pt x="83871" y="69353"/>
                      <a:pt x="84108" y="69800"/>
                      <a:pt x="92524" y="64146"/>
                    </a:cubicBezTo>
                    <a:cubicBezTo>
                      <a:pt x="95917" y="61884"/>
                      <a:pt x="95022" y="61410"/>
                      <a:pt x="97047" y="61410"/>
                    </a:cubicBezTo>
                    <a:lnTo>
                      <a:pt x="102518" y="65724"/>
                    </a:lnTo>
                    <a:cubicBezTo>
                      <a:pt x="102518" y="65724"/>
                      <a:pt x="131080" y="61200"/>
                      <a:pt x="136313" y="65040"/>
                    </a:cubicBezTo>
                    <a:cubicBezTo>
                      <a:pt x="141547" y="68880"/>
                      <a:pt x="150384" y="68433"/>
                      <a:pt x="160562" y="65960"/>
                    </a:cubicBezTo>
                    <a:cubicBezTo>
                      <a:pt x="170530" y="63225"/>
                      <a:pt x="170109" y="67775"/>
                      <a:pt x="178499" y="66407"/>
                    </a:cubicBezTo>
                    <a:cubicBezTo>
                      <a:pt x="182339" y="65724"/>
                      <a:pt x="187783" y="63462"/>
                      <a:pt x="191859" y="65487"/>
                    </a:cubicBezTo>
                    <a:cubicBezTo>
                      <a:pt x="203694" y="67381"/>
                      <a:pt x="198908" y="55493"/>
                      <a:pt x="198908" y="5549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1010675" y="1754875"/>
                <a:ext cx="5510550" cy="1934375"/>
              </a:xfrm>
              <a:custGeom>
                <a:rect b="b" l="l" r="r" t="t"/>
                <a:pathLst>
                  <a:path extrusionOk="0" h="77375" w="220422">
                    <a:moveTo>
                      <a:pt x="14176" y="50759"/>
                    </a:moveTo>
                    <a:cubicBezTo>
                      <a:pt x="25406" y="40134"/>
                      <a:pt x="21567" y="47866"/>
                      <a:pt x="22198" y="51416"/>
                    </a:cubicBezTo>
                    <a:cubicBezTo>
                      <a:pt x="23145" y="55598"/>
                      <a:pt x="32139" y="54309"/>
                      <a:pt x="33770" y="51732"/>
                    </a:cubicBezTo>
                    <a:cubicBezTo>
                      <a:pt x="36663" y="46893"/>
                      <a:pt x="45342" y="16411"/>
                      <a:pt x="44684" y="20567"/>
                    </a:cubicBezTo>
                    <a:cubicBezTo>
                      <a:pt x="44342" y="22802"/>
                      <a:pt x="48524" y="54020"/>
                      <a:pt x="57203" y="52731"/>
                    </a:cubicBezTo>
                    <a:cubicBezTo>
                      <a:pt x="68460" y="50785"/>
                      <a:pt x="72299" y="22171"/>
                      <a:pt x="72010" y="27983"/>
                    </a:cubicBezTo>
                    <a:cubicBezTo>
                      <a:pt x="71037" y="40818"/>
                      <a:pt x="72957" y="44052"/>
                      <a:pt x="79400" y="46945"/>
                    </a:cubicBezTo>
                    <a:cubicBezTo>
                      <a:pt x="83240" y="48550"/>
                      <a:pt x="112170" y="44052"/>
                      <a:pt x="97390" y="14781"/>
                    </a:cubicBezTo>
                    <a:cubicBezTo>
                      <a:pt x="89973" y="0"/>
                      <a:pt x="106726" y="37925"/>
                      <a:pt x="112801" y="42764"/>
                    </a:cubicBezTo>
                    <a:cubicBezTo>
                      <a:pt x="124689" y="52100"/>
                      <a:pt x="134999" y="27010"/>
                      <a:pt x="129818" y="17674"/>
                    </a:cubicBezTo>
                    <a:cubicBezTo>
                      <a:pt x="127582" y="13518"/>
                      <a:pt x="134946" y="22513"/>
                      <a:pt x="137839" y="31481"/>
                    </a:cubicBezTo>
                    <a:cubicBezTo>
                      <a:pt x="140732" y="40502"/>
                      <a:pt x="146860" y="41449"/>
                      <a:pt x="149753" y="37267"/>
                    </a:cubicBezTo>
                    <a:cubicBezTo>
                      <a:pt x="152646" y="33085"/>
                      <a:pt x="158090" y="22486"/>
                      <a:pt x="157485" y="24433"/>
                    </a:cubicBezTo>
                    <a:cubicBezTo>
                      <a:pt x="154908" y="36951"/>
                      <a:pt x="160694" y="39844"/>
                      <a:pt x="165822" y="44342"/>
                    </a:cubicBezTo>
                    <a:cubicBezTo>
                      <a:pt x="169057" y="43053"/>
                      <a:pt x="183522" y="51074"/>
                      <a:pt x="179972" y="37898"/>
                    </a:cubicBezTo>
                    <a:cubicBezTo>
                      <a:pt x="175790" y="22145"/>
                      <a:pt x="186705" y="16359"/>
                      <a:pt x="188309" y="12808"/>
                    </a:cubicBezTo>
                    <a:cubicBezTo>
                      <a:pt x="188309" y="12808"/>
                      <a:pt x="183812" y="20225"/>
                      <a:pt x="188309" y="40476"/>
                    </a:cubicBezTo>
                    <a:cubicBezTo>
                      <a:pt x="190255" y="48497"/>
                      <a:pt x="195042" y="55887"/>
                      <a:pt x="195384" y="59753"/>
                    </a:cubicBezTo>
                    <a:cubicBezTo>
                      <a:pt x="196988" y="51074"/>
                      <a:pt x="201485" y="47866"/>
                      <a:pt x="197330" y="37583"/>
                    </a:cubicBezTo>
                    <a:cubicBezTo>
                      <a:pt x="202774" y="44631"/>
                      <a:pt x="209507" y="58780"/>
                      <a:pt x="208244" y="63278"/>
                    </a:cubicBezTo>
                    <a:cubicBezTo>
                      <a:pt x="216266" y="58149"/>
                      <a:pt x="213057" y="51390"/>
                      <a:pt x="213688" y="51390"/>
                    </a:cubicBezTo>
                    <a:cubicBezTo>
                      <a:pt x="215635" y="52337"/>
                      <a:pt x="220421" y="56834"/>
                      <a:pt x="218817" y="63278"/>
                    </a:cubicBezTo>
                    <a:cubicBezTo>
                      <a:pt x="217528" y="69064"/>
                      <a:pt x="206614" y="68406"/>
                      <a:pt x="206614" y="68406"/>
                    </a:cubicBezTo>
                    <a:cubicBezTo>
                      <a:pt x="206614" y="68406"/>
                      <a:pt x="191544" y="76428"/>
                      <a:pt x="184127" y="70352"/>
                    </a:cubicBezTo>
                    <a:cubicBezTo>
                      <a:pt x="176737" y="64566"/>
                      <a:pt x="177684" y="69406"/>
                      <a:pt x="171950" y="70352"/>
                    </a:cubicBezTo>
                    <a:cubicBezTo>
                      <a:pt x="166822" y="71299"/>
                      <a:pt x="160694" y="76454"/>
                      <a:pt x="160036" y="70352"/>
                    </a:cubicBezTo>
                    <a:cubicBezTo>
                      <a:pt x="159694" y="70352"/>
                      <a:pt x="151042" y="71299"/>
                      <a:pt x="150700" y="71299"/>
                    </a:cubicBezTo>
                    <a:cubicBezTo>
                      <a:pt x="144914" y="69695"/>
                      <a:pt x="131106" y="75796"/>
                      <a:pt x="125320" y="76428"/>
                    </a:cubicBezTo>
                    <a:cubicBezTo>
                      <a:pt x="112801" y="77374"/>
                      <a:pt x="86764" y="67749"/>
                      <a:pt x="70064" y="72246"/>
                    </a:cubicBezTo>
                    <a:cubicBezTo>
                      <a:pt x="55257" y="76112"/>
                      <a:pt x="31166" y="68695"/>
                      <a:pt x="18305" y="66802"/>
                    </a:cubicBezTo>
                    <a:cubicBezTo>
                      <a:pt x="10284" y="65513"/>
                      <a:pt x="1" y="70352"/>
                      <a:pt x="1" y="70352"/>
                    </a:cubicBezTo>
                    <a:lnTo>
                      <a:pt x="658" y="63909"/>
                    </a:lnTo>
                    <a:cubicBezTo>
                      <a:pt x="1026" y="63278"/>
                      <a:pt x="12598" y="52048"/>
                      <a:pt x="14176" y="5075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1946950" y="2558325"/>
                <a:ext cx="3888500" cy="1366300"/>
              </a:xfrm>
              <a:custGeom>
                <a:rect b="b" l="l" r="r" t="t"/>
                <a:pathLst>
                  <a:path extrusionOk="0" h="54652" w="155540">
                    <a:moveTo>
                      <a:pt x="10047" y="35821"/>
                    </a:moveTo>
                    <a:cubicBezTo>
                      <a:pt x="17990" y="28326"/>
                      <a:pt x="15281" y="33770"/>
                      <a:pt x="15702" y="36268"/>
                    </a:cubicBezTo>
                    <a:cubicBezTo>
                      <a:pt x="16412" y="39240"/>
                      <a:pt x="22750" y="38320"/>
                      <a:pt x="23855" y="36505"/>
                    </a:cubicBezTo>
                    <a:cubicBezTo>
                      <a:pt x="25906" y="33112"/>
                      <a:pt x="32008" y="11546"/>
                      <a:pt x="31561" y="14518"/>
                    </a:cubicBezTo>
                    <a:cubicBezTo>
                      <a:pt x="31324" y="16070"/>
                      <a:pt x="34270" y="38083"/>
                      <a:pt x="40398" y="37189"/>
                    </a:cubicBezTo>
                    <a:cubicBezTo>
                      <a:pt x="48314" y="35847"/>
                      <a:pt x="51049" y="15649"/>
                      <a:pt x="50813" y="19725"/>
                    </a:cubicBezTo>
                    <a:cubicBezTo>
                      <a:pt x="50129" y="28799"/>
                      <a:pt x="51523" y="31087"/>
                      <a:pt x="56046" y="33112"/>
                    </a:cubicBezTo>
                    <a:cubicBezTo>
                      <a:pt x="58781" y="34243"/>
                      <a:pt x="79164" y="31087"/>
                      <a:pt x="68749" y="10442"/>
                    </a:cubicBezTo>
                    <a:cubicBezTo>
                      <a:pt x="63515" y="1"/>
                      <a:pt x="75324" y="26774"/>
                      <a:pt x="79611" y="30167"/>
                    </a:cubicBezTo>
                    <a:cubicBezTo>
                      <a:pt x="88001" y="36742"/>
                      <a:pt x="95260" y="19042"/>
                      <a:pt x="91656" y="12467"/>
                    </a:cubicBezTo>
                    <a:cubicBezTo>
                      <a:pt x="90078" y="9521"/>
                      <a:pt x="95260" y="15859"/>
                      <a:pt x="97311" y="22224"/>
                    </a:cubicBezTo>
                    <a:cubicBezTo>
                      <a:pt x="99336" y="28615"/>
                      <a:pt x="103649" y="29272"/>
                      <a:pt x="105701" y="26300"/>
                    </a:cubicBezTo>
                    <a:cubicBezTo>
                      <a:pt x="107726" y="23355"/>
                      <a:pt x="111566" y="15886"/>
                      <a:pt x="111145" y="17227"/>
                    </a:cubicBezTo>
                    <a:cubicBezTo>
                      <a:pt x="109330" y="26090"/>
                      <a:pt x="113407" y="28115"/>
                      <a:pt x="117036" y="31297"/>
                    </a:cubicBezTo>
                    <a:cubicBezTo>
                      <a:pt x="119298" y="30377"/>
                      <a:pt x="129476" y="36084"/>
                      <a:pt x="127004" y="26774"/>
                    </a:cubicBezTo>
                    <a:cubicBezTo>
                      <a:pt x="124032" y="15649"/>
                      <a:pt x="131764" y="11573"/>
                      <a:pt x="132869" y="9074"/>
                    </a:cubicBezTo>
                    <a:cubicBezTo>
                      <a:pt x="132869" y="9074"/>
                      <a:pt x="129686" y="14308"/>
                      <a:pt x="132869" y="28589"/>
                    </a:cubicBezTo>
                    <a:cubicBezTo>
                      <a:pt x="134236" y="34243"/>
                      <a:pt x="137655" y="39450"/>
                      <a:pt x="137866" y="42186"/>
                    </a:cubicBezTo>
                    <a:cubicBezTo>
                      <a:pt x="138997" y="36084"/>
                      <a:pt x="142179" y="33796"/>
                      <a:pt x="139233" y="26537"/>
                    </a:cubicBezTo>
                    <a:cubicBezTo>
                      <a:pt x="143073" y="31534"/>
                      <a:pt x="147833" y="41502"/>
                      <a:pt x="146913" y="44684"/>
                    </a:cubicBezTo>
                    <a:cubicBezTo>
                      <a:pt x="152567" y="41081"/>
                      <a:pt x="150306" y="36294"/>
                      <a:pt x="150753" y="36294"/>
                    </a:cubicBezTo>
                    <a:cubicBezTo>
                      <a:pt x="152120" y="37005"/>
                      <a:pt x="155539" y="40161"/>
                      <a:pt x="154382" y="44684"/>
                    </a:cubicBezTo>
                    <a:cubicBezTo>
                      <a:pt x="153462" y="48761"/>
                      <a:pt x="145756" y="48313"/>
                      <a:pt x="145756" y="48313"/>
                    </a:cubicBezTo>
                    <a:cubicBezTo>
                      <a:pt x="145756" y="48313"/>
                      <a:pt x="135104" y="53968"/>
                      <a:pt x="129897" y="49655"/>
                    </a:cubicBezTo>
                    <a:cubicBezTo>
                      <a:pt x="124663" y="45578"/>
                      <a:pt x="125347" y="48971"/>
                      <a:pt x="121270" y="49655"/>
                    </a:cubicBezTo>
                    <a:cubicBezTo>
                      <a:pt x="117667" y="50339"/>
                      <a:pt x="113354" y="53968"/>
                      <a:pt x="112881" y="49655"/>
                    </a:cubicBezTo>
                    <a:cubicBezTo>
                      <a:pt x="112670" y="49655"/>
                      <a:pt x="106542" y="50339"/>
                      <a:pt x="106306" y="50339"/>
                    </a:cubicBezTo>
                    <a:cubicBezTo>
                      <a:pt x="102229" y="49234"/>
                      <a:pt x="92472" y="53521"/>
                      <a:pt x="88395" y="53968"/>
                    </a:cubicBezTo>
                    <a:cubicBezTo>
                      <a:pt x="79558" y="54652"/>
                      <a:pt x="61175" y="47840"/>
                      <a:pt x="49419" y="50996"/>
                    </a:cubicBezTo>
                    <a:cubicBezTo>
                      <a:pt x="38977" y="53731"/>
                      <a:pt x="21988" y="48498"/>
                      <a:pt x="12914" y="47156"/>
                    </a:cubicBezTo>
                    <a:cubicBezTo>
                      <a:pt x="7260" y="46236"/>
                      <a:pt x="1" y="49655"/>
                      <a:pt x="1" y="49655"/>
                    </a:cubicBezTo>
                    <a:lnTo>
                      <a:pt x="448" y="45105"/>
                    </a:lnTo>
                    <a:cubicBezTo>
                      <a:pt x="764" y="44658"/>
                      <a:pt x="8917" y="36689"/>
                      <a:pt x="10047" y="35821"/>
                    </a:cubicBezTo>
                    <a:close/>
                  </a:path>
                </a:pathLst>
              </a:custGeom>
              <a:solidFill>
                <a:srgbClr val="FEBA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38"/>
            <p:cNvSpPr/>
            <p:nvPr/>
          </p:nvSpPr>
          <p:spPr>
            <a:xfrm>
              <a:off x="7733769" y="2595696"/>
              <a:ext cx="1832971" cy="1123261"/>
            </a:xfrm>
            <a:custGeom>
              <a:rect b="b" l="l" r="r" t="t"/>
              <a:pathLst>
                <a:path extrusionOk="0" h="16563" w="27028">
                  <a:moveTo>
                    <a:pt x="14561" y="1"/>
                  </a:moveTo>
                  <a:lnTo>
                    <a:pt x="0" y="13133"/>
                  </a:lnTo>
                  <a:lnTo>
                    <a:pt x="333" y="13979"/>
                  </a:lnTo>
                  <a:cubicBezTo>
                    <a:pt x="333" y="13979"/>
                    <a:pt x="3917" y="14717"/>
                    <a:pt x="22717" y="16562"/>
                  </a:cubicBezTo>
                  <a:cubicBezTo>
                    <a:pt x="27027" y="5430"/>
                    <a:pt x="14561" y="1"/>
                    <a:pt x="14561" y="1"/>
                  </a:cubicBezTo>
                  <a:close/>
                </a:path>
              </a:pathLst>
            </a:custGeom>
            <a:solidFill>
              <a:srgbClr val="BED9ED">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4044525" y="3968975"/>
              <a:ext cx="2739600" cy="173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38"/>
            <p:cNvGrpSpPr/>
            <p:nvPr/>
          </p:nvGrpSpPr>
          <p:grpSpPr>
            <a:xfrm>
              <a:off x="4181625" y="2987632"/>
              <a:ext cx="2615355" cy="1094157"/>
              <a:chOff x="4181625" y="2959057"/>
              <a:chExt cx="2615355" cy="1094157"/>
            </a:xfrm>
          </p:grpSpPr>
          <p:sp>
            <p:nvSpPr>
              <p:cNvPr id="565" name="Google Shape;565;p38"/>
              <p:cNvSpPr/>
              <p:nvPr/>
            </p:nvSpPr>
            <p:spPr>
              <a:xfrm>
                <a:off x="6457013" y="3120528"/>
                <a:ext cx="184192" cy="377947"/>
              </a:xfrm>
              <a:custGeom>
                <a:rect b="b" l="l" r="r" t="t"/>
                <a:pathLst>
                  <a:path extrusionOk="0" h="5573" w="2716">
                    <a:moveTo>
                      <a:pt x="1143" y="1"/>
                    </a:moveTo>
                    <a:cubicBezTo>
                      <a:pt x="667" y="1"/>
                      <a:pt x="203" y="25"/>
                      <a:pt x="0" y="25"/>
                    </a:cubicBezTo>
                    <a:lnTo>
                      <a:pt x="0" y="84"/>
                    </a:lnTo>
                    <a:cubicBezTo>
                      <a:pt x="203" y="84"/>
                      <a:pt x="667" y="60"/>
                      <a:pt x="1143" y="60"/>
                    </a:cubicBezTo>
                    <a:cubicBezTo>
                      <a:pt x="1513" y="60"/>
                      <a:pt x="1882" y="72"/>
                      <a:pt x="2167" y="132"/>
                    </a:cubicBezTo>
                    <a:cubicBezTo>
                      <a:pt x="2465" y="203"/>
                      <a:pt x="2632" y="299"/>
                      <a:pt x="2632" y="453"/>
                    </a:cubicBezTo>
                    <a:cubicBezTo>
                      <a:pt x="2656" y="822"/>
                      <a:pt x="2656" y="1251"/>
                      <a:pt x="2656" y="1680"/>
                    </a:cubicBezTo>
                    <a:cubicBezTo>
                      <a:pt x="2656" y="2811"/>
                      <a:pt x="2620" y="3930"/>
                      <a:pt x="2620" y="3930"/>
                    </a:cubicBezTo>
                    <a:lnTo>
                      <a:pt x="1382" y="5537"/>
                    </a:lnTo>
                    <a:lnTo>
                      <a:pt x="1429" y="5573"/>
                    </a:lnTo>
                    <a:lnTo>
                      <a:pt x="2656" y="3942"/>
                    </a:lnTo>
                    <a:cubicBezTo>
                      <a:pt x="2667" y="3930"/>
                      <a:pt x="2715" y="2835"/>
                      <a:pt x="2715" y="1680"/>
                    </a:cubicBezTo>
                    <a:cubicBezTo>
                      <a:pt x="2715" y="1251"/>
                      <a:pt x="2703" y="822"/>
                      <a:pt x="2691" y="453"/>
                    </a:cubicBezTo>
                    <a:cubicBezTo>
                      <a:pt x="2679" y="48"/>
                      <a:pt x="1870" y="13"/>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38"/>
              <p:cNvGrpSpPr/>
              <p:nvPr/>
            </p:nvGrpSpPr>
            <p:grpSpPr>
              <a:xfrm>
                <a:off x="4181625" y="2959057"/>
                <a:ext cx="2615355" cy="1094157"/>
                <a:chOff x="4181625" y="2959057"/>
                <a:chExt cx="2615355" cy="1094157"/>
              </a:xfrm>
            </p:grpSpPr>
            <p:sp>
              <p:nvSpPr>
                <p:cNvPr id="567" name="Google Shape;567;p38"/>
                <p:cNvSpPr/>
                <p:nvPr/>
              </p:nvSpPr>
              <p:spPr>
                <a:xfrm>
                  <a:off x="5735985" y="3145553"/>
                  <a:ext cx="96911" cy="728428"/>
                </a:xfrm>
                <a:custGeom>
                  <a:rect b="b" l="l" r="r" t="t"/>
                  <a:pathLst>
                    <a:path extrusionOk="0" h="10741" w="1429">
                      <a:moveTo>
                        <a:pt x="0" y="1"/>
                      </a:moveTo>
                      <a:lnTo>
                        <a:pt x="0" y="10740"/>
                      </a:lnTo>
                      <a:lnTo>
                        <a:pt x="1429" y="10740"/>
                      </a:lnTo>
                      <a:lnTo>
                        <a:pt x="1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4808998" y="3018803"/>
                  <a:ext cx="528163" cy="49303"/>
                </a:xfrm>
                <a:custGeom>
                  <a:rect b="b" l="l" r="r" t="t"/>
                  <a:pathLst>
                    <a:path extrusionOk="0" h="727" w="7788">
                      <a:moveTo>
                        <a:pt x="1" y="1"/>
                      </a:moveTo>
                      <a:lnTo>
                        <a:pt x="1" y="727"/>
                      </a:lnTo>
                      <a:lnTo>
                        <a:pt x="7787" y="727"/>
                      </a:lnTo>
                      <a:lnTo>
                        <a:pt x="77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4728296" y="3688153"/>
                  <a:ext cx="405413" cy="240684"/>
                </a:xfrm>
                <a:custGeom>
                  <a:rect b="b" l="l" r="r" t="t"/>
                  <a:pathLst>
                    <a:path extrusionOk="0" h="3549" w="5978">
                      <a:moveTo>
                        <a:pt x="3001" y="1"/>
                      </a:moveTo>
                      <a:cubicBezTo>
                        <a:pt x="1346" y="1"/>
                        <a:pt x="0" y="1275"/>
                        <a:pt x="0" y="2870"/>
                      </a:cubicBezTo>
                      <a:cubicBezTo>
                        <a:pt x="0" y="3108"/>
                        <a:pt x="36" y="3347"/>
                        <a:pt x="95" y="3549"/>
                      </a:cubicBezTo>
                      <a:lnTo>
                        <a:pt x="5882" y="3549"/>
                      </a:lnTo>
                      <a:cubicBezTo>
                        <a:pt x="5941" y="3335"/>
                        <a:pt x="5977" y="3108"/>
                        <a:pt x="5977" y="2870"/>
                      </a:cubicBezTo>
                      <a:cubicBezTo>
                        <a:pt x="5977" y="1275"/>
                        <a:pt x="4655" y="1"/>
                        <a:pt x="30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4181625" y="3064037"/>
                  <a:ext cx="1581843" cy="866436"/>
                </a:xfrm>
                <a:custGeom>
                  <a:rect b="b" l="l" r="r" t="t"/>
                  <a:pathLst>
                    <a:path extrusionOk="0" h="12776" w="23325">
                      <a:moveTo>
                        <a:pt x="191" y="0"/>
                      </a:moveTo>
                      <a:cubicBezTo>
                        <a:pt x="96" y="0"/>
                        <a:pt x="1" y="131"/>
                        <a:pt x="1" y="310"/>
                      </a:cubicBezTo>
                      <a:lnTo>
                        <a:pt x="1" y="12454"/>
                      </a:lnTo>
                      <a:cubicBezTo>
                        <a:pt x="1" y="12621"/>
                        <a:pt x="96" y="12776"/>
                        <a:pt x="191" y="12776"/>
                      </a:cubicBezTo>
                      <a:lnTo>
                        <a:pt x="8335" y="12776"/>
                      </a:lnTo>
                      <a:cubicBezTo>
                        <a:pt x="8323" y="12633"/>
                        <a:pt x="8311" y="12514"/>
                        <a:pt x="8311" y="12371"/>
                      </a:cubicBezTo>
                      <a:cubicBezTo>
                        <a:pt x="8311" y="10835"/>
                        <a:pt x="9538" y="9597"/>
                        <a:pt x="11073" y="9597"/>
                      </a:cubicBezTo>
                      <a:cubicBezTo>
                        <a:pt x="12609" y="9597"/>
                        <a:pt x="13848" y="10835"/>
                        <a:pt x="13848" y="12371"/>
                      </a:cubicBezTo>
                      <a:cubicBezTo>
                        <a:pt x="13848" y="12502"/>
                        <a:pt x="13824" y="12633"/>
                        <a:pt x="13812" y="12776"/>
                      </a:cubicBezTo>
                      <a:lnTo>
                        <a:pt x="23134" y="12776"/>
                      </a:lnTo>
                      <a:cubicBezTo>
                        <a:pt x="23230" y="12776"/>
                        <a:pt x="23325" y="12633"/>
                        <a:pt x="23325" y="12454"/>
                      </a:cubicBezTo>
                      <a:lnTo>
                        <a:pt x="23325" y="310"/>
                      </a:lnTo>
                      <a:cubicBezTo>
                        <a:pt x="23325" y="155"/>
                        <a:pt x="23230" y="0"/>
                        <a:pt x="23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6305239" y="2976011"/>
                  <a:ext cx="67072" cy="82466"/>
                </a:xfrm>
                <a:custGeom>
                  <a:rect b="b" l="l" r="r" t="t"/>
                  <a:pathLst>
                    <a:path extrusionOk="0" h="1216" w="989">
                      <a:moveTo>
                        <a:pt x="488" y="1"/>
                      </a:moveTo>
                      <a:cubicBezTo>
                        <a:pt x="226" y="1"/>
                        <a:pt x="0" y="286"/>
                        <a:pt x="0" y="632"/>
                      </a:cubicBezTo>
                      <a:lnTo>
                        <a:pt x="0" y="1215"/>
                      </a:lnTo>
                      <a:lnTo>
                        <a:pt x="988" y="1215"/>
                      </a:lnTo>
                      <a:lnTo>
                        <a:pt x="988" y="632"/>
                      </a:lnTo>
                      <a:cubicBezTo>
                        <a:pt x="988" y="286"/>
                        <a:pt x="762" y="1"/>
                        <a:pt x="4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6350405" y="2965500"/>
                  <a:ext cx="80838" cy="84908"/>
                </a:xfrm>
                <a:custGeom>
                  <a:rect b="b" l="l" r="r" t="t"/>
                  <a:pathLst>
                    <a:path extrusionOk="0" h="1252" w="1192">
                      <a:moveTo>
                        <a:pt x="596" y="1"/>
                      </a:moveTo>
                      <a:cubicBezTo>
                        <a:pt x="275" y="1"/>
                        <a:pt x="1" y="299"/>
                        <a:pt x="1" y="656"/>
                      </a:cubicBezTo>
                      <a:lnTo>
                        <a:pt x="1" y="1251"/>
                      </a:lnTo>
                      <a:lnTo>
                        <a:pt x="1191" y="1251"/>
                      </a:lnTo>
                      <a:lnTo>
                        <a:pt x="1191" y="656"/>
                      </a:lnTo>
                      <a:cubicBezTo>
                        <a:pt x="1191" y="299"/>
                        <a:pt x="929"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5806989" y="3049592"/>
                  <a:ext cx="709032" cy="45166"/>
                </a:xfrm>
                <a:custGeom>
                  <a:rect b="b" l="l" r="r" t="t"/>
                  <a:pathLst>
                    <a:path extrusionOk="0" h="666" w="10455">
                      <a:moveTo>
                        <a:pt x="7010" y="0"/>
                      </a:moveTo>
                      <a:cubicBezTo>
                        <a:pt x="4353" y="0"/>
                        <a:pt x="453" y="11"/>
                        <a:pt x="453" y="11"/>
                      </a:cubicBezTo>
                      <a:cubicBezTo>
                        <a:pt x="453" y="11"/>
                        <a:pt x="1" y="94"/>
                        <a:pt x="13" y="666"/>
                      </a:cubicBezTo>
                      <a:cubicBezTo>
                        <a:pt x="1322" y="666"/>
                        <a:pt x="10455" y="559"/>
                        <a:pt x="10455" y="559"/>
                      </a:cubicBezTo>
                      <a:cubicBezTo>
                        <a:pt x="10455" y="559"/>
                        <a:pt x="10038" y="35"/>
                        <a:pt x="9419" y="11"/>
                      </a:cubicBezTo>
                      <a:cubicBezTo>
                        <a:pt x="9355" y="3"/>
                        <a:pt x="8338" y="0"/>
                        <a:pt x="70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5802988" y="3065597"/>
                  <a:ext cx="978674" cy="859248"/>
                </a:xfrm>
                <a:custGeom>
                  <a:rect b="b" l="l" r="r" t="t"/>
                  <a:pathLst>
                    <a:path extrusionOk="0" h="12670" w="14431">
                      <a:moveTo>
                        <a:pt x="3948" y="1"/>
                      </a:moveTo>
                      <a:cubicBezTo>
                        <a:pt x="2304" y="1"/>
                        <a:pt x="910" y="9"/>
                        <a:pt x="453" y="25"/>
                      </a:cubicBezTo>
                      <a:cubicBezTo>
                        <a:pt x="0" y="37"/>
                        <a:pt x="36" y="632"/>
                        <a:pt x="36" y="632"/>
                      </a:cubicBezTo>
                      <a:lnTo>
                        <a:pt x="36" y="11538"/>
                      </a:lnTo>
                      <a:lnTo>
                        <a:pt x="10144" y="11503"/>
                      </a:lnTo>
                      <a:lnTo>
                        <a:pt x="10086" y="12658"/>
                      </a:lnTo>
                      <a:lnTo>
                        <a:pt x="14431" y="12658"/>
                      </a:lnTo>
                      <a:cubicBezTo>
                        <a:pt x="14431" y="12658"/>
                        <a:pt x="14419" y="7526"/>
                        <a:pt x="14228" y="6990"/>
                      </a:cubicBezTo>
                      <a:cubicBezTo>
                        <a:pt x="14050" y="6466"/>
                        <a:pt x="11252" y="85"/>
                        <a:pt x="10085" y="49"/>
                      </a:cubicBezTo>
                      <a:cubicBezTo>
                        <a:pt x="8609" y="15"/>
                        <a:pt x="6070" y="1"/>
                        <a:pt x="3948" y="1"/>
                      </a:cubicBezTo>
                      <a:close/>
                      <a:moveTo>
                        <a:pt x="10085" y="12658"/>
                      </a:moveTo>
                      <a:lnTo>
                        <a:pt x="10085" y="12669"/>
                      </a:lnTo>
                      <a:lnTo>
                        <a:pt x="10086" y="126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6624927" y="3821413"/>
                  <a:ext cx="172053" cy="109051"/>
                </a:xfrm>
                <a:custGeom>
                  <a:rect b="b" l="l" r="r" t="t"/>
                  <a:pathLst>
                    <a:path extrusionOk="0" h="1608" w="2537">
                      <a:moveTo>
                        <a:pt x="84" y="0"/>
                      </a:moveTo>
                      <a:cubicBezTo>
                        <a:pt x="37" y="0"/>
                        <a:pt x="1" y="24"/>
                        <a:pt x="1" y="72"/>
                      </a:cubicBezTo>
                      <a:lnTo>
                        <a:pt x="1" y="1524"/>
                      </a:lnTo>
                      <a:cubicBezTo>
                        <a:pt x="1" y="1572"/>
                        <a:pt x="37" y="1608"/>
                        <a:pt x="84" y="1608"/>
                      </a:cubicBezTo>
                      <a:lnTo>
                        <a:pt x="2466" y="1608"/>
                      </a:lnTo>
                      <a:cubicBezTo>
                        <a:pt x="2501" y="1608"/>
                        <a:pt x="2537" y="1572"/>
                        <a:pt x="2537" y="1524"/>
                      </a:cubicBezTo>
                      <a:lnTo>
                        <a:pt x="2537" y="72"/>
                      </a:lnTo>
                      <a:cubicBezTo>
                        <a:pt x="2537" y="24"/>
                        <a:pt x="2501" y="0"/>
                        <a:pt x="2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6729094" y="3737456"/>
                  <a:ext cx="55000" cy="64630"/>
                </a:xfrm>
                <a:custGeom>
                  <a:rect b="b" l="l" r="r" t="t"/>
                  <a:pathLst>
                    <a:path extrusionOk="0" h="953" w="811">
                      <a:moveTo>
                        <a:pt x="48" y="0"/>
                      </a:moveTo>
                      <a:cubicBezTo>
                        <a:pt x="13" y="0"/>
                        <a:pt x="1" y="12"/>
                        <a:pt x="1" y="48"/>
                      </a:cubicBezTo>
                      <a:lnTo>
                        <a:pt x="1" y="905"/>
                      </a:lnTo>
                      <a:cubicBezTo>
                        <a:pt x="1" y="941"/>
                        <a:pt x="13" y="953"/>
                        <a:pt x="48" y="953"/>
                      </a:cubicBezTo>
                      <a:lnTo>
                        <a:pt x="763" y="953"/>
                      </a:lnTo>
                      <a:cubicBezTo>
                        <a:pt x="787" y="953"/>
                        <a:pt x="810" y="941"/>
                        <a:pt x="810" y="905"/>
                      </a:cubicBezTo>
                      <a:lnTo>
                        <a:pt x="810" y="48"/>
                      </a:lnTo>
                      <a:cubicBezTo>
                        <a:pt x="810" y="12"/>
                        <a:pt x="787" y="0"/>
                        <a:pt x="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6261633" y="3463748"/>
                  <a:ext cx="72700" cy="19057"/>
                </a:xfrm>
                <a:custGeom>
                  <a:rect b="b" l="l" r="r" t="t"/>
                  <a:pathLst>
                    <a:path extrusionOk="0" h="281" w="1072">
                      <a:moveTo>
                        <a:pt x="0" y="0"/>
                      </a:moveTo>
                      <a:lnTo>
                        <a:pt x="0" y="191"/>
                      </a:lnTo>
                      <a:lnTo>
                        <a:pt x="786" y="191"/>
                      </a:lnTo>
                      <a:cubicBezTo>
                        <a:pt x="786" y="191"/>
                        <a:pt x="844" y="281"/>
                        <a:pt x="918" y="281"/>
                      </a:cubicBezTo>
                      <a:cubicBezTo>
                        <a:pt x="944" y="281"/>
                        <a:pt x="972" y="269"/>
                        <a:pt x="1000" y="238"/>
                      </a:cubicBezTo>
                      <a:cubicBezTo>
                        <a:pt x="1072" y="155"/>
                        <a:pt x="857" y="0"/>
                        <a:pt x="857" y="0"/>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6211516" y="3135109"/>
                  <a:ext cx="446646" cy="335968"/>
                </a:xfrm>
                <a:custGeom>
                  <a:rect b="b" l="l" r="r" t="t"/>
                  <a:pathLst>
                    <a:path extrusionOk="0" h="4954" w="6586">
                      <a:moveTo>
                        <a:pt x="1" y="250"/>
                      </a:moveTo>
                      <a:lnTo>
                        <a:pt x="1" y="3453"/>
                      </a:lnTo>
                      <a:cubicBezTo>
                        <a:pt x="1" y="3584"/>
                        <a:pt x="108" y="3703"/>
                        <a:pt x="239" y="3703"/>
                      </a:cubicBezTo>
                      <a:cubicBezTo>
                        <a:pt x="239" y="3703"/>
                        <a:pt x="2442" y="3632"/>
                        <a:pt x="2573" y="3703"/>
                      </a:cubicBezTo>
                      <a:cubicBezTo>
                        <a:pt x="3013" y="3965"/>
                        <a:pt x="3192" y="4941"/>
                        <a:pt x="3382" y="4953"/>
                      </a:cubicBezTo>
                      <a:lnTo>
                        <a:pt x="6347" y="4929"/>
                      </a:lnTo>
                      <a:cubicBezTo>
                        <a:pt x="6585" y="4894"/>
                        <a:pt x="6264" y="4263"/>
                        <a:pt x="5930" y="3596"/>
                      </a:cubicBezTo>
                      <a:cubicBezTo>
                        <a:pt x="5180" y="2108"/>
                        <a:pt x="4371" y="691"/>
                        <a:pt x="3882" y="107"/>
                      </a:cubicBezTo>
                      <a:cubicBezTo>
                        <a:pt x="3787" y="24"/>
                        <a:pt x="3597" y="12"/>
                        <a:pt x="3525" y="12"/>
                      </a:cubicBezTo>
                      <a:lnTo>
                        <a:pt x="239" y="12"/>
                      </a:lnTo>
                      <a:cubicBezTo>
                        <a:pt x="120" y="0"/>
                        <a:pt x="1" y="95"/>
                        <a:pt x="1" y="250"/>
                      </a:cubicBezTo>
                      <a:close/>
                      <a:moveTo>
                        <a:pt x="168" y="369"/>
                      </a:moveTo>
                      <a:cubicBezTo>
                        <a:pt x="168" y="250"/>
                        <a:pt x="251" y="143"/>
                        <a:pt x="370" y="143"/>
                      </a:cubicBezTo>
                      <a:lnTo>
                        <a:pt x="3466" y="155"/>
                      </a:lnTo>
                      <a:cubicBezTo>
                        <a:pt x="3525" y="155"/>
                        <a:pt x="3704" y="179"/>
                        <a:pt x="3775" y="250"/>
                      </a:cubicBezTo>
                      <a:cubicBezTo>
                        <a:pt x="4228" y="774"/>
                        <a:pt x="4990" y="2119"/>
                        <a:pt x="5656" y="3429"/>
                      </a:cubicBezTo>
                      <a:cubicBezTo>
                        <a:pt x="5954" y="4024"/>
                        <a:pt x="6430" y="4715"/>
                        <a:pt x="6216" y="4763"/>
                      </a:cubicBezTo>
                      <a:lnTo>
                        <a:pt x="3489" y="4775"/>
                      </a:lnTo>
                      <a:cubicBezTo>
                        <a:pt x="3335" y="4763"/>
                        <a:pt x="3108" y="3786"/>
                        <a:pt x="2704" y="3548"/>
                      </a:cubicBezTo>
                      <a:cubicBezTo>
                        <a:pt x="2585" y="3477"/>
                        <a:pt x="370" y="3536"/>
                        <a:pt x="370" y="3536"/>
                      </a:cubicBezTo>
                      <a:cubicBezTo>
                        <a:pt x="251" y="3536"/>
                        <a:pt x="156" y="3429"/>
                        <a:pt x="156" y="3310"/>
                      </a:cubicBezTo>
                      <a:lnTo>
                        <a:pt x="156" y="36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6222842" y="3145553"/>
                  <a:ext cx="425623" cy="317454"/>
                </a:xfrm>
                <a:custGeom>
                  <a:rect b="b" l="l" r="r" t="t"/>
                  <a:pathLst>
                    <a:path extrusionOk="0" h="4681" w="6276">
                      <a:moveTo>
                        <a:pt x="215" y="1"/>
                      </a:moveTo>
                      <a:cubicBezTo>
                        <a:pt x="96" y="1"/>
                        <a:pt x="1" y="108"/>
                        <a:pt x="1" y="227"/>
                      </a:cubicBezTo>
                      <a:lnTo>
                        <a:pt x="1" y="3204"/>
                      </a:lnTo>
                      <a:cubicBezTo>
                        <a:pt x="1" y="3323"/>
                        <a:pt x="96" y="3430"/>
                        <a:pt x="215" y="3430"/>
                      </a:cubicBezTo>
                      <a:cubicBezTo>
                        <a:pt x="215" y="3430"/>
                        <a:pt x="973" y="3409"/>
                        <a:pt x="1624" y="3409"/>
                      </a:cubicBezTo>
                      <a:cubicBezTo>
                        <a:pt x="2080" y="3409"/>
                        <a:pt x="2483" y="3419"/>
                        <a:pt x="2537" y="3454"/>
                      </a:cubicBezTo>
                      <a:cubicBezTo>
                        <a:pt x="2965" y="3716"/>
                        <a:pt x="3180" y="4668"/>
                        <a:pt x="3346" y="4680"/>
                      </a:cubicBezTo>
                      <a:lnTo>
                        <a:pt x="6061" y="4680"/>
                      </a:lnTo>
                      <a:cubicBezTo>
                        <a:pt x="6275" y="4632"/>
                        <a:pt x="5870" y="3966"/>
                        <a:pt x="5561" y="3359"/>
                      </a:cubicBezTo>
                      <a:cubicBezTo>
                        <a:pt x="4846" y="1989"/>
                        <a:pt x="4096" y="644"/>
                        <a:pt x="3620" y="108"/>
                      </a:cubicBezTo>
                      <a:cubicBezTo>
                        <a:pt x="3549" y="25"/>
                        <a:pt x="3370" y="1"/>
                        <a:pt x="32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6494990" y="3382978"/>
                  <a:ext cx="103354" cy="80025"/>
                </a:xfrm>
                <a:custGeom>
                  <a:rect b="b" l="l" r="r" t="t"/>
                  <a:pathLst>
                    <a:path extrusionOk="0" h="1180" w="1524">
                      <a:moveTo>
                        <a:pt x="94" y="0"/>
                      </a:moveTo>
                      <a:cubicBezTo>
                        <a:pt x="68" y="0"/>
                        <a:pt x="48" y="12"/>
                        <a:pt x="36" y="36"/>
                      </a:cubicBezTo>
                      <a:cubicBezTo>
                        <a:pt x="0" y="72"/>
                        <a:pt x="12" y="131"/>
                        <a:pt x="60" y="179"/>
                      </a:cubicBezTo>
                      <a:lnTo>
                        <a:pt x="536" y="536"/>
                      </a:lnTo>
                      <a:cubicBezTo>
                        <a:pt x="548" y="572"/>
                        <a:pt x="536" y="584"/>
                        <a:pt x="524" y="608"/>
                      </a:cubicBezTo>
                      <a:cubicBezTo>
                        <a:pt x="452" y="703"/>
                        <a:pt x="12" y="1167"/>
                        <a:pt x="12" y="1167"/>
                      </a:cubicBezTo>
                      <a:lnTo>
                        <a:pt x="1345" y="1167"/>
                      </a:lnTo>
                      <a:lnTo>
                        <a:pt x="1298" y="1120"/>
                      </a:lnTo>
                      <a:lnTo>
                        <a:pt x="1345" y="1143"/>
                      </a:lnTo>
                      <a:cubicBezTo>
                        <a:pt x="1375" y="1167"/>
                        <a:pt x="1405" y="1179"/>
                        <a:pt x="1430" y="1179"/>
                      </a:cubicBezTo>
                      <a:cubicBezTo>
                        <a:pt x="1456" y="1179"/>
                        <a:pt x="1476" y="1167"/>
                        <a:pt x="1488" y="1143"/>
                      </a:cubicBezTo>
                      <a:cubicBezTo>
                        <a:pt x="1524" y="1120"/>
                        <a:pt x="1500" y="1060"/>
                        <a:pt x="1464" y="1012"/>
                      </a:cubicBezTo>
                      <a:lnTo>
                        <a:pt x="179" y="36"/>
                      </a:lnTo>
                      <a:cubicBezTo>
                        <a:pt x="149" y="12"/>
                        <a:pt x="119" y="0"/>
                        <a:pt x="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6221214" y="3143179"/>
                  <a:ext cx="421554" cy="320573"/>
                </a:xfrm>
                <a:custGeom>
                  <a:rect b="b" l="l" r="r" t="t"/>
                  <a:pathLst>
                    <a:path extrusionOk="0" h="4727" w="6216">
                      <a:moveTo>
                        <a:pt x="3358" y="60"/>
                      </a:moveTo>
                      <a:cubicBezTo>
                        <a:pt x="3418" y="60"/>
                        <a:pt x="3596" y="84"/>
                        <a:pt x="3656" y="143"/>
                      </a:cubicBezTo>
                      <a:cubicBezTo>
                        <a:pt x="4108" y="667"/>
                        <a:pt x="4859" y="2000"/>
                        <a:pt x="5573" y="3370"/>
                      </a:cubicBezTo>
                      <a:cubicBezTo>
                        <a:pt x="5823" y="3870"/>
                        <a:pt x="6121" y="4406"/>
                        <a:pt x="6121" y="4596"/>
                      </a:cubicBezTo>
                      <a:cubicBezTo>
                        <a:pt x="6121" y="4644"/>
                        <a:pt x="6121" y="4656"/>
                        <a:pt x="6097" y="4656"/>
                      </a:cubicBezTo>
                      <a:lnTo>
                        <a:pt x="3382" y="4656"/>
                      </a:lnTo>
                      <a:cubicBezTo>
                        <a:pt x="3370" y="4656"/>
                        <a:pt x="3323" y="4608"/>
                        <a:pt x="3299" y="4501"/>
                      </a:cubicBezTo>
                      <a:cubicBezTo>
                        <a:pt x="3251" y="4417"/>
                        <a:pt x="3192" y="4286"/>
                        <a:pt x="3132" y="4144"/>
                      </a:cubicBezTo>
                      <a:cubicBezTo>
                        <a:pt x="3013" y="3882"/>
                        <a:pt x="2846" y="3572"/>
                        <a:pt x="2620" y="3429"/>
                      </a:cubicBezTo>
                      <a:cubicBezTo>
                        <a:pt x="2584" y="3417"/>
                        <a:pt x="2489" y="3417"/>
                        <a:pt x="2346" y="3405"/>
                      </a:cubicBezTo>
                      <a:cubicBezTo>
                        <a:pt x="2192" y="3394"/>
                        <a:pt x="2013" y="3394"/>
                        <a:pt x="1811" y="3394"/>
                      </a:cubicBezTo>
                      <a:cubicBezTo>
                        <a:pt x="1132" y="3394"/>
                        <a:pt x="287" y="3417"/>
                        <a:pt x="275" y="3417"/>
                      </a:cubicBezTo>
                      <a:cubicBezTo>
                        <a:pt x="167" y="3417"/>
                        <a:pt x="84" y="3334"/>
                        <a:pt x="84" y="3227"/>
                      </a:cubicBezTo>
                      <a:lnTo>
                        <a:pt x="84" y="250"/>
                      </a:lnTo>
                      <a:cubicBezTo>
                        <a:pt x="84" y="143"/>
                        <a:pt x="167" y="60"/>
                        <a:pt x="275" y="60"/>
                      </a:cubicBezTo>
                      <a:close/>
                      <a:moveTo>
                        <a:pt x="275" y="0"/>
                      </a:moveTo>
                      <a:cubicBezTo>
                        <a:pt x="120" y="0"/>
                        <a:pt x="1" y="119"/>
                        <a:pt x="1" y="262"/>
                      </a:cubicBezTo>
                      <a:lnTo>
                        <a:pt x="1" y="3239"/>
                      </a:lnTo>
                      <a:cubicBezTo>
                        <a:pt x="1" y="3394"/>
                        <a:pt x="120" y="3513"/>
                        <a:pt x="275" y="3513"/>
                      </a:cubicBezTo>
                      <a:cubicBezTo>
                        <a:pt x="275" y="3513"/>
                        <a:pt x="1132" y="3477"/>
                        <a:pt x="1811" y="3477"/>
                      </a:cubicBezTo>
                      <a:lnTo>
                        <a:pt x="2323" y="3477"/>
                      </a:lnTo>
                      <a:cubicBezTo>
                        <a:pt x="2465" y="3489"/>
                        <a:pt x="2561" y="3513"/>
                        <a:pt x="2561" y="3513"/>
                      </a:cubicBezTo>
                      <a:cubicBezTo>
                        <a:pt x="2858" y="3691"/>
                        <a:pt x="3073" y="4251"/>
                        <a:pt x="3215" y="4548"/>
                      </a:cubicBezTo>
                      <a:cubicBezTo>
                        <a:pt x="3263" y="4644"/>
                        <a:pt x="3311" y="4715"/>
                        <a:pt x="3382" y="4727"/>
                      </a:cubicBezTo>
                      <a:lnTo>
                        <a:pt x="6109" y="4727"/>
                      </a:lnTo>
                      <a:cubicBezTo>
                        <a:pt x="6168" y="4715"/>
                        <a:pt x="6216" y="4656"/>
                        <a:pt x="6216" y="4608"/>
                      </a:cubicBezTo>
                      <a:cubicBezTo>
                        <a:pt x="6216" y="4370"/>
                        <a:pt x="5894" y="3846"/>
                        <a:pt x="5644" y="3358"/>
                      </a:cubicBezTo>
                      <a:cubicBezTo>
                        <a:pt x="4942" y="1989"/>
                        <a:pt x="4192" y="655"/>
                        <a:pt x="3716" y="95"/>
                      </a:cubicBezTo>
                      <a:cubicBezTo>
                        <a:pt x="3608" y="12"/>
                        <a:pt x="3430" y="0"/>
                        <a:pt x="3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5893388" y="3137482"/>
                  <a:ext cx="266523" cy="260894"/>
                </a:xfrm>
                <a:custGeom>
                  <a:rect b="b" l="l" r="r" t="t"/>
                  <a:pathLst>
                    <a:path extrusionOk="0" h="3847" w="3930">
                      <a:moveTo>
                        <a:pt x="2989" y="120"/>
                      </a:moveTo>
                      <a:cubicBezTo>
                        <a:pt x="2906" y="37"/>
                        <a:pt x="2775" y="1"/>
                        <a:pt x="2715" y="1"/>
                      </a:cubicBezTo>
                      <a:lnTo>
                        <a:pt x="203" y="1"/>
                      </a:lnTo>
                      <a:cubicBezTo>
                        <a:pt x="84" y="1"/>
                        <a:pt x="1" y="120"/>
                        <a:pt x="1" y="275"/>
                      </a:cubicBezTo>
                      <a:lnTo>
                        <a:pt x="1" y="3097"/>
                      </a:lnTo>
                      <a:cubicBezTo>
                        <a:pt x="1" y="3251"/>
                        <a:pt x="84" y="3382"/>
                        <a:pt x="203" y="3382"/>
                      </a:cubicBezTo>
                      <a:lnTo>
                        <a:pt x="203" y="3358"/>
                      </a:lnTo>
                      <a:lnTo>
                        <a:pt x="203" y="3358"/>
                      </a:lnTo>
                      <a:lnTo>
                        <a:pt x="203" y="3382"/>
                      </a:lnTo>
                      <a:lnTo>
                        <a:pt x="3858" y="3847"/>
                      </a:lnTo>
                      <a:lnTo>
                        <a:pt x="3858" y="3847"/>
                      </a:lnTo>
                      <a:cubicBezTo>
                        <a:pt x="3918" y="3835"/>
                        <a:pt x="3930" y="3775"/>
                        <a:pt x="3930" y="3716"/>
                      </a:cubicBezTo>
                      <a:cubicBezTo>
                        <a:pt x="3918" y="3478"/>
                        <a:pt x="3382" y="703"/>
                        <a:pt x="2989" y="1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5896643" y="3147994"/>
                  <a:ext cx="260080" cy="245567"/>
                </a:xfrm>
                <a:custGeom>
                  <a:rect b="b" l="l" r="r" t="t"/>
                  <a:pathLst>
                    <a:path extrusionOk="0" h="3621" w="3835">
                      <a:moveTo>
                        <a:pt x="179" y="1"/>
                      </a:moveTo>
                      <a:cubicBezTo>
                        <a:pt x="72" y="1"/>
                        <a:pt x="0" y="108"/>
                        <a:pt x="0" y="227"/>
                      </a:cubicBezTo>
                      <a:lnTo>
                        <a:pt x="0" y="2930"/>
                      </a:lnTo>
                      <a:cubicBezTo>
                        <a:pt x="0" y="3049"/>
                        <a:pt x="72" y="3156"/>
                        <a:pt x="179" y="3156"/>
                      </a:cubicBezTo>
                      <a:lnTo>
                        <a:pt x="3656" y="3620"/>
                      </a:lnTo>
                      <a:cubicBezTo>
                        <a:pt x="3834" y="3584"/>
                        <a:pt x="3191" y="644"/>
                        <a:pt x="2822" y="108"/>
                      </a:cubicBezTo>
                      <a:cubicBezTo>
                        <a:pt x="2763" y="13"/>
                        <a:pt x="2632" y="1"/>
                        <a:pt x="2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5896643" y="3143993"/>
                  <a:ext cx="256011" cy="250382"/>
                </a:xfrm>
                <a:custGeom>
                  <a:rect b="b" l="l" r="r" t="t"/>
                  <a:pathLst>
                    <a:path extrusionOk="0" h="3692" w="3775">
                      <a:moveTo>
                        <a:pt x="2596" y="72"/>
                      </a:moveTo>
                      <a:cubicBezTo>
                        <a:pt x="2667" y="72"/>
                        <a:pt x="2798" y="107"/>
                        <a:pt x="2834" y="167"/>
                      </a:cubicBezTo>
                      <a:cubicBezTo>
                        <a:pt x="3191" y="703"/>
                        <a:pt x="3715" y="3358"/>
                        <a:pt x="3715" y="3560"/>
                      </a:cubicBezTo>
                      <a:cubicBezTo>
                        <a:pt x="3703" y="3596"/>
                        <a:pt x="3703" y="3620"/>
                        <a:pt x="3691" y="3620"/>
                      </a:cubicBezTo>
                      <a:cubicBezTo>
                        <a:pt x="3691" y="3620"/>
                        <a:pt x="203" y="3167"/>
                        <a:pt x="191" y="3167"/>
                      </a:cubicBezTo>
                      <a:cubicBezTo>
                        <a:pt x="108" y="3167"/>
                        <a:pt x="48" y="3084"/>
                        <a:pt x="48" y="2977"/>
                      </a:cubicBezTo>
                      <a:lnTo>
                        <a:pt x="48" y="262"/>
                      </a:lnTo>
                      <a:cubicBezTo>
                        <a:pt x="48" y="167"/>
                        <a:pt x="108" y="72"/>
                        <a:pt x="191" y="72"/>
                      </a:cubicBezTo>
                      <a:close/>
                      <a:moveTo>
                        <a:pt x="203" y="0"/>
                      </a:moveTo>
                      <a:cubicBezTo>
                        <a:pt x="84" y="0"/>
                        <a:pt x="0" y="119"/>
                        <a:pt x="0" y="262"/>
                      </a:cubicBezTo>
                      <a:lnTo>
                        <a:pt x="0" y="2977"/>
                      </a:lnTo>
                      <a:cubicBezTo>
                        <a:pt x="0" y="3120"/>
                        <a:pt x="84" y="3239"/>
                        <a:pt x="203" y="3239"/>
                      </a:cubicBezTo>
                      <a:lnTo>
                        <a:pt x="3703" y="3691"/>
                      </a:lnTo>
                      <a:cubicBezTo>
                        <a:pt x="3751" y="3679"/>
                        <a:pt x="3775" y="3620"/>
                        <a:pt x="3775" y="3548"/>
                      </a:cubicBezTo>
                      <a:cubicBezTo>
                        <a:pt x="3775" y="3322"/>
                        <a:pt x="3263" y="655"/>
                        <a:pt x="2882" y="107"/>
                      </a:cubicBezTo>
                      <a:cubicBezTo>
                        <a:pt x="2810" y="12"/>
                        <a:pt x="2679" y="0"/>
                        <a:pt x="2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6620112" y="3235206"/>
                  <a:ext cx="22651" cy="29975"/>
                </a:xfrm>
                <a:custGeom>
                  <a:rect b="b" l="l" r="r" t="t"/>
                  <a:pathLst>
                    <a:path extrusionOk="0" h="442" w="334">
                      <a:moveTo>
                        <a:pt x="167" y="1"/>
                      </a:moveTo>
                      <a:cubicBezTo>
                        <a:pt x="72" y="1"/>
                        <a:pt x="0" y="84"/>
                        <a:pt x="0" y="167"/>
                      </a:cubicBezTo>
                      <a:lnTo>
                        <a:pt x="0" y="286"/>
                      </a:lnTo>
                      <a:cubicBezTo>
                        <a:pt x="0" y="370"/>
                        <a:pt x="72" y="441"/>
                        <a:pt x="167" y="441"/>
                      </a:cubicBezTo>
                      <a:cubicBezTo>
                        <a:pt x="251" y="441"/>
                        <a:pt x="334" y="382"/>
                        <a:pt x="334" y="286"/>
                      </a:cubicBezTo>
                      <a:lnTo>
                        <a:pt x="334" y="167"/>
                      </a:lnTo>
                      <a:cubicBezTo>
                        <a:pt x="334" y="84"/>
                        <a:pt x="251"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6599903" y="3165762"/>
                  <a:ext cx="27534" cy="169612"/>
                </a:xfrm>
                <a:custGeom>
                  <a:rect b="b" l="l" r="r" t="t"/>
                  <a:pathLst>
                    <a:path extrusionOk="0" h="2501" w="406">
                      <a:moveTo>
                        <a:pt x="128" y="0"/>
                      </a:moveTo>
                      <a:cubicBezTo>
                        <a:pt x="1" y="0"/>
                        <a:pt x="13" y="567"/>
                        <a:pt x="13" y="1251"/>
                      </a:cubicBezTo>
                      <a:cubicBezTo>
                        <a:pt x="13" y="1953"/>
                        <a:pt x="1" y="2501"/>
                        <a:pt x="132" y="2501"/>
                      </a:cubicBezTo>
                      <a:cubicBezTo>
                        <a:pt x="275" y="2501"/>
                        <a:pt x="406" y="1941"/>
                        <a:pt x="406" y="1251"/>
                      </a:cubicBezTo>
                      <a:cubicBezTo>
                        <a:pt x="406" y="560"/>
                        <a:pt x="275" y="1"/>
                        <a:pt x="132" y="1"/>
                      </a:cubicBezTo>
                      <a:cubicBezTo>
                        <a:pt x="130" y="0"/>
                        <a:pt x="129" y="0"/>
                        <a:pt x="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6527271" y="3479075"/>
                  <a:ext cx="53372" cy="25906"/>
                </a:xfrm>
                <a:custGeom>
                  <a:rect b="b" l="l" r="r" t="t"/>
                  <a:pathLst>
                    <a:path extrusionOk="0" h="382" w="787">
                      <a:moveTo>
                        <a:pt x="191" y="0"/>
                      </a:moveTo>
                      <a:cubicBezTo>
                        <a:pt x="84" y="0"/>
                        <a:pt x="0" y="84"/>
                        <a:pt x="0" y="191"/>
                      </a:cubicBezTo>
                      <a:cubicBezTo>
                        <a:pt x="0" y="298"/>
                        <a:pt x="96" y="381"/>
                        <a:pt x="191" y="381"/>
                      </a:cubicBezTo>
                      <a:lnTo>
                        <a:pt x="596" y="381"/>
                      </a:lnTo>
                      <a:cubicBezTo>
                        <a:pt x="703" y="381"/>
                        <a:pt x="786" y="298"/>
                        <a:pt x="786" y="191"/>
                      </a:cubicBezTo>
                      <a:cubicBezTo>
                        <a:pt x="786" y="84"/>
                        <a:pt x="703" y="0"/>
                        <a:pt x="596" y="0"/>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5907969" y="3431400"/>
                  <a:ext cx="95351" cy="48557"/>
                </a:xfrm>
                <a:custGeom>
                  <a:rect b="b" l="l" r="r" t="t"/>
                  <a:pathLst>
                    <a:path extrusionOk="0" h="716" w="1406">
                      <a:moveTo>
                        <a:pt x="357" y="1"/>
                      </a:moveTo>
                      <a:cubicBezTo>
                        <a:pt x="155" y="1"/>
                        <a:pt x="0" y="167"/>
                        <a:pt x="0" y="358"/>
                      </a:cubicBezTo>
                      <a:cubicBezTo>
                        <a:pt x="0" y="548"/>
                        <a:pt x="155" y="715"/>
                        <a:pt x="357" y="715"/>
                      </a:cubicBezTo>
                      <a:lnTo>
                        <a:pt x="1048" y="715"/>
                      </a:lnTo>
                      <a:cubicBezTo>
                        <a:pt x="1250" y="715"/>
                        <a:pt x="1405" y="548"/>
                        <a:pt x="1405" y="358"/>
                      </a:cubicBezTo>
                      <a:cubicBezTo>
                        <a:pt x="1405" y="167"/>
                        <a:pt x="1250" y="1"/>
                        <a:pt x="1048" y="1"/>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5869177" y="3110831"/>
                  <a:ext cx="327084" cy="627515"/>
                </a:xfrm>
                <a:custGeom>
                  <a:rect b="b" l="l" r="r" t="t"/>
                  <a:pathLst>
                    <a:path extrusionOk="0" h="9253" w="4823">
                      <a:moveTo>
                        <a:pt x="3227" y="49"/>
                      </a:moveTo>
                      <a:cubicBezTo>
                        <a:pt x="3287" y="49"/>
                        <a:pt x="3442" y="72"/>
                        <a:pt x="3501" y="168"/>
                      </a:cubicBezTo>
                      <a:cubicBezTo>
                        <a:pt x="3561" y="275"/>
                        <a:pt x="4668" y="3823"/>
                        <a:pt x="4716" y="4204"/>
                      </a:cubicBezTo>
                      <a:cubicBezTo>
                        <a:pt x="4763" y="4585"/>
                        <a:pt x="4763" y="8764"/>
                        <a:pt x="4763" y="9181"/>
                      </a:cubicBezTo>
                      <a:lnTo>
                        <a:pt x="132" y="9181"/>
                      </a:lnTo>
                      <a:cubicBezTo>
                        <a:pt x="96" y="9181"/>
                        <a:pt x="72" y="9145"/>
                        <a:pt x="72" y="9097"/>
                      </a:cubicBezTo>
                      <a:lnTo>
                        <a:pt x="72" y="9050"/>
                      </a:lnTo>
                      <a:cubicBezTo>
                        <a:pt x="72" y="9026"/>
                        <a:pt x="60" y="5323"/>
                        <a:pt x="60" y="2739"/>
                      </a:cubicBezTo>
                      <a:cubicBezTo>
                        <a:pt x="60" y="1442"/>
                        <a:pt x="60" y="418"/>
                        <a:pt x="72" y="275"/>
                      </a:cubicBezTo>
                      <a:cubicBezTo>
                        <a:pt x="96" y="72"/>
                        <a:pt x="286" y="61"/>
                        <a:pt x="394" y="49"/>
                      </a:cubicBezTo>
                      <a:close/>
                      <a:moveTo>
                        <a:pt x="394" y="1"/>
                      </a:moveTo>
                      <a:cubicBezTo>
                        <a:pt x="286" y="1"/>
                        <a:pt x="24" y="25"/>
                        <a:pt x="13" y="275"/>
                      </a:cubicBezTo>
                      <a:cubicBezTo>
                        <a:pt x="1" y="430"/>
                        <a:pt x="1" y="1454"/>
                        <a:pt x="1" y="2751"/>
                      </a:cubicBezTo>
                      <a:cubicBezTo>
                        <a:pt x="1" y="5323"/>
                        <a:pt x="13" y="8990"/>
                        <a:pt x="13" y="9050"/>
                      </a:cubicBezTo>
                      <a:cubicBezTo>
                        <a:pt x="1" y="9050"/>
                        <a:pt x="1" y="9074"/>
                        <a:pt x="1" y="9109"/>
                      </a:cubicBezTo>
                      <a:cubicBezTo>
                        <a:pt x="1" y="9169"/>
                        <a:pt x="36" y="9252"/>
                        <a:pt x="132" y="9252"/>
                      </a:cubicBezTo>
                      <a:lnTo>
                        <a:pt x="4823" y="9252"/>
                      </a:lnTo>
                      <a:lnTo>
                        <a:pt x="4823" y="9228"/>
                      </a:lnTo>
                      <a:cubicBezTo>
                        <a:pt x="4823" y="9228"/>
                        <a:pt x="4823" y="4609"/>
                        <a:pt x="4775" y="4204"/>
                      </a:cubicBezTo>
                      <a:cubicBezTo>
                        <a:pt x="4727" y="3787"/>
                        <a:pt x="3620" y="275"/>
                        <a:pt x="3537" y="144"/>
                      </a:cubicBezTo>
                      <a:cubicBezTo>
                        <a:pt x="3465" y="13"/>
                        <a:pt x="3287" y="1"/>
                        <a:pt x="3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5161035" y="3184344"/>
                  <a:ext cx="531418" cy="517651"/>
                </a:xfrm>
                <a:custGeom>
                  <a:rect b="b" l="l" r="r" t="t"/>
                  <a:pathLst>
                    <a:path extrusionOk="0" h="7633" w="7836">
                      <a:moveTo>
                        <a:pt x="394" y="0"/>
                      </a:moveTo>
                      <a:cubicBezTo>
                        <a:pt x="179" y="0"/>
                        <a:pt x="1" y="131"/>
                        <a:pt x="1" y="310"/>
                      </a:cubicBezTo>
                      <a:lnTo>
                        <a:pt x="1" y="7323"/>
                      </a:lnTo>
                      <a:cubicBezTo>
                        <a:pt x="1" y="7489"/>
                        <a:pt x="179" y="7632"/>
                        <a:pt x="394" y="7632"/>
                      </a:cubicBezTo>
                      <a:lnTo>
                        <a:pt x="7442" y="7632"/>
                      </a:lnTo>
                      <a:cubicBezTo>
                        <a:pt x="7657" y="7632"/>
                        <a:pt x="7835" y="7501"/>
                        <a:pt x="7835" y="7323"/>
                      </a:cubicBezTo>
                      <a:lnTo>
                        <a:pt x="7835" y="310"/>
                      </a:lnTo>
                      <a:cubicBezTo>
                        <a:pt x="7835" y="143"/>
                        <a:pt x="7657" y="0"/>
                        <a:pt x="7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4742809" y="3183530"/>
                  <a:ext cx="379575" cy="399784"/>
                </a:xfrm>
                <a:custGeom>
                  <a:rect b="b" l="l" r="r" t="t"/>
                  <a:pathLst>
                    <a:path extrusionOk="0" h="5895" w="5597">
                      <a:moveTo>
                        <a:pt x="405" y="1"/>
                      </a:moveTo>
                      <a:cubicBezTo>
                        <a:pt x="179" y="1"/>
                        <a:pt x="0" y="191"/>
                        <a:pt x="0" y="417"/>
                      </a:cubicBezTo>
                      <a:lnTo>
                        <a:pt x="0" y="5477"/>
                      </a:lnTo>
                      <a:cubicBezTo>
                        <a:pt x="0" y="5716"/>
                        <a:pt x="179" y="5894"/>
                        <a:pt x="405" y="5894"/>
                      </a:cubicBezTo>
                      <a:lnTo>
                        <a:pt x="5192" y="5894"/>
                      </a:lnTo>
                      <a:cubicBezTo>
                        <a:pt x="5418" y="5894"/>
                        <a:pt x="5596" y="5692"/>
                        <a:pt x="5596" y="5477"/>
                      </a:cubicBezTo>
                      <a:lnTo>
                        <a:pt x="5596" y="417"/>
                      </a:lnTo>
                      <a:cubicBezTo>
                        <a:pt x="5596" y="179"/>
                        <a:pt x="5418" y="1"/>
                        <a:pt x="5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4258326" y="3183530"/>
                  <a:ext cx="443391" cy="519279"/>
                </a:xfrm>
                <a:custGeom>
                  <a:rect b="b" l="l" r="r" t="t"/>
                  <a:pathLst>
                    <a:path extrusionOk="0" h="7657" w="6538">
                      <a:moveTo>
                        <a:pt x="406" y="1"/>
                      </a:moveTo>
                      <a:cubicBezTo>
                        <a:pt x="179" y="1"/>
                        <a:pt x="1" y="132"/>
                        <a:pt x="1" y="298"/>
                      </a:cubicBezTo>
                      <a:lnTo>
                        <a:pt x="1" y="7359"/>
                      </a:lnTo>
                      <a:cubicBezTo>
                        <a:pt x="1" y="7525"/>
                        <a:pt x="179" y="7656"/>
                        <a:pt x="406" y="7656"/>
                      </a:cubicBezTo>
                      <a:lnTo>
                        <a:pt x="6132" y="7656"/>
                      </a:lnTo>
                      <a:cubicBezTo>
                        <a:pt x="6359" y="7656"/>
                        <a:pt x="6537" y="7525"/>
                        <a:pt x="6537" y="7359"/>
                      </a:cubicBezTo>
                      <a:lnTo>
                        <a:pt x="6537" y="298"/>
                      </a:lnTo>
                      <a:cubicBezTo>
                        <a:pt x="6537" y="132"/>
                        <a:pt x="6359" y="1"/>
                        <a:pt x="6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5161849" y="3716433"/>
                  <a:ext cx="540302" cy="212404"/>
                </a:xfrm>
                <a:custGeom>
                  <a:rect b="b" l="l" r="r" t="t"/>
                  <a:pathLst>
                    <a:path extrusionOk="0" h="3132" w="7967">
                      <a:moveTo>
                        <a:pt x="465" y="1"/>
                      </a:moveTo>
                      <a:cubicBezTo>
                        <a:pt x="203" y="1"/>
                        <a:pt x="1" y="203"/>
                        <a:pt x="1" y="453"/>
                      </a:cubicBezTo>
                      <a:lnTo>
                        <a:pt x="1" y="3132"/>
                      </a:lnTo>
                      <a:lnTo>
                        <a:pt x="132" y="3132"/>
                      </a:lnTo>
                      <a:lnTo>
                        <a:pt x="132" y="453"/>
                      </a:lnTo>
                      <a:cubicBezTo>
                        <a:pt x="132" y="274"/>
                        <a:pt x="287" y="132"/>
                        <a:pt x="465" y="132"/>
                      </a:cubicBezTo>
                      <a:lnTo>
                        <a:pt x="7502" y="132"/>
                      </a:lnTo>
                      <a:cubicBezTo>
                        <a:pt x="7680" y="132"/>
                        <a:pt x="7823" y="274"/>
                        <a:pt x="7823" y="453"/>
                      </a:cubicBezTo>
                      <a:lnTo>
                        <a:pt x="7823" y="3132"/>
                      </a:lnTo>
                      <a:lnTo>
                        <a:pt x="7966" y="3132"/>
                      </a:lnTo>
                      <a:lnTo>
                        <a:pt x="7966" y="453"/>
                      </a:lnTo>
                      <a:cubicBezTo>
                        <a:pt x="7966" y="203"/>
                        <a:pt x="7752" y="1"/>
                        <a:pt x="7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4258326" y="3716433"/>
                  <a:ext cx="444205" cy="212404"/>
                </a:xfrm>
                <a:custGeom>
                  <a:rect b="b" l="l" r="r" t="t"/>
                  <a:pathLst>
                    <a:path extrusionOk="0" h="3132" w="6550">
                      <a:moveTo>
                        <a:pt x="465" y="1"/>
                      </a:moveTo>
                      <a:cubicBezTo>
                        <a:pt x="215" y="1"/>
                        <a:pt x="1" y="203"/>
                        <a:pt x="1" y="453"/>
                      </a:cubicBezTo>
                      <a:lnTo>
                        <a:pt x="1" y="3132"/>
                      </a:lnTo>
                      <a:lnTo>
                        <a:pt x="132" y="3132"/>
                      </a:lnTo>
                      <a:lnTo>
                        <a:pt x="132" y="453"/>
                      </a:lnTo>
                      <a:cubicBezTo>
                        <a:pt x="132" y="274"/>
                        <a:pt x="286" y="132"/>
                        <a:pt x="465" y="132"/>
                      </a:cubicBezTo>
                      <a:lnTo>
                        <a:pt x="6085" y="132"/>
                      </a:lnTo>
                      <a:cubicBezTo>
                        <a:pt x="6263" y="132"/>
                        <a:pt x="6418" y="274"/>
                        <a:pt x="6418" y="453"/>
                      </a:cubicBezTo>
                      <a:lnTo>
                        <a:pt x="6418" y="3132"/>
                      </a:lnTo>
                      <a:lnTo>
                        <a:pt x="6549" y="3132"/>
                      </a:lnTo>
                      <a:lnTo>
                        <a:pt x="6549" y="453"/>
                      </a:lnTo>
                      <a:cubicBezTo>
                        <a:pt x="6549" y="203"/>
                        <a:pt x="6347" y="1"/>
                        <a:pt x="6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4272906" y="3195669"/>
                  <a:ext cx="415857" cy="17836"/>
                </a:xfrm>
                <a:custGeom>
                  <a:rect b="b" l="l" r="r" t="t"/>
                  <a:pathLst>
                    <a:path extrusionOk="0" h="263" w="6132">
                      <a:moveTo>
                        <a:pt x="369" y="0"/>
                      </a:moveTo>
                      <a:cubicBezTo>
                        <a:pt x="155" y="0"/>
                        <a:pt x="0" y="119"/>
                        <a:pt x="0" y="262"/>
                      </a:cubicBezTo>
                      <a:lnTo>
                        <a:pt x="6132" y="262"/>
                      </a:lnTo>
                      <a:cubicBezTo>
                        <a:pt x="6132" y="119"/>
                        <a:pt x="5953"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4750065" y="3189972"/>
                  <a:ext cx="364248" cy="19464"/>
                </a:xfrm>
                <a:custGeom>
                  <a:rect b="b" l="l" r="r" t="t"/>
                  <a:pathLst>
                    <a:path extrusionOk="0" h="287" w="5371">
                      <a:moveTo>
                        <a:pt x="370" y="1"/>
                      </a:moveTo>
                      <a:cubicBezTo>
                        <a:pt x="155" y="1"/>
                        <a:pt x="1" y="120"/>
                        <a:pt x="1" y="287"/>
                      </a:cubicBezTo>
                      <a:lnTo>
                        <a:pt x="5358" y="287"/>
                      </a:lnTo>
                      <a:cubicBezTo>
                        <a:pt x="5370" y="144"/>
                        <a:pt x="5192" y="1"/>
                        <a:pt x="4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5177243" y="3192414"/>
                  <a:ext cx="506325" cy="19464"/>
                </a:xfrm>
                <a:custGeom>
                  <a:rect b="b" l="l" r="r" t="t"/>
                  <a:pathLst>
                    <a:path extrusionOk="0" h="287" w="7466">
                      <a:moveTo>
                        <a:pt x="369" y="1"/>
                      </a:moveTo>
                      <a:cubicBezTo>
                        <a:pt x="155" y="1"/>
                        <a:pt x="0" y="120"/>
                        <a:pt x="0" y="286"/>
                      </a:cubicBezTo>
                      <a:lnTo>
                        <a:pt x="7465" y="286"/>
                      </a:lnTo>
                      <a:cubicBezTo>
                        <a:pt x="7465" y="131"/>
                        <a:pt x="7299" y="1"/>
                        <a:pt x="7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4274466" y="3219066"/>
                  <a:ext cx="414297" cy="13767"/>
                </a:xfrm>
                <a:custGeom>
                  <a:rect b="b" l="l" r="r" t="t"/>
                  <a:pathLst>
                    <a:path extrusionOk="0" h="203" w="6109">
                      <a:moveTo>
                        <a:pt x="1" y="0"/>
                      </a:moveTo>
                      <a:lnTo>
                        <a:pt x="1" y="203"/>
                      </a:lnTo>
                      <a:lnTo>
                        <a:pt x="6109" y="203"/>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4274466" y="3239275"/>
                  <a:ext cx="414297" cy="13767"/>
                </a:xfrm>
                <a:custGeom>
                  <a:rect b="b" l="l" r="r" t="t"/>
                  <a:pathLst>
                    <a:path extrusionOk="0" h="203" w="6109">
                      <a:moveTo>
                        <a:pt x="1" y="0"/>
                      </a:moveTo>
                      <a:lnTo>
                        <a:pt x="1" y="202"/>
                      </a:lnTo>
                      <a:lnTo>
                        <a:pt x="6109" y="202"/>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4274466" y="3258603"/>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4274466" y="3278812"/>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4274466" y="3299022"/>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4274466" y="3318349"/>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4274466" y="3338559"/>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4274466" y="3357954"/>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4274466" y="3378096"/>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4274466" y="3397491"/>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4274466" y="3417701"/>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4274466" y="3436282"/>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4274466" y="3456424"/>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4274466" y="3476633"/>
                  <a:ext cx="414297" cy="12953"/>
                </a:xfrm>
                <a:custGeom>
                  <a:rect b="b" l="l" r="r" t="t"/>
                  <a:pathLst>
                    <a:path extrusionOk="0" h="191"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4274466" y="3496029"/>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4274466" y="3516170"/>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4274466" y="3535566"/>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4274466" y="3555775"/>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4274466" y="3575171"/>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4274466" y="3595312"/>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4274466" y="3613894"/>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4274466" y="3634103"/>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4274466" y="3654245"/>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4274466" y="3673640"/>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5175615" y="3222321"/>
                  <a:ext cx="499883" cy="13767"/>
                </a:xfrm>
                <a:custGeom>
                  <a:rect b="b" l="l" r="r" t="t"/>
                  <a:pathLst>
                    <a:path extrusionOk="0" h="203" w="7371">
                      <a:moveTo>
                        <a:pt x="0" y="0"/>
                      </a:moveTo>
                      <a:lnTo>
                        <a:pt x="0" y="202"/>
                      </a:lnTo>
                      <a:lnTo>
                        <a:pt x="7370" y="202"/>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5175615" y="3241649"/>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5175615" y="3261858"/>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5175615" y="3281254"/>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5175615" y="3301395"/>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5175615" y="3319977"/>
                  <a:ext cx="499883" cy="13835"/>
                </a:xfrm>
                <a:custGeom>
                  <a:rect b="b" l="l" r="r" t="t"/>
                  <a:pathLst>
                    <a:path extrusionOk="0" h="204" w="7371">
                      <a:moveTo>
                        <a:pt x="0" y="1"/>
                      </a:moveTo>
                      <a:lnTo>
                        <a:pt x="0" y="203"/>
                      </a:lnTo>
                      <a:lnTo>
                        <a:pt x="7370" y="203"/>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5175615" y="3340186"/>
                  <a:ext cx="499883" cy="13767"/>
                </a:xfrm>
                <a:custGeom>
                  <a:rect b="b" l="l" r="r" t="t"/>
                  <a:pathLst>
                    <a:path extrusionOk="0" h="203" w="7371">
                      <a:moveTo>
                        <a:pt x="0" y="0"/>
                      </a:moveTo>
                      <a:lnTo>
                        <a:pt x="0" y="203"/>
                      </a:lnTo>
                      <a:lnTo>
                        <a:pt x="7370" y="203"/>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5175615" y="3359582"/>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5175615" y="3379723"/>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5175615" y="3399933"/>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5175615" y="3419328"/>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5175615" y="3439470"/>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5175615" y="3458865"/>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5175615" y="3479075"/>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5175615" y="3498402"/>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5175615" y="3518612"/>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5175615" y="3537193"/>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5175615" y="3557403"/>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5175615" y="3576730"/>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5175615" y="3596940"/>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5175615" y="3617149"/>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5175615" y="3636477"/>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5175615" y="3656686"/>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5175615" y="3676082"/>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4751693" y="3219066"/>
                  <a:ext cx="358551" cy="13767"/>
                </a:xfrm>
                <a:custGeom>
                  <a:rect b="b" l="l" r="r" t="t"/>
                  <a:pathLst>
                    <a:path extrusionOk="0" h="203" w="5287">
                      <a:moveTo>
                        <a:pt x="0" y="0"/>
                      </a:moveTo>
                      <a:lnTo>
                        <a:pt x="0" y="203"/>
                      </a:lnTo>
                      <a:lnTo>
                        <a:pt x="5287" y="203"/>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4751693" y="3239275"/>
                  <a:ext cx="358551" cy="13767"/>
                </a:xfrm>
                <a:custGeom>
                  <a:rect b="b" l="l" r="r" t="t"/>
                  <a:pathLst>
                    <a:path extrusionOk="0" h="203" w="5287">
                      <a:moveTo>
                        <a:pt x="0" y="0"/>
                      </a:moveTo>
                      <a:lnTo>
                        <a:pt x="0" y="202"/>
                      </a:lnTo>
                      <a:lnTo>
                        <a:pt x="5287" y="202"/>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4751693" y="3258603"/>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4751693" y="3278812"/>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4751693" y="3299022"/>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4751693" y="3318349"/>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4751693" y="3338559"/>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4751693" y="3357954"/>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4751693" y="3378096"/>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4751693" y="3397491"/>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4751693" y="3417701"/>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4751693" y="3436282"/>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4751693" y="3456424"/>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4751693" y="3476633"/>
                  <a:ext cx="358551" cy="12953"/>
                </a:xfrm>
                <a:custGeom>
                  <a:rect b="b" l="l" r="r" t="t"/>
                  <a:pathLst>
                    <a:path extrusionOk="0" h="191"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4751693" y="3496029"/>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4751693" y="3516170"/>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4751693" y="3535566"/>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4751693" y="3555775"/>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4267210" y="3192414"/>
                  <a:ext cx="424809" cy="507953"/>
                </a:xfrm>
                <a:custGeom>
                  <a:rect b="b" l="l" r="r" t="t"/>
                  <a:pathLst>
                    <a:path extrusionOk="0" h="7490" w="6264">
                      <a:moveTo>
                        <a:pt x="5835" y="84"/>
                      </a:moveTo>
                      <a:cubicBezTo>
                        <a:pt x="6037" y="84"/>
                        <a:pt x="6168" y="203"/>
                        <a:pt x="6168" y="310"/>
                      </a:cubicBezTo>
                      <a:lnTo>
                        <a:pt x="6168" y="7144"/>
                      </a:lnTo>
                      <a:cubicBezTo>
                        <a:pt x="6168" y="7251"/>
                        <a:pt x="6025" y="7370"/>
                        <a:pt x="5835" y="7370"/>
                      </a:cubicBezTo>
                      <a:lnTo>
                        <a:pt x="441" y="7370"/>
                      </a:lnTo>
                      <a:cubicBezTo>
                        <a:pt x="239" y="7370"/>
                        <a:pt x="108" y="7251"/>
                        <a:pt x="108" y="7144"/>
                      </a:cubicBezTo>
                      <a:lnTo>
                        <a:pt x="108" y="310"/>
                      </a:lnTo>
                      <a:cubicBezTo>
                        <a:pt x="108" y="203"/>
                        <a:pt x="239" y="84"/>
                        <a:pt x="441" y="84"/>
                      </a:cubicBezTo>
                      <a:close/>
                      <a:moveTo>
                        <a:pt x="441" y="1"/>
                      </a:moveTo>
                      <a:cubicBezTo>
                        <a:pt x="215" y="1"/>
                        <a:pt x="1" y="131"/>
                        <a:pt x="1" y="322"/>
                      </a:cubicBezTo>
                      <a:lnTo>
                        <a:pt x="1" y="7156"/>
                      </a:lnTo>
                      <a:cubicBezTo>
                        <a:pt x="1" y="7347"/>
                        <a:pt x="215" y="7490"/>
                        <a:pt x="441" y="7490"/>
                      </a:cubicBezTo>
                      <a:lnTo>
                        <a:pt x="5835" y="7490"/>
                      </a:lnTo>
                      <a:cubicBezTo>
                        <a:pt x="6061" y="7490"/>
                        <a:pt x="6263" y="7347"/>
                        <a:pt x="6263" y="7156"/>
                      </a:cubicBezTo>
                      <a:lnTo>
                        <a:pt x="6263" y="322"/>
                      </a:lnTo>
                      <a:cubicBezTo>
                        <a:pt x="6263" y="131"/>
                        <a:pt x="6061" y="1"/>
                        <a:pt x="5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4749251" y="3188345"/>
                  <a:ext cx="365875" cy="387645"/>
                </a:xfrm>
                <a:custGeom>
                  <a:rect b="b" l="l" r="r" t="t"/>
                  <a:pathLst>
                    <a:path extrusionOk="0" h="5716" w="5395">
                      <a:moveTo>
                        <a:pt x="4954" y="120"/>
                      </a:moveTo>
                      <a:cubicBezTo>
                        <a:pt x="5132" y="120"/>
                        <a:pt x="5263" y="239"/>
                        <a:pt x="5263" y="346"/>
                      </a:cubicBezTo>
                      <a:lnTo>
                        <a:pt x="5263" y="5406"/>
                      </a:lnTo>
                      <a:cubicBezTo>
                        <a:pt x="5263" y="5502"/>
                        <a:pt x="5144" y="5621"/>
                        <a:pt x="4954" y="5621"/>
                      </a:cubicBezTo>
                      <a:lnTo>
                        <a:pt x="394" y="5621"/>
                      </a:lnTo>
                      <a:cubicBezTo>
                        <a:pt x="215" y="5621"/>
                        <a:pt x="84" y="5502"/>
                        <a:pt x="84" y="5406"/>
                      </a:cubicBezTo>
                      <a:lnTo>
                        <a:pt x="84" y="346"/>
                      </a:lnTo>
                      <a:cubicBezTo>
                        <a:pt x="84" y="239"/>
                        <a:pt x="215" y="120"/>
                        <a:pt x="417" y="120"/>
                      </a:cubicBezTo>
                      <a:close/>
                      <a:moveTo>
                        <a:pt x="417" y="1"/>
                      </a:moveTo>
                      <a:cubicBezTo>
                        <a:pt x="191" y="1"/>
                        <a:pt x="1" y="132"/>
                        <a:pt x="1" y="322"/>
                      </a:cubicBezTo>
                      <a:lnTo>
                        <a:pt x="1" y="5383"/>
                      </a:lnTo>
                      <a:cubicBezTo>
                        <a:pt x="1" y="5585"/>
                        <a:pt x="191" y="5716"/>
                        <a:pt x="417" y="5716"/>
                      </a:cubicBezTo>
                      <a:lnTo>
                        <a:pt x="4966" y="5716"/>
                      </a:lnTo>
                      <a:cubicBezTo>
                        <a:pt x="5192" y="5716"/>
                        <a:pt x="5394" y="5585"/>
                        <a:pt x="5394" y="5383"/>
                      </a:cubicBezTo>
                      <a:lnTo>
                        <a:pt x="5394" y="322"/>
                      </a:lnTo>
                      <a:cubicBezTo>
                        <a:pt x="5382" y="132"/>
                        <a:pt x="5192" y="1"/>
                        <a:pt x="4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5170733" y="3189159"/>
                  <a:ext cx="513650" cy="508767"/>
                </a:xfrm>
                <a:custGeom>
                  <a:rect b="b" l="l" r="r" t="t"/>
                  <a:pathLst>
                    <a:path extrusionOk="0" h="7502" w="7574">
                      <a:moveTo>
                        <a:pt x="7145" y="108"/>
                      </a:moveTo>
                      <a:cubicBezTo>
                        <a:pt x="7335" y="108"/>
                        <a:pt x="7466" y="227"/>
                        <a:pt x="7466" y="334"/>
                      </a:cubicBezTo>
                      <a:lnTo>
                        <a:pt x="7466" y="7180"/>
                      </a:lnTo>
                      <a:cubicBezTo>
                        <a:pt x="7466" y="7276"/>
                        <a:pt x="7335" y="7395"/>
                        <a:pt x="7145" y="7395"/>
                      </a:cubicBezTo>
                      <a:lnTo>
                        <a:pt x="429" y="7395"/>
                      </a:lnTo>
                      <a:cubicBezTo>
                        <a:pt x="239" y="7395"/>
                        <a:pt x="108" y="7276"/>
                        <a:pt x="108" y="7180"/>
                      </a:cubicBezTo>
                      <a:lnTo>
                        <a:pt x="108" y="334"/>
                      </a:lnTo>
                      <a:cubicBezTo>
                        <a:pt x="108" y="227"/>
                        <a:pt x="239" y="108"/>
                        <a:pt x="429" y="108"/>
                      </a:cubicBezTo>
                      <a:close/>
                      <a:moveTo>
                        <a:pt x="429" y="1"/>
                      </a:moveTo>
                      <a:cubicBezTo>
                        <a:pt x="215" y="1"/>
                        <a:pt x="1" y="132"/>
                        <a:pt x="1" y="334"/>
                      </a:cubicBezTo>
                      <a:lnTo>
                        <a:pt x="1" y="7180"/>
                      </a:lnTo>
                      <a:cubicBezTo>
                        <a:pt x="1" y="7371"/>
                        <a:pt x="215" y="7502"/>
                        <a:pt x="429" y="7502"/>
                      </a:cubicBezTo>
                      <a:lnTo>
                        <a:pt x="7145" y="7502"/>
                      </a:lnTo>
                      <a:cubicBezTo>
                        <a:pt x="7371" y="7502"/>
                        <a:pt x="7573" y="7371"/>
                        <a:pt x="7573" y="7180"/>
                      </a:cubicBezTo>
                      <a:lnTo>
                        <a:pt x="7573" y="334"/>
                      </a:lnTo>
                      <a:cubicBezTo>
                        <a:pt x="7573" y="132"/>
                        <a:pt x="7371" y="1"/>
                        <a:pt x="71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4430309" y="3120528"/>
                  <a:ext cx="80838" cy="33231"/>
                </a:xfrm>
                <a:custGeom>
                  <a:rect b="b" l="l" r="r" t="t"/>
                  <a:pathLst>
                    <a:path extrusionOk="0" h="490" w="1192">
                      <a:moveTo>
                        <a:pt x="84" y="1"/>
                      </a:moveTo>
                      <a:cubicBezTo>
                        <a:pt x="36" y="1"/>
                        <a:pt x="1" y="48"/>
                        <a:pt x="1" y="96"/>
                      </a:cubicBezTo>
                      <a:lnTo>
                        <a:pt x="72" y="406"/>
                      </a:lnTo>
                      <a:cubicBezTo>
                        <a:pt x="72" y="453"/>
                        <a:pt x="120" y="489"/>
                        <a:pt x="156" y="489"/>
                      </a:cubicBezTo>
                      <a:lnTo>
                        <a:pt x="1025" y="489"/>
                      </a:lnTo>
                      <a:cubicBezTo>
                        <a:pt x="1072" y="489"/>
                        <a:pt x="1108" y="453"/>
                        <a:pt x="1108" y="406"/>
                      </a:cubicBezTo>
                      <a:lnTo>
                        <a:pt x="1191" y="96"/>
                      </a:lnTo>
                      <a:cubicBezTo>
                        <a:pt x="1191" y="48"/>
                        <a:pt x="1144"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4436752" y="3122970"/>
                  <a:ext cx="64698" cy="26720"/>
                </a:xfrm>
                <a:custGeom>
                  <a:rect b="b" l="l" r="r" t="t"/>
                  <a:pathLst>
                    <a:path extrusionOk="0" h="394" w="954">
                      <a:moveTo>
                        <a:pt x="72" y="1"/>
                      </a:moveTo>
                      <a:cubicBezTo>
                        <a:pt x="37" y="1"/>
                        <a:pt x="1" y="24"/>
                        <a:pt x="1" y="72"/>
                      </a:cubicBezTo>
                      <a:lnTo>
                        <a:pt x="61" y="322"/>
                      </a:lnTo>
                      <a:cubicBezTo>
                        <a:pt x="61" y="370"/>
                        <a:pt x="96" y="393"/>
                        <a:pt x="132" y="393"/>
                      </a:cubicBezTo>
                      <a:lnTo>
                        <a:pt x="834" y="393"/>
                      </a:lnTo>
                      <a:cubicBezTo>
                        <a:pt x="882" y="393"/>
                        <a:pt x="918" y="370"/>
                        <a:pt x="918" y="322"/>
                      </a:cubicBezTo>
                      <a:lnTo>
                        <a:pt x="953" y="72"/>
                      </a:lnTo>
                      <a:cubicBezTo>
                        <a:pt x="953" y="24"/>
                        <a:pt x="930" y="1"/>
                        <a:pt x="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4427935" y="3104388"/>
                  <a:ext cx="84026" cy="23533"/>
                </a:xfrm>
                <a:custGeom>
                  <a:rect b="b" l="l" r="r" t="t"/>
                  <a:pathLst>
                    <a:path extrusionOk="0" h="347" w="1239">
                      <a:moveTo>
                        <a:pt x="179" y="1"/>
                      </a:moveTo>
                      <a:cubicBezTo>
                        <a:pt x="119" y="1"/>
                        <a:pt x="107" y="13"/>
                        <a:pt x="71" y="60"/>
                      </a:cubicBezTo>
                      <a:lnTo>
                        <a:pt x="0" y="251"/>
                      </a:lnTo>
                      <a:cubicBezTo>
                        <a:pt x="0" y="298"/>
                        <a:pt x="48" y="346"/>
                        <a:pt x="107" y="346"/>
                      </a:cubicBezTo>
                      <a:lnTo>
                        <a:pt x="1131" y="346"/>
                      </a:lnTo>
                      <a:cubicBezTo>
                        <a:pt x="1191" y="346"/>
                        <a:pt x="1238" y="298"/>
                        <a:pt x="1238" y="251"/>
                      </a:cubicBezTo>
                      <a:lnTo>
                        <a:pt x="1143" y="60"/>
                      </a:lnTo>
                      <a:cubicBezTo>
                        <a:pt x="1131" y="13"/>
                        <a:pt x="1107" y="1"/>
                        <a:pt x="10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4897024" y="3120528"/>
                  <a:ext cx="80025" cy="33231"/>
                </a:xfrm>
                <a:custGeom>
                  <a:rect b="b" l="l" r="r" t="t"/>
                  <a:pathLst>
                    <a:path extrusionOk="0" h="490" w="1180">
                      <a:moveTo>
                        <a:pt x="96" y="1"/>
                      </a:moveTo>
                      <a:cubicBezTo>
                        <a:pt x="48" y="1"/>
                        <a:pt x="1" y="48"/>
                        <a:pt x="1" y="96"/>
                      </a:cubicBezTo>
                      <a:lnTo>
                        <a:pt x="84" y="406"/>
                      </a:lnTo>
                      <a:cubicBezTo>
                        <a:pt x="84" y="453"/>
                        <a:pt x="120" y="489"/>
                        <a:pt x="167" y="489"/>
                      </a:cubicBezTo>
                      <a:lnTo>
                        <a:pt x="1036" y="489"/>
                      </a:lnTo>
                      <a:cubicBezTo>
                        <a:pt x="1096" y="489"/>
                        <a:pt x="1120" y="453"/>
                        <a:pt x="1120" y="406"/>
                      </a:cubicBezTo>
                      <a:lnTo>
                        <a:pt x="1179" y="96"/>
                      </a:lnTo>
                      <a:cubicBezTo>
                        <a:pt x="1179" y="48"/>
                        <a:pt x="1132"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4905094" y="3122970"/>
                  <a:ext cx="64698" cy="26720"/>
                </a:xfrm>
                <a:custGeom>
                  <a:rect b="b" l="l" r="r" t="t"/>
                  <a:pathLst>
                    <a:path extrusionOk="0" h="394" w="954">
                      <a:moveTo>
                        <a:pt x="84" y="1"/>
                      </a:moveTo>
                      <a:cubicBezTo>
                        <a:pt x="36" y="1"/>
                        <a:pt x="1" y="24"/>
                        <a:pt x="1" y="72"/>
                      </a:cubicBezTo>
                      <a:lnTo>
                        <a:pt x="60" y="322"/>
                      </a:lnTo>
                      <a:cubicBezTo>
                        <a:pt x="60" y="370"/>
                        <a:pt x="96" y="393"/>
                        <a:pt x="143" y="393"/>
                      </a:cubicBezTo>
                      <a:lnTo>
                        <a:pt x="822" y="393"/>
                      </a:lnTo>
                      <a:cubicBezTo>
                        <a:pt x="870" y="393"/>
                        <a:pt x="894" y="370"/>
                        <a:pt x="894" y="322"/>
                      </a:cubicBezTo>
                      <a:lnTo>
                        <a:pt x="953" y="72"/>
                      </a:lnTo>
                      <a:cubicBezTo>
                        <a:pt x="953" y="24"/>
                        <a:pt x="929" y="1"/>
                        <a:pt x="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4896210" y="3104388"/>
                  <a:ext cx="84026" cy="23533"/>
                </a:xfrm>
                <a:custGeom>
                  <a:rect b="b" l="l" r="r" t="t"/>
                  <a:pathLst>
                    <a:path extrusionOk="0" h="347" w="1239">
                      <a:moveTo>
                        <a:pt x="179" y="1"/>
                      </a:moveTo>
                      <a:cubicBezTo>
                        <a:pt x="120" y="1"/>
                        <a:pt x="108" y="13"/>
                        <a:pt x="72" y="60"/>
                      </a:cubicBezTo>
                      <a:lnTo>
                        <a:pt x="1" y="251"/>
                      </a:lnTo>
                      <a:cubicBezTo>
                        <a:pt x="1" y="298"/>
                        <a:pt x="48" y="346"/>
                        <a:pt x="108" y="346"/>
                      </a:cubicBezTo>
                      <a:lnTo>
                        <a:pt x="1132" y="346"/>
                      </a:lnTo>
                      <a:cubicBezTo>
                        <a:pt x="1191" y="346"/>
                        <a:pt x="1239" y="298"/>
                        <a:pt x="1239" y="251"/>
                      </a:cubicBezTo>
                      <a:lnTo>
                        <a:pt x="1167" y="60"/>
                      </a:lnTo>
                      <a:cubicBezTo>
                        <a:pt x="1144" y="13"/>
                        <a:pt x="1120" y="1"/>
                        <a:pt x="10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5408159" y="3120528"/>
                  <a:ext cx="79143" cy="33231"/>
                </a:xfrm>
                <a:custGeom>
                  <a:rect b="b" l="l" r="r" t="t"/>
                  <a:pathLst>
                    <a:path extrusionOk="0" h="490" w="1167">
                      <a:moveTo>
                        <a:pt x="84" y="1"/>
                      </a:moveTo>
                      <a:cubicBezTo>
                        <a:pt x="48" y="1"/>
                        <a:pt x="0" y="48"/>
                        <a:pt x="0" y="96"/>
                      </a:cubicBezTo>
                      <a:lnTo>
                        <a:pt x="72" y="406"/>
                      </a:lnTo>
                      <a:cubicBezTo>
                        <a:pt x="72" y="453"/>
                        <a:pt x="119" y="489"/>
                        <a:pt x="167" y="489"/>
                      </a:cubicBezTo>
                      <a:lnTo>
                        <a:pt x="1024" y="489"/>
                      </a:lnTo>
                      <a:cubicBezTo>
                        <a:pt x="1072" y="489"/>
                        <a:pt x="1119" y="453"/>
                        <a:pt x="1119" y="406"/>
                      </a:cubicBezTo>
                      <a:lnTo>
                        <a:pt x="1167" y="96"/>
                      </a:lnTo>
                      <a:cubicBezTo>
                        <a:pt x="1167" y="48"/>
                        <a:pt x="1131" y="1"/>
                        <a:pt x="10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5415415" y="3122970"/>
                  <a:ext cx="64630" cy="26720"/>
                </a:xfrm>
                <a:custGeom>
                  <a:rect b="b" l="l" r="r" t="t"/>
                  <a:pathLst>
                    <a:path extrusionOk="0" h="394" w="953">
                      <a:moveTo>
                        <a:pt x="72" y="1"/>
                      </a:moveTo>
                      <a:cubicBezTo>
                        <a:pt x="24" y="1"/>
                        <a:pt x="0" y="24"/>
                        <a:pt x="0" y="72"/>
                      </a:cubicBezTo>
                      <a:lnTo>
                        <a:pt x="60" y="322"/>
                      </a:lnTo>
                      <a:cubicBezTo>
                        <a:pt x="60" y="370"/>
                        <a:pt x="96" y="393"/>
                        <a:pt x="131" y="393"/>
                      </a:cubicBezTo>
                      <a:lnTo>
                        <a:pt x="834" y="393"/>
                      </a:lnTo>
                      <a:cubicBezTo>
                        <a:pt x="870" y="393"/>
                        <a:pt x="905" y="370"/>
                        <a:pt x="905" y="322"/>
                      </a:cubicBezTo>
                      <a:lnTo>
                        <a:pt x="953" y="72"/>
                      </a:lnTo>
                      <a:cubicBezTo>
                        <a:pt x="953" y="24"/>
                        <a:pt x="917" y="1"/>
                        <a:pt x="8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5407345" y="3104388"/>
                  <a:ext cx="82398" cy="23533"/>
                </a:xfrm>
                <a:custGeom>
                  <a:rect b="b" l="l" r="r" t="t"/>
                  <a:pathLst>
                    <a:path extrusionOk="0" h="347" w="1215">
                      <a:moveTo>
                        <a:pt x="179" y="1"/>
                      </a:moveTo>
                      <a:cubicBezTo>
                        <a:pt x="119" y="1"/>
                        <a:pt x="96" y="13"/>
                        <a:pt x="72" y="60"/>
                      </a:cubicBezTo>
                      <a:lnTo>
                        <a:pt x="0" y="251"/>
                      </a:lnTo>
                      <a:cubicBezTo>
                        <a:pt x="0" y="298"/>
                        <a:pt x="36" y="346"/>
                        <a:pt x="96" y="346"/>
                      </a:cubicBezTo>
                      <a:lnTo>
                        <a:pt x="1108" y="346"/>
                      </a:lnTo>
                      <a:cubicBezTo>
                        <a:pt x="1167" y="346"/>
                        <a:pt x="1215" y="298"/>
                        <a:pt x="1215" y="251"/>
                      </a:cubicBezTo>
                      <a:lnTo>
                        <a:pt x="1143" y="60"/>
                      </a:lnTo>
                      <a:cubicBezTo>
                        <a:pt x="1131" y="13"/>
                        <a:pt x="1096" y="1"/>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4356864" y="3004291"/>
                  <a:ext cx="1701338" cy="31535"/>
                </a:xfrm>
                <a:custGeom>
                  <a:rect b="b" l="l" r="r" t="t"/>
                  <a:pathLst>
                    <a:path extrusionOk="0" h="465" w="25087">
                      <a:moveTo>
                        <a:pt x="0" y="0"/>
                      </a:moveTo>
                      <a:lnTo>
                        <a:pt x="0" y="465"/>
                      </a:lnTo>
                      <a:lnTo>
                        <a:pt x="25087" y="465"/>
                      </a:lnTo>
                      <a:lnTo>
                        <a:pt x="250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4356864" y="3010733"/>
                  <a:ext cx="1701338" cy="9766"/>
                </a:xfrm>
                <a:custGeom>
                  <a:rect b="b" l="l" r="r" t="t"/>
                  <a:pathLst>
                    <a:path extrusionOk="0" h="144" w="25087">
                      <a:moveTo>
                        <a:pt x="0" y="1"/>
                      </a:moveTo>
                      <a:lnTo>
                        <a:pt x="0" y="143"/>
                      </a:lnTo>
                      <a:lnTo>
                        <a:pt x="25087" y="143"/>
                      </a:lnTo>
                      <a:lnTo>
                        <a:pt x="25087" y="1"/>
                      </a:ln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4311630" y="2959057"/>
                  <a:ext cx="1790992" cy="56628"/>
                </a:xfrm>
                <a:custGeom>
                  <a:rect b="b" l="l" r="r" t="t"/>
                  <a:pathLst>
                    <a:path extrusionOk="0" h="835" w="26409">
                      <a:moveTo>
                        <a:pt x="322" y="1"/>
                      </a:moveTo>
                      <a:cubicBezTo>
                        <a:pt x="155" y="1"/>
                        <a:pt x="1" y="191"/>
                        <a:pt x="1" y="417"/>
                      </a:cubicBezTo>
                      <a:cubicBezTo>
                        <a:pt x="1" y="655"/>
                        <a:pt x="131" y="834"/>
                        <a:pt x="322" y="834"/>
                      </a:cubicBezTo>
                      <a:lnTo>
                        <a:pt x="26099" y="834"/>
                      </a:lnTo>
                      <a:cubicBezTo>
                        <a:pt x="26278" y="834"/>
                        <a:pt x="26409" y="644"/>
                        <a:pt x="26409" y="417"/>
                      </a:cubicBezTo>
                      <a:cubicBezTo>
                        <a:pt x="26409" y="179"/>
                        <a:pt x="26278" y="1"/>
                        <a:pt x="260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5806989" y="3779434"/>
                  <a:ext cx="348107" cy="160727"/>
                </a:xfrm>
                <a:custGeom>
                  <a:rect b="b" l="l" r="r" t="t"/>
                  <a:pathLst>
                    <a:path extrusionOk="0" h="2370" w="5133">
                      <a:moveTo>
                        <a:pt x="299" y="0"/>
                      </a:moveTo>
                      <a:cubicBezTo>
                        <a:pt x="37" y="0"/>
                        <a:pt x="1" y="143"/>
                        <a:pt x="1" y="322"/>
                      </a:cubicBezTo>
                      <a:lnTo>
                        <a:pt x="1" y="2060"/>
                      </a:lnTo>
                      <a:cubicBezTo>
                        <a:pt x="1" y="2239"/>
                        <a:pt x="37" y="2370"/>
                        <a:pt x="299" y="2370"/>
                      </a:cubicBezTo>
                      <a:lnTo>
                        <a:pt x="4680" y="2370"/>
                      </a:lnTo>
                      <a:cubicBezTo>
                        <a:pt x="4918" y="2370"/>
                        <a:pt x="5132" y="2239"/>
                        <a:pt x="5132" y="2060"/>
                      </a:cubicBezTo>
                      <a:lnTo>
                        <a:pt x="5132" y="322"/>
                      </a:lnTo>
                      <a:cubicBezTo>
                        <a:pt x="5132" y="155"/>
                        <a:pt x="4942" y="0"/>
                        <a:pt x="4680"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5849782" y="3842436"/>
                  <a:ext cx="205962" cy="66258"/>
                </a:xfrm>
                <a:custGeom>
                  <a:rect b="b" l="l" r="r" t="t"/>
                  <a:pathLst>
                    <a:path extrusionOk="0" h="977" w="3037">
                      <a:moveTo>
                        <a:pt x="37" y="12"/>
                      </a:moveTo>
                      <a:lnTo>
                        <a:pt x="3025" y="24"/>
                      </a:lnTo>
                      <a:lnTo>
                        <a:pt x="2763" y="953"/>
                      </a:lnTo>
                      <a:lnTo>
                        <a:pt x="25" y="953"/>
                      </a:lnTo>
                      <a:lnTo>
                        <a:pt x="37" y="12"/>
                      </a:lnTo>
                      <a:close/>
                      <a:moveTo>
                        <a:pt x="25" y="0"/>
                      </a:moveTo>
                      <a:lnTo>
                        <a:pt x="1" y="964"/>
                      </a:lnTo>
                      <a:lnTo>
                        <a:pt x="2775" y="976"/>
                      </a:lnTo>
                      <a:lnTo>
                        <a:pt x="2775" y="964"/>
                      </a:lnTo>
                      <a:lnTo>
                        <a:pt x="2787" y="964"/>
                      </a:lnTo>
                      <a:lnTo>
                        <a:pt x="3037" y="12"/>
                      </a:lnTo>
                      <a:lnTo>
                        <a:pt x="25" y="0"/>
                      </a:lnTo>
                      <a:close/>
                    </a:path>
                  </a:pathLst>
                </a:cu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5853851" y="3843996"/>
                  <a:ext cx="201147" cy="10580"/>
                </a:xfrm>
                <a:custGeom>
                  <a:rect b="b" l="l" r="r" t="t"/>
                  <a:pathLst>
                    <a:path extrusionOk="0" h="156" w="2966">
                      <a:moveTo>
                        <a:pt x="0" y="1"/>
                      </a:moveTo>
                      <a:lnTo>
                        <a:pt x="0" y="156"/>
                      </a:lnTo>
                      <a:lnTo>
                        <a:pt x="2941" y="156"/>
                      </a:lnTo>
                      <a:lnTo>
                        <a:pt x="2965" y="1"/>
                      </a:lnTo>
                      <a:close/>
                    </a:path>
                  </a:pathLst>
                </a:cu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5852223" y="3834298"/>
                  <a:ext cx="206776" cy="8952"/>
                </a:xfrm>
                <a:custGeom>
                  <a:rect b="b" l="l" r="r" t="t"/>
                  <a:pathLst>
                    <a:path extrusionOk="0" h="132" w="3049">
                      <a:moveTo>
                        <a:pt x="1" y="1"/>
                      </a:moveTo>
                      <a:lnTo>
                        <a:pt x="1" y="132"/>
                      </a:lnTo>
                      <a:lnTo>
                        <a:pt x="3001" y="132"/>
                      </a:lnTo>
                      <a:lnTo>
                        <a:pt x="3049"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5853851" y="3898113"/>
                  <a:ext cx="185752" cy="8952"/>
                </a:xfrm>
                <a:custGeom>
                  <a:rect b="b" l="l" r="r" t="t"/>
                  <a:pathLst>
                    <a:path extrusionOk="0" h="132" w="2739">
                      <a:moveTo>
                        <a:pt x="0" y="1"/>
                      </a:moveTo>
                      <a:lnTo>
                        <a:pt x="0" y="132"/>
                      </a:lnTo>
                      <a:lnTo>
                        <a:pt x="2715" y="132"/>
                      </a:lnTo>
                      <a:lnTo>
                        <a:pt x="2739"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5844153" y="3779434"/>
                  <a:ext cx="10580" cy="160727"/>
                </a:xfrm>
                <a:custGeom>
                  <a:rect b="b" l="l" r="r" t="t"/>
                  <a:pathLst>
                    <a:path extrusionOk="0" h="2370" w="156">
                      <a:moveTo>
                        <a:pt x="1" y="0"/>
                      </a:moveTo>
                      <a:lnTo>
                        <a:pt x="1" y="2370"/>
                      </a:lnTo>
                      <a:lnTo>
                        <a:pt x="155" y="2370"/>
                      </a:lnTo>
                      <a:lnTo>
                        <a:pt x="155" y="0"/>
                      </a:lnTo>
                      <a:close/>
                    </a:path>
                  </a:pathLst>
                </a:cu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6078324" y="3696223"/>
                  <a:ext cx="445764" cy="244279"/>
                </a:xfrm>
                <a:custGeom>
                  <a:rect b="b" l="l" r="r" t="t"/>
                  <a:pathLst>
                    <a:path extrusionOk="0" h="3602" w="6573">
                      <a:moveTo>
                        <a:pt x="3287" y="1"/>
                      </a:moveTo>
                      <a:cubicBezTo>
                        <a:pt x="2013" y="1"/>
                        <a:pt x="905" y="680"/>
                        <a:pt x="429" y="1727"/>
                      </a:cubicBezTo>
                      <a:cubicBezTo>
                        <a:pt x="346" y="1918"/>
                        <a:pt x="0" y="2680"/>
                        <a:pt x="191" y="3597"/>
                      </a:cubicBezTo>
                      <a:cubicBezTo>
                        <a:pt x="254" y="3601"/>
                        <a:pt x="326" y="3602"/>
                        <a:pt x="399" y="3602"/>
                      </a:cubicBezTo>
                      <a:cubicBezTo>
                        <a:pt x="544" y="3602"/>
                        <a:pt x="695" y="3597"/>
                        <a:pt x="798" y="3597"/>
                      </a:cubicBezTo>
                      <a:cubicBezTo>
                        <a:pt x="941" y="3597"/>
                        <a:pt x="846" y="2358"/>
                        <a:pt x="1036" y="2347"/>
                      </a:cubicBezTo>
                      <a:cubicBezTo>
                        <a:pt x="1262" y="1489"/>
                        <a:pt x="2322" y="894"/>
                        <a:pt x="3322" y="834"/>
                      </a:cubicBezTo>
                      <a:cubicBezTo>
                        <a:pt x="3344" y="833"/>
                        <a:pt x="3367" y="832"/>
                        <a:pt x="3391" y="832"/>
                      </a:cubicBezTo>
                      <a:cubicBezTo>
                        <a:pt x="4022" y="832"/>
                        <a:pt x="5235" y="1438"/>
                        <a:pt x="5442" y="2287"/>
                      </a:cubicBezTo>
                      <a:cubicBezTo>
                        <a:pt x="5561" y="2287"/>
                        <a:pt x="5584" y="3597"/>
                        <a:pt x="5668" y="3597"/>
                      </a:cubicBezTo>
                      <a:lnTo>
                        <a:pt x="6382" y="3597"/>
                      </a:lnTo>
                      <a:cubicBezTo>
                        <a:pt x="6573" y="2775"/>
                        <a:pt x="6275" y="2025"/>
                        <a:pt x="6156" y="1727"/>
                      </a:cubicBezTo>
                      <a:cubicBezTo>
                        <a:pt x="5680" y="680"/>
                        <a:pt x="4584" y="1"/>
                        <a:pt x="3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6134816" y="3743085"/>
                  <a:ext cx="328711" cy="197078"/>
                </a:xfrm>
                <a:custGeom>
                  <a:rect b="b" l="l" r="r" t="t"/>
                  <a:pathLst>
                    <a:path extrusionOk="0" h="2906" w="4847">
                      <a:moveTo>
                        <a:pt x="2430" y="1"/>
                      </a:moveTo>
                      <a:cubicBezTo>
                        <a:pt x="1084" y="1"/>
                        <a:pt x="1" y="1048"/>
                        <a:pt x="1" y="2346"/>
                      </a:cubicBezTo>
                      <a:cubicBezTo>
                        <a:pt x="1" y="2537"/>
                        <a:pt x="25" y="2727"/>
                        <a:pt x="72" y="2906"/>
                      </a:cubicBezTo>
                      <a:lnTo>
                        <a:pt x="4775" y="2906"/>
                      </a:lnTo>
                      <a:cubicBezTo>
                        <a:pt x="4823" y="2727"/>
                        <a:pt x="4847" y="2537"/>
                        <a:pt x="4847" y="2346"/>
                      </a:cubicBezTo>
                      <a:cubicBezTo>
                        <a:pt x="4847" y="1060"/>
                        <a:pt x="3763" y="1"/>
                        <a:pt x="2430" y="1"/>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6092023" y="3701920"/>
                  <a:ext cx="417552" cy="238243"/>
                </a:xfrm>
                <a:custGeom>
                  <a:rect b="b" l="l" r="r" t="t"/>
                  <a:pathLst>
                    <a:path extrusionOk="0" h="3513" w="6157">
                      <a:moveTo>
                        <a:pt x="3073" y="0"/>
                      </a:moveTo>
                      <a:cubicBezTo>
                        <a:pt x="1370" y="0"/>
                        <a:pt x="1" y="1322"/>
                        <a:pt x="1" y="2953"/>
                      </a:cubicBezTo>
                      <a:cubicBezTo>
                        <a:pt x="1" y="3144"/>
                        <a:pt x="25" y="3334"/>
                        <a:pt x="60" y="3513"/>
                      </a:cubicBezTo>
                      <a:lnTo>
                        <a:pt x="882" y="3513"/>
                      </a:lnTo>
                      <a:cubicBezTo>
                        <a:pt x="822" y="3334"/>
                        <a:pt x="834" y="3144"/>
                        <a:pt x="834" y="2929"/>
                      </a:cubicBezTo>
                      <a:cubicBezTo>
                        <a:pt x="834" y="1739"/>
                        <a:pt x="1834" y="774"/>
                        <a:pt x="3073" y="774"/>
                      </a:cubicBezTo>
                      <a:cubicBezTo>
                        <a:pt x="4311" y="774"/>
                        <a:pt x="5299" y="1774"/>
                        <a:pt x="5335" y="2953"/>
                      </a:cubicBezTo>
                      <a:cubicBezTo>
                        <a:pt x="5335" y="3155"/>
                        <a:pt x="5347" y="3322"/>
                        <a:pt x="5287" y="3501"/>
                      </a:cubicBezTo>
                      <a:lnTo>
                        <a:pt x="6097" y="3501"/>
                      </a:lnTo>
                      <a:cubicBezTo>
                        <a:pt x="6121" y="3322"/>
                        <a:pt x="6156" y="3132"/>
                        <a:pt x="6156" y="2929"/>
                      </a:cubicBezTo>
                      <a:cubicBezTo>
                        <a:pt x="6133" y="1322"/>
                        <a:pt x="4763" y="0"/>
                        <a:pt x="3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6203446" y="3814156"/>
                  <a:ext cx="197078" cy="197078"/>
                </a:xfrm>
                <a:custGeom>
                  <a:rect b="b" l="l" r="r" t="t"/>
                  <a:pathLst>
                    <a:path extrusionOk="0" h="2906" w="2906">
                      <a:moveTo>
                        <a:pt x="1432" y="0"/>
                      </a:moveTo>
                      <a:cubicBezTo>
                        <a:pt x="632" y="0"/>
                        <a:pt x="1" y="650"/>
                        <a:pt x="1" y="1441"/>
                      </a:cubicBezTo>
                      <a:cubicBezTo>
                        <a:pt x="1" y="2251"/>
                        <a:pt x="656" y="2905"/>
                        <a:pt x="1453" y="2905"/>
                      </a:cubicBezTo>
                      <a:cubicBezTo>
                        <a:pt x="2263" y="2905"/>
                        <a:pt x="2906" y="2251"/>
                        <a:pt x="2906" y="1441"/>
                      </a:cubicBezTo>
                      <a:cubicBezTo>
                        <a:pt x="2906" y="643"/>
                        <a:pt x="2251" y="0"/>
                        <a:pt x="1453" y="0"/>
                      </a:cubicBezTo>
                      <a:cubicBezTo>
                        <a:pt x="1446" y="0"/>
                        <a:pt x="1439" y="0"/>
                        <a:pt x="14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6159840" y="3770550"/>
                  <a:ext cx="282731" cy="282663"/>
                </a:xfrm>
                <a:custGeom>
                  <a:rect b="b" l="l" r="r" t="t"/>
                  <a:pathLst>
                    <a:path extrusionOk="0" h="4168" w="4169">
                      <a:moveTo>
                        <a:pt x="2063" y="893"/>
                      </a:moveTo>
                      <a:cubicBezTo>
                        <a:pt x="2070" y="893"/>
                        <a:pt x="2077" y="893"/>
                        <a:pt x="2085" y="893"/>
                      </a:cubicBezTo>
                      <a:cubicBezTo>
                        <a:pt x="2739" y="893"/>
                        <a:pt x="3275" y="1429"/>
                        <a:pt x="3275" y="2084"/>
                      </a:cubicBezTo>
                      <a:cubicBezTo>
                        <a:pt x="3275" y="2739"/>
                        <a:pt x="2739" y="3275"/>
                        <a:pt x="2085" y="3275"/>
                      </a:cubicBezTo>
                      <a:cubicBezTo>
                        <a:pt x="1430" y="3275"/>
                        <a:pt x="894" y="2739"/>
                        <a:pt x="894" y="2084"/>
                      </a:cubicBezTo>
                      <a:cubicBezTo>
                        <a:pt x="894" y="1424"/>
                        <a:pt x="1418" y="893"/>
                        <a:pt x="2063" y="893"/>
                      </a:cubicBezTo>
                      <a:close/>
                      <a:moveTo>
                        <a:pt x="2085" y="0"/>
                      </a:moveTo>
                      <a:cubicBezTo>
                        <a:pt x="942" y="0"/>
                        <a:pt x="1" y="929"/>
                        <a:pt x="1" y="2084"/>
                      </a:cubicBezTo>
                      <a:cubicBezTo>
                        <a:pt x="1" y="3227"/>
                        <a:pt x="942" y="4168"/>
                        <a:pt x="2085" y="4168"/>
                      </a:cubicBezTo>
                      <a:cubicBezTo>
                        <a:pt x="3228" y="4168"/>
                        <a:pt x="4168" y="3227"/>
                        <a:pt x="4168" y="2084"/>
                      </a:cubicBezTo>
                      <a:cubicBezTo>
                        <a:pt x="4168" y="941"/>
                        <a:pt x="3228" y="0"/>
                        <a:pt x="20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6227725" y="3838367"/>
                  <a:ext cx="146961" cy="147028"/>
                </a:xfrm>
                <a:custGeom>
                  <a:rect b="b" l="l" r="r" t="t"/>
                  <a:pathLst>
                    <a:path extrusionOk="0" h="2168" w="2167">
                      <a:moveTo>
                        <a:pt x="1084" y="0"/>
                      </a:moveTo>
                      <a:cubicBezTo>
                        <a:pt x="488" y="0"/>
                        <a:pt x="0" y="477"/>
                        <a:pt x="0" y="1084"/>
                      </a:cubicBezTo>
                      <a:cubicBezTo>
                        <a:pt x="0" y="1679"/>
                        <a:pt x="488" y="2167"/>
                        <a:pt x="1084" y="2167"/>
                      </a:cubicBezTo>
                      <a:cubicBezTo>
                        <a:pt x="1679" y="2167"/>
                        <a:pt x="2167" y="1679"/>
                        <a:pt x="2167" y="1084"/>
                      </a:cubicBezTo>
                      <a:cubicBezTo>
                        <a:pt x="2167" y="489"/>
                        <a:pt x="1679"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4833208" y="3814156"/>
                  <a:ext cx="197145" cy="197078"/>
                </a:xfrm>
                <a:custGeom>
                  <a:rect b="b" l="l" r="r" t="t"/>
                  <a:pathLst>
                    <a:path extrusionOk="0" h="2906" w="2907">
                      <a:moveTo>
                        <a:pt x="1444" y="0"/>
                      </a:moveTo>
                      <a:cubicBezTo>
                        <a:pt x="656" y="0"/>
                        <a:pt x="1" y="650"/>
                        <a:pt x="1" y="1441"/>
                      </a:cubicBezTo>
                      <a:cubicBezTo>
                        <a:pt x="1" y="2251"/>
                        <a:pt x="668" y="2905"/>
                        <a:pt x="1465" y="2905"/>
                      </a:cubicBezTo>
                      <a:cubicBezTo>
                        <a:pt x="2275" y="2905"/>
                        <a:pt x="2906" y="2251"/>
                        <a:pt x="2906" y="1441"/>
                      </a:cubicBezTo>
                      <a:cubicBezTo>
                        <a:pt x="2906" y="643"/>
                        <a:pt x="2251" y="0"/>
                        <a:pt x="1465" y="0"/>
                      </a:cubicBezTo>
                      <a:cubicBezTo>
                        <a:pt x="1458" y="0"/>
                        <a:pt x="1451" y="0"/>
                        <a:pt x="14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4791230" y="3770550"/>
                  <a:ext cx="282663" cy="282663"/>
                </a:xfrm>
                <a:custGeom>
                  <a:rect b="b" l="l" r="r" t="t"/>
                  <a:pathLst>
                    <a:path extrusionOk="0" h="4168" w="4168">
                      <a:moveTo>
                        <a:pt x="2051" y="893"/>
                      </a:moveTo>
                      <a:cubicBezTo>
                        <a:pt x="2058" y="893"/>
                        <a:pt x="2065" y="893"/>
                        <a:pt x="2073" y="893"/>
                      </a:cubicBezTo>
                      <a:cubicBezTo>
                        <a:pt x="2727" y="893"/>
                        <a:pt x="3263" y="1429"/>
                        <a:pt x="3263" y="2084"/>
                      </a:cubicBezTo>
                      <a:cubicBezTo>
                        <a:pt x="3263" y="2739"/>
                        <a:pt x="2727" y="3275"/>
                        <a:pt x="2073" y="3275"/>
                      </a:cubicBezTo>
                      <a:cubicBezTo>
                        <a:pt x="1418" y="3275"/>
                        <a:pt x="882" y="2739"/>
                        <a:pt x="882" y="2084"/>
                      </a:cubicBezTo>
                      <a:cubicBezTo>
                        <a:pt x="882" y="1424"/>
                        <a:pt x="1406" y="893"/>
                        <a:pt x="2051" y="893"/>
                      </a:cubicBezTo>
                      <a:close/>
                      <a:moveTo>
                        <a:pt x="2084" y="0"/>
                      </a:moveTo>
                      <a:cubicBezTo>
                        <a:pt x="918" y="0"/>
                        <a:pt x="1" y="929"/>
                        <a:pt x="1" y="2084"/>
                      </a:cubicBezTo>
                      <a:cubicBezTo>
                        <a:pt x="1" y="3227"/>
                        <a:pt x="941" y="4168"/>
                        <a:pt x="2084" y="4168"/>
                      </a:cubicBezTo>
                      <a:cubicBezTo>
                        <a:pt x="3227" y="4168"/>
                        <a:pt x="4168" y="3227"/>
                        <a:pt x="4168" y="2084"/>
                      </a:cubicBezTo>
                      <a:cubicBezTo>
                        <a:pt x="4168" y="941"/>
                        <a:pt x="3227" y="0"/>
                        <a:pt x="2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4859047" y="3838367"/>
                  <a:ext cx="147028" cy="147028"/>
                </a:xfrm>
                <a:custGeom>
                  <a:rect b="b" l="l" r="r" t="t"/>
                  <a:pathLst>
                    <a:path extrusionOk="0" h="2168" w="2168">
                      <a:moveTo>
                        <a:pt x="1084" y="0"/>
                      </a:moveTo>
                      <a:cubicBezTo>
                        <a:pt x="489" y="0"/>
                        <a:pt x="1" y="477"/>
                        <a:pt x="1" y="1084"/>
                      </a:cubicBezTo>
                      <a:cubicBezTo>
                        <a:pt x="1" y="1679"/>
                        <a:pt x="489" y="2167"/>
                        <a:pt x="1084" y="2167"/>
                      </a:cubicBezTo>
                      <a:cubicBezTo>
                        <a:pt x="1680" y="2167"/>
                        <a:pt x="2168" y="1679"/>
                        <a:pt x="2168" y="1084"/>
                      </a:cubicBezTo>
                      <a:cubicBezTo>
                        <a:pt x="2168" y="489"/>
                        <a:pt x="1680"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4" name="Google Shape;694;p38"/>
            <p:cNvSpPr/>
            <p:nvPr/>
          </p:nvSpPr>
          <p:spPr>
            <a:xfrm>
              <a:off x="6529645" y="1171548"/>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6851842" y="1451088"/>
              <a:ext cx="1735314" cy="1902891"/>
            </a:xfrm>
            <a:custGeom>
              <a:rect b="b" l="l" r="r" t="t"/>
              <a:pathLst>
                <a:path extrusionOk="0" h="28059" w="25588">
                  <a:moveTo>
                    <a:pt x="16813" y="0"/>
                  </a:moveTo>
                  <a:cubicBezTo>
                    <a:pt x="16059" y="0"/>
                    <a:pt x="14920" y="536"/>
                    <a:pt x="13788" y="948"/>
                  </a:cubicBezTo>
                  <a:cubicBezTo>
                    <a:pt x="13764" y="817"/>
                    <a:pt x="13705" y="710"/>
                    <a:pt x="13621" y="615"/>
                  </a:cubicBezTo>
                  <a:cubicBezTo>
                    <a:pt x="13447" y="420"/>
                    <a:pt x="13184" y="327"/>
                    <a:pt x="12872" y="327"/>
                  </a:cubicBezTo>
                  <a:cubicBezTo>
                    <a:pt x="12291" y="327"/>
                    <a:pt x="11542" y="649"/>
                    <a:pt x="10883" y="1222"/>
                  </a:cubicBezTo>
                  <a:cubicBezTo>
                    <a:pt x="10811" y="1282"/>
                    <a:pt x="10752" y="1341"/>
                    <a:pt x="10692" y="1413"/>
                  </a:cubicBezTo>
                  <a:cubicBezTo>
                    <a:pt x="10430" y="1520"/>
                    <a:pt x="10133" y="1639"/>
                    <a:pt x="9835" y="1806"/>
                  </a:cubicBezTo>
                  <a:cubicBezTo>
                    <a:pt x="9670" y="1717"/>
                    <a:pt x="9476" y="1674"/>
                    <a:pt x="9264" y="1674"/>
                  </a:cubicBezTo>
                  <a:cubicBezTo>
                    <a:pt x="8681" y="1674"/>
                    <a:pt x="7963" y="1994"/>
                    <a:pt x="7335" y="2544"/>
                  </a:cubicBezTo>
                  <a:cubicBezTo>
                    <a:pt x="6573" y="3222"/>
                    <a:pt x="6168" y="4032"/>
                    <a:pt x="6239" y="4627"/>
                  </a:cubicBezTo>
                  <a:cubicBezTo>
                    <a:pt x="6156" y="4734"/>
                    <a:pt x="6061" y="4842"/>
                    <a:pt x="5989" y="4925"/>
                  </a:cubicBezTo>
                  <a:cubicBezTo>
                    <a:pt x="5108" y="5377"/>
                    <a:pt x="3727" y="5068"/>
                    <a:pt x="3132" y="6080"/>
                  </a:cubicBezTo>
                  <a:cubicBezTo>
                    <a:pt x="2965" y="6163"/>
                    <a:pt x="2822" y="6282"/>
                    <a:pt x="2668" y="6413"/>
                  </a:cubicBezTo>
                  <a:cubicBezTo>
                    <a:pt x="2072" y="6937"/>
                    <a:pt x="1108" y="8068"/>
                    <a:pt x="1155" y="8544"/>
                  </a:cubicBezTo>
                  <a:cubicBezTo>
                    <a:pt x="977" y="8664"/>
                    <a:pt x="1096" y="9033"/>
                    <a:pt x="917" y="9187"/>
                  </a:cubicBezTo>
                  <a:cubicBezTo>
                    <a:pt x="1" y="9985"/>
                    <a:pt x="215" y="11033"/>
                    <a:pt x="667" y="11569"/>
                  </a:cubicBezTo>
                  <a:cubicBezTo>
                    <a:pt x="690" y="11598"/>
                    <a:pt x="715" y="11610"/>
                    <a:pt x="740" y="11610"/>
                  </a:cubicBezTo>
                  <a:cubicBezTo>
                    <a:pt x="852" y="11610"/>
                    <a:pt x="987" y="11376"/>
                    <a:pt x="1151" y="11376"/>
                  </a:cubicBezTo>
                  <a:cubicBezTo>
                    <a:pt x="1161" y="11376"/>
                    <a:pt x="1170" y="11377"/>
                    <a:pt x="1179" y="11378"/>
                  </a:cubicBezTo>
                  <a:cubicBezTo>
                    <a:pt x="1155" y="11438"/>
                    <a:pt x="1572" y="12485"/>
                    <a:pt x="1560" y="12545"/>
                  </a:cubicBezTo>
                  <a:cubicBezTo>
                    <a:pt x="393" y="13426"/>
                    <a:pt x="810" y="13890"/>
                    <a:pt x="1525" y="14212"/>
                  </a:cubicBezTo>
                  <a:cubicBezTo>
                    <a:pt x="1477" y="14462"/>
                    <a:pt x="1525" y="14712"/>
                    <a:pt x="1679" y="14867"/>
                  </a:cubicBezTo>
                  <a:cubicBezTo>
                    <a:pt x="1822" y="15044"/>
                    <a:pt x="2047" y="15128"/>
                    <a:pt x="2315" y="15128"/>
                  </a:cubicBezTo>
                  <a:cubicBezTo>
                    <a:pt x="2605" y="15128"/>
                    <a:pt x="2946" y="15029"/>
                    <a:pt x="3287" y="14843"/>
                  </a:cubicBezTo>
                  <a:lnTo>
                    <a:pt x="3287" y="14843"/>
                  </a:lnTo>
                  <a:cubicBezTo>
                    <a:pt x="4358" y="15498"/>
                    <a:pt x="1917" y="16867"/>
                    <a:pt x="3799" y="16867"/>
                  </a:cubicBezTo>
                  <a:cubicBezTo>
                    <a:pt x="3489" y="17724"/>
                    <a:pt x="3953" y="18058"/>
                    <a:pt x="5227" y="18355"/>
                  </a:cubicBezTo>
                  <a:cubicBezTo>
                    <a:pt x="5156" y="18700"/>
                    <a:pt x="5204" y="19010"/>
                    <a:pt x="5382" y="19224"/>
                  </a:cubicBezTo>
                  <a:cubicBezTo>
                    <a:pt x="5563" y="19446"/>
                    <a:pt x="5855" y="19552"/>
                    <a:pt x="6200" y="19552"/>
                  </a:cubicBezTo>
                  <a:cubicBezTo>
                    <a:pt x="6672" y="19552"/>
                    <a:pt x="7246" y="19353"/>
                    <a:pt x="7775" y="18974"/>
                  </a:cubicBezTo>
                  <a:lnTo>
                    <a:pt x="7775" y="18974"/>
                  </a:lnTo>
                  <a:cubicBezTo>
                    <a:pt x="7740" y="20250"/>
                    <a:pt x="7596" y="21083"/>
                    <a:pt x="8746" y="21083"/>
                  </a:cubicBezTo>
                  <a:cubicBezTo>
                    <a:pt x="9163" y="21083"/>
                    <a:pt x="9750" y="20974"/>
                    <a:pt x="10573" y="20736"/>
                  </a:cubicBezTo>
                  <a:lnTo>
                    <a:pt x="10573" y="20736"/>
                  </a:lnTo>
                  <a:cubicBezTo>
                    <a:pt x="10395" y="21082"/>
                    <a:pt x="11526" y="21653"/>
                    <a:pt x="11716" y="21808"/>
                  </a:cubicBezTo>
                  <a:cubicBezTo>
                    <a:pt x="11633" y="22225"/>
                    <a:pt x="11633" y="22891"/>
                    <a:pt x="11871" y="23177"/>
                  </a:cubicBezTo>
                  <a:cubicBezTo>
                    <a:pt x="12062" y="23411"/>
                    <a:pt x="12289" y="23507"/>
                    <a:pt x="12565" y="23507"/>
                  </a:cubicBezTo>
                  <a:cubicBezTo>
                    <a:pt x="12908" y="23507"/>
                    <a:pt x="13327" y="23359"/>
                    <a:pt x="13848" y="23141"/>
                  </a:cubicBezTo>
                  <a:lnTo>
                    <a:pt x="13848" y="23141"/>
                  </a:lnTo>
                  <a:cubicBezTo>
                    <a:pt x="13824" y="23427"/>
                    <a:pt x="13431" y="23963"/>
                    <a:pt x="14479" y="24320"/>
                  </a:cubicBezTo>
                  <a:cubicBezTo>
                    <a:pt x="14546" y="24345"/>
                    <a:pt x="14667" y="24355"/>
                    <a:pt x="14819" y="24355"/>
                  </a:cubicBezTo>
                  <a:cubicBezTo>
                    <a:pt x="15374" y="24355"/>
                    <a:pt x="16349" y="24224"/>
                    <a:pt x="16685" y="24224"/>
                  </a:cubicBezTo>
                  <a:cubicBezTo>
                    <a:pt x="16696" y="24224"/>
                    <a:pt x="16707" y="24225"/>
                    <a:pt x="16717" y="24225"/>
                  </a:cubicBezTo>
                  <a:cubicBezTo>
                    <a:pt x="16535" y="25231"/>
                    <a:pt x="16924" y="25331"/>
                    <a:pt x="17447" y="25331"/>
                  </a:cubicBezTo>
                  <a:cubicBezTo>
                    <a:pt x="17577" y="25331"/>
                    <a:pt x="17714" y="25325"/>
                    <a:pt x="17853" y="25325"/>
                  </a:cubicBezTo>
                  <a:cubicBezTo>
                    <a:pt x="18070" y="25325"/>
                    <a:pt x="18291" y="25340"/>
                    <a:pt x="18491" y="25416"/>
                  </a:cubicBezTo>
                  <a:cubicBezTo>
                    <a:pt x="18479" y="26392"/>
                    <a:pt x="20265" y="27130"/>
                    <a:pt x="21694" y="28059"/>
                  </a:cubicBezTo>
                  <a:lnTo>
                    <a:pt x="23361" y="25856"/>
                  </a:lnTo>
                  <a:cubicBezTo>
                    <a:pt x="23361" y="25856"/>
                    <a:pt x="23682" y="22308"/>
                    <a:pt x="23301" y="21868"/>
                  </a:cubicBezTo>
                  <a:cubicBezTo>
                    <a:pt x="22908" y="21415"/>
                    <a:pt x="23908" y="21427"/>
                    <a:pt x="24742" y="19843"/>
                  </a:cubicBezTo>
                  <a:cubicBezTo>
                    <a:pt x="25194" y="18986"/>
                    <a:pt x="23896" y="19010"/>
                    <a:pt x="23670" y="18510"/>
                  </a:cubicBezTo>
                  <a:cubicBezTo>
                    <a:pt x="24063" y="17903"/>
                    <a:pt x="24551" y="17105"/>
                    <a:pt x="24873" y="16414"/>
                  </a:cubicBezTo>
                  <a:cubicBezTo>
                    <a:pt x="25337" y="15438"/>
                    <a:pt x="24206" y="15271"/>
                    <a:pt x="23861" y="15260"/>
                  </a:cubicBezTo>
                  <a:cubicBezTo>
                    <a:pt x="23908" y="15224"/>
                    <a:pt x="23956" y="15200"/>
                    <a:pt x="23980" y="15164"/>
                  </a:cubicBezTo>
                  <a:cubicBezTo>
                    <a:pt x="25099" y="14307"/>
                    <a:pt x="25587" y="13116"/>
                    <a:pt x="25039" y="12521"/>
                  </a:cubicBezTo>
                  <a:cubicBezTo>
                    <a:pt x="25039" y="12521"/>
                    <a:pt x="25028" y="12521"/>
                    <a:pt x="25028" y="12497"/>
                  </a:cubicBezTo>
                  <a:cubicBezTo>
                    <a:pt x="24956" y="12259"/>
                    <a:pt x="24813" y="11997"/>
                    <a:pt x="24599" y="11640"/>
                  </a:cubicBezTo>
                  <a:cubicBezTo>
                    <a:pt x="24015" y="10711"/>
                    <a:pt x="24242" y="10330"/>
                    <a:pt x="24301" y="9818"/>
                  </a:cubicBezTo>
                  <a:cubicBezTo>
                    <a:pt x="24718" y="9164"/>
                    <a:pt x="24801" y="8533"/>
                    <a:pt x="24444" y="8140"/>
                  </a:cubicBezTo>
                  <a:cubicBezTo>
                    <a:pt x="24253" y="7926"/>
                    <a:pt x="23945" y="7829"/>
                    <a:pt x="23590" y="7829"/>
                  </a:cubicBezTo>
                  <a:cubicBezTo>
                    <a:pt x="23569" y="7829"/>
                    <a:pt x="23548" y="7829"/>
                    <a:pt x="23527" y="7830"/>
                  </a:cubicBezTo>
                  <a:cubicBezTo>
                    <a:pt x="23492" y="7794"/>
                    <a:pt x="23480" y="7771"/>
                    <a:pt x="23468" y="7735"/>
                  </a:cubicBezTo>
                  <a:cubicBezTo>
                    <a:pt x="24039" y="6997"/>
                    <a:pt x="24206" y="6211"/>
                    <a:pt x="23801" y="5770"/>
                  </a:cubicBezTo>
                  <a:cubicBezTo>
                    <a:pt x="23615" y="5562"/>
                    <a:pt x="23323" y="5463"/>
                    <a:pt x="22973" y="5463"/>
                  </a:cubicBezTo>
                  <a:cubicBezTo>
                    <a:pt x="22583" y="5463"/>
                    <a:pt x="22122" y="5586"/>
                    <a:pt x="21658" y="5818"/>
                  </a:cubicBezTo>
                  <a:cubicBezTo>
                    <a:pt x="21646" y="5794"/>
                    <a:pt x="21634" y="5758"/>
                    <a:pt x="21622" y="5711"/>
                  </a:cubicBezTo>
                  <a:lnTo>
                    <a:pt x="21634" y="5699"/>
                  </a:lnTo>
                  <a:cubicBezTo>
                    <a:pt x="22730" y="4794"/>
                    <a:pt x="23206" y="3591"/>
                    <a:pt x="22670" y="3008"/>
                  </a:cubicBezTo>
                  <a:cubicBezTo>
                    <a:pt x="22484" y="2805"/>
                    <a:pt x="22194" y="2706"/>
                    <a:pt x="21851" y="2706"/>
                  </a:cubicBezTo>
                  <a:cubicBezTo>
                    <a:pt x="21469" y="2706"/>
                    <a:pt x="21020" y="2829"/>
                    <a:pt x="20575" y="3068"/>
                  </a:cubicBezTo>
                  <a:cubicBezTo>
                    <a:pt x="20503" y="2996"/>
                    <a:pt x="20432" y="2937"/>
                    <a:pt x="20336" y="2889"/>
                  </a:cubicBezTo>
                  <a:cubicBezTo>
                    <a:pt x="20253" y="2841"/>
                    <a:pt x="20146" y="2770"/>
                    <a:pt x="20039" y="2710"/>
                  </a:cubicBezTo>
                  <a:cubicBezTo>
                    <a:pt x="20348" y="2127"/>
                    <a:pt x="20396" y="1567"/>
                    <a:pt x="20086" y="1222"/>
                  </a:cubicBezTo>
                  <a:cubicBezTo>
                    <a:pt x="19906" y="1029"/>
                    <a:pt x="19629" y="937"/>
                    <a:pt x="19299" y="937"/>
                  </a:cubicBezTo>
                  <a:cubicBezTo>
                    <a:pt x="18998" y="937"/>
                    <a:pt x="18653" y="1015"/>
                    <a:pt x="18300" y="1163"/>
                  </a:cubicBezTo>
                  <a:cubicBezTo>
                    <a:pt x="17991" y="829"/>
                    <a:pt x="17693" y="508"/>
                    <a:pt x="17455" y="234"/>
                  </a:cubicBezTo>
                  <a:cubicBezTo>
                    <a:pt x="17302" y="68"/>
                    <a:pt x="17082" y="0"/>
                    <a:pt x="16813" y="0"/>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7220019" y="1826520"/>
              <a:ext cx="1138588" cy="1228853"/>
            </a:xfrm>
            <a:custGeom>
              <a:rect b="b" l="l" r="r" t="t"/>
              <a:pathLst>
                <a:path extrusionOk="0" h="18120" w="16789">
                  <a:moveTo>
                    <a:pt x="9262" y="1"/>
                  </a:moveTo>
                  <a:cubicBezTo>
                    <a:pt x="8913" y="1"/>
                    <a:pt x="8496" y="130"/>
                    <a:pt x="8109" y="377"/>
                  </a:cubicBezTo>
                  <a:cubicBezTo>
                    <a:pt x="8061" y="401"/>
                    <a:pt x="8014" y="437"/>
                    <a:pt x="7978" y="484"/>
                  </a:cubicBezTo>
                  <a:cubicBezTo>
                    <a:pt x="7776" y="508"/>
                    <a:pt x="7573" y="568"/>
                    <a:pt x="7359" y="627"/>
                  </a:cubicBezTo>
                  <a:cubicBezTo>
                    <a:pt x="7218" y="514"/>
                    <a:pt x="7021" y="459"/>
                    <a:pt x="6796" y="459"/>
                  </a:cubicBezTo>
                  <a:cubicBezTo>
                    <a:pt x="6451" y="459"/>
                    <a:pt x="6038" y="589"/>
                    <a:pt x="5656" y="842"/>
                  </a:cubicBezTo>
                  <a:cubicBezTo>
                    <a:pt x="5085" y="1199"/>
                    <a:pt x="4740" y="1699"/>
                    <a:pt x="4763" y="2115"/>
                  </a:cubicBezTo>
                  <a:cubicBezTo>
                    <a:pt x="4704" y="2175"/>
                    <a:pt x="4620" y="2235"/>
                    <a:pt x="4561" y="2294"/>
                  </a:cubicBezTo>
                  <a:cubicBezTo>
                    <a:pt x="3930" y="2508"/>
                    <a:pt x="3227" y="2675"/>
                    <a:pt x="2739" y="3306"/>
                  </a:cubicBezTo>
                  <a:cubicBezTo>
                    <a:pt x="2620" y="3354"/>
                    <a:pt x="2489" y="3413"/>
                    <a:pt x="2382" y="3485"/>
                  </a:cubicBezTo>
                  <a:cubicBezTo>
                    <a:pt x="1930" y="3770"/>
                    <a:pt x="1584" y="4306"/>
                    <a:pt x="1572" y="4628"/>
                  </a:cubicBezTo>
                  <a:cubicBezTo>
                    <a:pt x="1441" y="4687"/>
                    <a:pt x="1501" y="4961"/>
                    <a:pt x="1370" y="5044"/>
                  </a:cubicBezTo>
                  <a:cubicBezTo>
                    <a:pt x="632" y="5509"/>
                    <a:pt x="298" y="6211"/>
                    <a:pt x="572" y="6628"/>
                  </a:cubicBezTo>
                  <a:cubicBezTo>
                    <a:pt x="668" y="6759"/>
                    <a:pt x="799" y="6830"/>
                    <a:pt x="965" y="6878"/>
                  </a:cubicBezTo>
                  <a:cubicBezTo>
                    <a:pt x="930" y="6926"/>
                    <a:pt x="918" y="6973"/>
                    <a:pt x="894" y="6997"/>
                  </a:cubicBezTo>
                  <a:cubicBezTo>
                    <a:pt x="1" y="7485"/>
                    <a:pt x="251" y="7842"/>
                    <a:pt x="751" y="8128"/>
                  </a:cubicBezTo>
                  <a:cubicBezTo>
                    <a:pt x="715" y="8295"/>
                    <a:pt x="727" y="8462"/>
                    <a:pt x="810" y="8592"/>
                  </a:cubicBezTo>
                  <a:cubicBezTo>
                    <a:pt x="1003" y="8864"/>
                    <a:pt x="2495" y="10500"/>
                    <a:pt x="3073" y="10500"/>
                  </a:cubicBezTo>
                  <a:cubicBezTo>
                    <a:pt x="3103" y="10500"/>
                    <a:pt x="3131" y="10495"/>
                    <a:pt x="3156" y="10486"/>
                  </a:cubicBezTo>
                  <a:lnTo>
                    <a:pt x="3156" y="10486"/>
                  </a:lnTo>
                  <a:cubicBezTo>
                    <a:pt x="3870" y="11021"/>
                    <a:pt x="2037" y="11748"/>
                    <a:pt x="3370" y="11891"/>
                  </a:cubicBezTo>
                  <a:cubicBezTo>
                    <a:pt x="3096" y="12450"/>
                    <a:pt x="3394" y="12712"/>
                    <a:pt x="4263" y="13010"/>
                  </a:cubicBezTo>
                  <a:cubicBezTo>
                    <a:pt x="4192" y="13236"/>
                    <a:pt x="4192" y="13438"/>
                    <a:pt x="4311" y="13617"/>
                  </a:cubicBezTo>
                  <a:cubicBezTo>
                    <a:pt x="4503" y="13893"/>
                    <a:pt x="5441" y="14439"/>
                    <a:pt x="6151" y="14439"/>
                  </a:cubicBezTo>
                  <a:cubicBezTo>
                    <a:pt x="6453" y="14439"/>
                    <a:pt x="6713" y="14340"/>
                    <a:pt x="6859" y="14081"/>
                  </a:cubicBezTo>
                  <a:lnTo>
                    <a:pt x="6859" y="14081"/>
                  </a:lnTo>
                  <a:cubicBezTo>
                    <a:pt x="6799" y="14532"/>
                    <a:pt x="7183" y="14661"/>
                    <a:pt x="7684" y="14661"/>
                  </a:cubicBezTo>
                  <a:cubicBezTo>
                    <a:pt x="8360" y="14661"/>
                    <a:pt x="9251" y="14425"/>
                    <a:pt x="9555" y="14425"/>
                  </a:cubicBezTo>
                  <a:cubicBezTo>
                    <a:pt x="9609" y="14425"/>
                    <a:pt x="9645" y="14433"/>
                    <a:pt x="9657" y="14450"/>
                  </a:cubicBezTo>
                  <a:cubicBezTo>
                    <a:pt x="9107" y="16100"/>
                    <a:pt x="11350" y="16269"/>
                    <a:pt x="12574" y="16269"/>
                  </a:cubicBezTo>
                  <a:cubicBezTo>
                    <a:pt x="12888" y="16269"/>
                    <a:pt x="13135" y="16258"/>
                    <a:pt x="13250" y="16258"/>
                  </a:cubicBezTo>
                  <a:cubicBezTo>
                    <a:pt x="13280" y="16258"/>
                    <a:pt x="13300" y="16258"/>
                    <a:pt x="13312" y="16260"/>
                  </a:cubicBezTo>
                  <a:cubicBezTo>
                    <a:pt x="13038" y="17167"/>
                    <a:pt x="15583" y="18120"/>
                    <a:pt x="16029" y="18120"/>
                  </a:cubicBezTo>
                  <a:cubicBezTo>
                    <a:pt x="16087" y="18120"/>
                    <a:pt x="16109" y="18104"/>
                    <a:pt x="16086" y="18070"/>
                  </a:cubicBezTo>
                  <a:cubicBezTo>
                    <a:pt x="15896" y="17772"/>
                    <a:pt x="15848" y="18022"/>
                    <a:pt x="16455" y="17094"/>
                  </a:cubicBezTo>
                  <a:cubicBezTo>
                    <a:pt x="16789" y="16593"/>
                    <a:pt x="15134" y="13022"/>
                    <a:pt x="15027" y="12712"/>
                  </a:cubicBezTo>
                  <a:cubicBezTo>
                    <a:pt x="15300" y="12355"/>
                    <a:pt x="15658" y="11891"/>
                    <a:pt x="15896" y="11498"/>
                  </a:cubicBezTo>
                  <a:cubicBezTo>
                    <a:pt x="16229" y="10914"/>
                    <a:pt x="15574" y="10736"/>
                    <a:pt x="15360" y="10688"/>
                  </a:cubicBezTo>
                  <a:lnTo>
                    <a:pt x="15443" y="10640"/>
                  </a:lnTo>
                  <a:cubicBezTo>
                    <a:pt x="16170" y="10200"/>
                    <a:pt x="16551" y="9485"/>
                    <a:pt x="16265" y="9081"/>
                  </a:cubicBezTo>
                  <a:lnTo>
                    <a:pt x="16265" y="9069"/>
                  </a:lnTo>
                  <a:cubicBezTo>
                    <a:pt x="16229" y="8914"/>
                    <a:pt x="16170" y="8723"/>
                    <a:pt x="16074" y="8485"/>
                  </a:cubicBezTo>
                  <a:cubicBezTo>
                    <a:pt x="15789" y="7866"/>
                    <a:pt x="15931" y="7640"/>
                    <a:pt x="16015" y="7330"/>
                  </a:cubicBezTo>
                  <a:cubicBezTo>
                    <a:pt x="16312" y="6949"/>
                    <a:pt x="16408" y="6557"/>
                    <a:pt x="16217" y="6283"/>
                  </a:cubicBezTo>
                  <a:cubicBezTo>
                    <a:pt x="16110" y="6116"/>
                    <a:pt x="15919" y="6033"/>
                    <a:pt x="15681" y="5997"/>
                  </a:cubicBezTo>
                  <a:cubicBezTo>
                    <a:pt x="15669" y="5973"/>
                    <a:pt x="15669" y="5961"/>
                    <a:pt x="15658" y="5937"/>
                  </a:cubicBezTo>
                  <a:cubicBezTo>
                    <a:pt x="16050" y="5521"/>
                    <a:pt x="16205" y="5044"/>
                    <a:pt x="15991" y="4735"/>
                  </a:cubicBezTo>
                  <a:cubicBezTo>
                    <a:pt x="15858" y="4543"/>
                    <a:pt x="15607" y="4447"/>
                    <a:pt x="15299" y="4447"/>
                  </a:cubicBezTo>
                  <a:cubicBezTo>
                    <a:pt x="15110" y="4447"/>
                    <a:pt x="14899" y="4484"/>
                    <a:pt x="14681" y="4556"/>
                  </a:cubicBezTo>
                  <a:cubicBezTo>
                    <a:pt x="14681" y="4544"/>
                    <a:pt x="14669" y="4509"/>
                    <a:pt x="14669" y="4485"/>
                  </a:cubicBezTo>
                  <a:lnTo>
                    <a:pt x="14681" y="4485"/>
                  </a:lnTo>
                  <a:cubicBezTo>
                    <a:pt x="15419" y="4020"/>
                    <a:pt x="15789" y="3306"/>
                    <a:pt x="15503" y="2889"/>
                  </a:cubicBezTo>
                  <a:cubicBezTo>
                    <a:pt x="15376" y="2695"/>
                    <a:pt x="15121" y="2599"/>
                    <a:pt x="14808" y="2599"/>
                  </a:cubicBezTo>
                  <a:cubicBezTo>
                    <a:pt x="14623" y="2599"/>
                    <a:pt x="14417" y="2633"/>
                    <a:pt x="14205" y="2699"/>
                  </a:cubicBezTo>
                  <a:cubicBezTo>
                    <a:pt x="14169" y="2651"/>
                    <a:pt x="14122" y="2592"/>
                    <a:pt x="14074" y="2544"/>
                  </a:cubicBezTo>
                  <a:cubicBezTo>
                    <a:pt x="14014" y="2508"/>
                    <a:pt x="13955" y="2461"/>
                    <a:pt x="13895" y="2401"/>
                  </a:cubicBezTo>
                  <a:cubicBezTo>
                    <a:pt x="14134" y="2056"/>
                    <a:pt x="14193" y="1699"/>
                    <a:pt x="14026" y="1449"/>
                  </a:cubicBezTo>
                  <a:cubicBezTo>
                    <a:pt x="13894" y="1251"/>
                    <a:pt x="13648" y="1156"/>
                    <a:pt x="13350" y="1156"/>
                  </a:cubicBezTo>
                  <a:cubicBezTo>
                    <a:pt x="13219" y="1156"/>
                    <a:pt x="13077" y="1174"/>
                    <a:pt x="12931" y="1211"/>
                  </a:cubicBezTo>
                  <a:cubicBezTo>
                    <a:pt x="12752" y="961"/>
                    <a:pt x="12586" y="722"/>
                    <a:pt x="12455" y="520"/>
                  </a:cubicBezTo>
                  <a:cubicBezTo>
                    <a:pt x="12328" y="335"/>
                    <a:pt x="12101" y="270"/>
                    <a:pt x="11810" y="270"/>
                  </a:cubicBezTo>
                  <a:cubicBezTo>
                    <a:pt x="11334" y="270"/>
                    <a:pt x="10688" y="445"/>
                    <a:pt x="10038" y="556"/>
                  </a:cubicBezTo>
                  <a:cubicBezTo>
                    <a:pt x="10026" y="461"/>
                    <a:pt x="10014" y="377"/>
                    <a:pt x="9954" y="306"/>
                  </a:cubicBezTo>
                  <a:cubicBezTo>
                    <a:pt x="9821" y="100"/>
                    <a:pt x="9568" y="1"/>
                    <a:pt x="9262"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38"/>
            <p:cNvGrpSpPr/>
            <p:nvPr/>
          </p:nvGrpSpPr>
          <p:grpSpPr>
            <a:xfrm>
              <a:off x="7997607" y="1826249"/>
              <a:ext cx="516836" cy="1129758"/>
              <a:chOff x="7997607" y="1826249"/>
              <a:chExt cx="516836" cy="1129758"/>
            </a:xfrm>
          </p:grpSpPr>
          <p:sp>
            <p:nvSpPr>
              <p:cNvPr id="698" name="Google Shape;698;p38"/>
              <p:cNvSpPr/>
              <p:nvPr/>
            </p:nvSpPr>
            <p:spPr>
              <a:xfrm>
                <a:off x="8000862" y="2829053"/>
                <a:ext cx="186227" cy="126954"/>
              </a:xfrm>
              <a:custGeom>
                <a:rect b="b" l="l" r="r" t="t"/>
                <a:pathLst>
                  <a:path extrusionOk="0" h="1872" w="2746">
                    <a:moveTo>
                      <a:pt x="465" y="1"/>
                    </a:moveTo>
                    <a:cubicBezTo>
                      <a:pt x="107" y="644"/>
                      <a:pt x="0" y="1132"/>
                      <a:pt x="310" y="1179"/>
                    </a:cubicBezTo>
                    <a:cubicBezTo>
                      <a:pt x="429" y="1191"/>
                      <a:pt x="750" y="1251"/>
                      <a:pt x="881" y="1382"/>
                    </a:cubicBezTo>
                    <a:cubicBezTo>
                      <a:pt x="1286" y="1799"/>
                      <a:pt x="1774" y="1846"/>
                      <a:pt x="1905" y="1858"/>
                    </a:cubicBezTo>
                    <a:cubicBezTo>
                      <a:pt x="1951" y="1867"/>
                      <a:pt x="1995" y="1871"/>
                      <a:pt x="2037" y="1871"/>
                    </a:cubicBezTo>
                    <a:cubicBezTo>
                      <a:pt x="2502" y="1871"/>
                      <a:pt x="2746" y="1366"/>
                      <a:pt x="2429" y="1191"/>
                    </a:cubicBezTo>
                    <a:cubicBezTo>
                      <a:pt x="1881" y="894"/>
                      <a:pt x="1369" y="84"/>
                      <a:pt x="1369" y="84"/>
                    </a:cubicBezTo>
                    <a:lnTo>
                      <a:pt x="4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7997607" y="2191984"/>
                <a:ext cx="343224" cy="690721"/>
              </a:xfrm>
              <a:custGeom>
                <a:rect b="b" l="l" r="r" t="t"/>
                <a:pathLst>
                  <a:path extrusionOk="0" h="10185" w="5061">
                    <a:moveTo>
                      <a:pt x="2608" y="1"/>
                    </a:moveTo>
                    <a:cubicBezTo>
                      <a:pt x="2263" y="667"/>
                      <a:pt x="2191" y="1025"/>
                      <a:pt x="2132" y="1525"/>
                    </a:cubicBezTo>
                    <a:cubicBezTo>
                      <a:pt x="1894" y="3192"/>
                      <a:pt x="1751" y="4942"/>
                      <a:pt x="1703" y="5216"/>
                    </a:cubicBezTo>
                    <a:cubicBezTo>
                      <a:pt x="989" y="6144"/>
                      <a:pt x="167" y="9216"/>
                      <a:pt x="1" y="9942"/>
                    </a:cubicBezTo>
                    <a:cubicBezTo>
                      <a:pt x="497" y="10141"/>
                      <a:pt x="1081" y="10185"/>
                      <a:pt x="1502" y="10185"/>
                    </a:cubicBezTo>
                    <a:cubicBezTo>
                      <a:pt x="1839" y="10185"/>
                      <a:pt x="2072" y="10157"/>
                      <a:pt x="2072" y="10157"/>
                    </a:cubicBezTo>
                    <a:cubicBezTo>
                      <a:pt x="2072" y="10157"/>
                      <a:pt x="3037" y="6609"/>
                      <a:pt x="3215" y="6073"/>
                    </a:cubicBezTo>
                    <a:cubicBezTo>
                      <a:pt x="4168" y="3132"/>
                      <a:pt x="5061" y="2501"/>
                      <a:pt x="5001" y="525"/>
                    </a:cubicBezTo>
                    <a:cubicBezTo>
                      <a:pt x="4977" y="298"/>
                      <a:pt x="2608" y="1"/>
                      <a:pt x="26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8004863" y="2792703"/>
                <a:ext cx="151911" cy="69038"/>
              </a:xfrm>
              <a:custGeom>
                <a:rect b="b" l="l" r="r" t="t"/>
                <a:pathLst>
                  <a:path extrusionOk="0" h="1018" w="2240">
                    <a:moveTo>
                      <a:pt x="167" y="1"/>
                    </a:moveTo>
                    <a:cubicBezTo>
                      <a:pt x="36" y="489"/>
                      <a:pt x="1" y="715"/>
                      <a:pt x="1" y="715"/>
                    </a:cubicBezTo>
                    <a:cubicBezTo>
                      <a:pt x="1" y="715"/>
                      <a:pt x="334" y="989"/>
                      <a:pt x="1358" y="1013"/>
                    </a:cubicBezTo>
                    <a:cubicBezTo>
                      <a:pt x="1434" y="1016"/>
                      <a:pt x="1503" y="1018"/>
                      <a:pt x="1565" y="1018"/>
                    </a:cubicBezTo>
                    <a:cubicBezTo>
                      <a:pt x="1954" y="1018"/>
                      <a:pt x="2062" y="959"/>
                      <a:pt x="2072" y="918"/>
                    </a:cubicBezTo>
                    <a:cubicBezTo>
                      <a:pt x="2239" y="430"/>
                      <a:pt x="2239" y="310"/>
                      <a:pt x="2239" y="310"/>
                    </a:cubicBezTo>
                    <a:cubicBezTo>
                      <a:pt x="2199" y="310"/>
                      <a:pt x="2149" y="321"/>
                      <a:pt x="1919" y="321"/>
                    </a:cubicBezTo>
                    <a:cubicBezTo>
                      <a:pt x="1804" y="321"/>
                      <a:pt x="1644" y="318"/>
                      <a:pt x="1418" y="310"/>
                    </a:cubicBezTo>
                    <a:cubicBezTo>
                      <a:pt x="310" y="180"/>
                      <a:pt x="227" y="25"/>
                      <a:pt x="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8008118" y="2808911"/>
                <a:ext cx="144587" cy="37232"/>
              </a:xfrm>
              <a:custGeom>
                <a:rect b="b" l="l" r="r" t="t"/>
                <a:pathLst>
                  <a:path extrusionOk="0" h="549" w="2132">
                    <a:moveTo>
                      <a:pt x="60" y="0"/>
                    </a:moveTo>
                    <a:cubicBezTo>
                      <a:pt x="60" y="0"/>
                      <a:pt x="24" y="24"/>
                      <a:pt x="0" y="262"/>
                    </a:cubicBezTo>
                    <a:cubicBezTo>
                      <a:pt x="634" y="471"/>
                      <a:pt x="1147" y="549"/>
                      <a:pt x="1540" y="549"/>
                    </a:cubicBezTo>
                    <a:cubicBezTo>
                      <a:pt x="1752" y="549"/>
                      <a:pt x="1930" y="526"/>
                      <a:pt x="2072" y="488"/>
                    </a:cubicBezTo>
                    <a:cubicBezTo>
                      <a:pt x="2072" y="488"/>
                      <a:pt x="2132" y="345"/>
                      <a:pt x="2132" y="262"/>
                    </a:cubicBezTo>
                    <a:lnTo>
                      <a:pt x="2132" y="262"/>
                    </a:lnTo>
                    <a:cubicBezTo>
                      <a:pt x="2012" y="273"/>
                      <a:pt x="1893" y="278"/>
                      <a:pt x="1774" y="278"/>
                    </a:cubicBezTo>
                    <a:cubicBezTo>
                      <a:pt x="885" y="278"/>
                      <a:pt x="60" y="0"/>
                      <a:pt x="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8063796" y="1864158"/>
                <a:ext cx="450647" cy="532164"/>
              </a:xfrm>
              <a:custGeom>
                <a:rect b="b" l="l" r="r" t="t"/>
                <a:pathLst>
                  <a:path extrusionOk="0" h="7847" w="6645">
                    <a:moveTo>
                      <a:pt x="5680" y="1"/>
                    </a:moveTo>
                    <a:cubicBezTo>
                      <a:pt x="5013" y="251"/>
                      <a:pt x="5013" y="298"/>
                      <a:pt x="4418" y="656"/>
                    </a:cubicBezTo>
                    <a:cubicBezTo>
                      <a:pt x="4418" y="656"/>
                      <a:pt x="2823" y="2442"/>
                      <a:pt x="2477" y="3096"/>
                    </a:cubicBezTo>
                    <a:cubicBezTo>
                      <a:pt x="2084" y="3858"/>
                      <a:pt x="1763" y="2811"/>
                      <a:pt x="215" y="4823"/>
                    </a:cubicBezTo>
                    <a:cubicBezTo>
                      <a:pt x="1" y="5097"/>
                      <a:pt x="3251" y="7847"/>
                      <a:pt x="3477" y="7847"/>
                    </a:cubicBezTo>
                    <a:cubicBezTo>
                      <a:pt x="3477" y="7847"/>
                      <a:pt x="5144" y="5501"/>
                      <a:pt x="6275" y="3215"/>
                    </a:cubicBezTo>
                    <a:cubicBezTo>
                      <a:pt x="6525" y="2703"/>
                      <a:pt x="6645" y="1549"/>
                      <a:pt x="6549" y="1489"/>
                    </a:cubicBezTo>
                    <a:cubicBezTo>
                      <a:pt x="6144" y="1299"/>
                      <a:pt x="5680" y="1"/>
                      <a:pt x="5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8124356" y="1826249"/>
                <a:ext cx="280290" cy="289920"/>
              </a:xfrm>
              <a:custGeom>
                <a:rect b="b" l="l" r="r" t="t"/>
                <a:pathLst>
                  <a:path extrusionOk="0" h="4275" w="4133">
                    <a:moveTo>
                      <a:pt x="3066" y="0"/>
                    </a:moveTo>
                    <a:cubicBezTo>
                      <a:pt x="2926" y="0"/>
                      <a:pt x="2801" y="47"/>
                      <a:pt x="2715" y="143"/>
                    </a:cubicBezTo>
                    <a:lnTo>
                      <a:pt x="191" y="3084"/>
                    </a:lnTo>
                    <a:cubicBezTo>
                      <a:pt x="1" y="3310"/>
                      <a:pt x="96" y="3715"/>
                      <a:pt x="429" y="4001"/>
                    </a:cubicBezTo>
                    <a:lnTo>
                      <a:pt x="477" y="4024"/>
                    </a:lnTo>
                    <a:cubicBezTo>
                      <a:pt x="662" y="4189"/>
                      <a:pt x="878" y="4274"/>
                      <a:pt x="1065" y="4274"/>
                    </a:cubicBezTo>
                    <a:cubicBezTo>
                      <a:pt x="1203" y="4274"/>
                      <a:pt x="1325" y="4228"/>
                      <a:pt x="1406" y="4132"/>
                    </a:cubicBezTo>
                    <a:lnTo>
                      <a:pt x="3942" y="1179"/>
                    </a:lnTo>
                    <a:cubicBezTo>
                      <a:pt x="4132" y="965"/>
                      <a:pt x="4025" y="560"/>
                      <a:pt x="3704" y="274"/>
                    </a:cubicBezTo>
                    <a:lnTo>
                      <a:pt x="3656" y="250"/>
                    </a:lnTo>
                    <a:cubicBezTo>
                      <a:pt x="3471" y="86"/>
                      <a:pt x="3255" y="0"/>
                      <a:pt x="30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8250360" y="1875484"/>
                <a:ext cx="113120" cy="90469"/>
              </a:xfrm>
              <a:custGeom>
                <a:rect b="b" l="l" r="r" t="t"/>
                <a:pathLst>
                  <a:path extrusionOk="0" h="1334" w="1668">
                    <a:moveTo>
                      <a:pt x="298" y="0"/>
                    </a:moveTo>
                    <a:cubicBezTo>
                      <a:pt x="298" y="0"/>
                      <a:pt x="0" y="239"/>
                      <a:pt x="48" y="274"/>
                    </a:cubicBezTo>
                    <a:cubicBezTo>
                      <a:pt x="465" y="810"/>
                      <a:pt x="1334" y="1334"/>
                      <a:pt x="1334" y="1334"/>
                    </a:cubicBezTo>
                    <a:lnTo>
                      <a:pt x="1667" y="965"/>
                    </a:lnTo>
                    <a:cubicBezTo>
                      <a:pt x="1667" y="965"/>
                      <a:pt x="405" y="25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8151008" y="1994163"/>
                <a:ext cx="103422" cy="96979"/>
              </a:xfrm>
              <a:custGeom>
                <a:rect b="b" l="l" r="r" t="t"/>
                <a:pathLst>
                  <a:path extrusionOk="0" h="1430" w="1525">
                    <a:moveTo>
                      <a:pt x="322" y="1"/>
                    </a:moveTo>
                    <a:cubicBezTo>
                      <a:pt x="322" y="1"/>
                      <a:pt x="1" y="215"/>
                      <a:pt x="60" y="346"/>
                    </a:cubicBezTo>
                    <a:cubicBezTo>
                      <a:pt x="263" y="870"/>
                      <a:pt x="1239" y="1429"/>
                      <a:pt x="1239" y="1429"/>
                    </a:cubicBezTo>
                    <a:cubicBezTo>
                      <a:pt x="1239" y="1429"/>
                      <a:pt x="1299" y="1358"/>
                      <a:pt x="1525" y="1108"/>
                    </a:cubicBezTo>
                    <a:lnTo>
                      <a:pt x="1525" y="1108"/>
                    </a:lnTo>
                    <a:cubicBezTo>
                      <a:pt x="1515" y="1110"/>
                      <a:pt x="1505" y="1110"/>
                      <a:pt x="1495" y="1110"/>
                    </a:cubicBezTo>
                    <a:cubicBezTo>
                      <a:pt x="1130" y="1110"/>
                      <a:pt x="276" y="116"/>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8185730" y="2077374"/>
                <a:ext cx="249568" cy="170425"/>
              </a:xfrm>
              <a:custGeom>
                <a:rect b="b" l="l" r="r" t="t"/>
                <a:pathLst>
                  <a:path extrusionOk="0" h="2513" w="3680">
                    <a:moveTo>
                      <a:pt x="596" y="0"/>
                    </a:moveTo>
                    <a:cubicBezTo>
                      <a:pt x="596" y="0"/>
                      <a:pt x="1" y="119"/>
                      <a:pt x="203" y="357"/>
                    </a:cubicBezTo>
                    <a:cubicBezTo>
                      <a:pt x="2120" y="2440"/>
                      <a:pt x="3253" y="2513"/>
                      <a:pt x="3401" y="2513"/>
                    </a:cubicBezTo>
                    <a:cubicBezTo>
                      <a:pt x="3412" y="2513"/>
                      <a:pt x="3418" y="2512"/>
                      <a:pt x="3418" y="2512"/>
                    </a:cubicBezTo>
                    <a:cubicBezTo>
                      <a:pt x="3418" y="2512"/>
                      <a:pt x="3477" y="2417"/>
                      <a:pt x="3680" y="2048"/>
                    </a:cubicBezTo>
                    <a:lnTo>
                      <a:pt x="3680" y="2048"/>
                    </a:lnTo>
                    <a:cubicBezTo>
                      <a:pt x="3648" y="2051"/>
                      <a:pt x="3616" y="2053"/>
                      <a:pt x="3583" y="2053"/>
                    </a:cubicBezTo>
                    <a:cubicBezTo>
                      <a:pt x="2635" y="2053"/>
                      <a:pt x="1310" y="599"/>
                      <a:pt x="965" y="357"/>
                    </a:cubicBez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8213196" y="1879349"/>
                <a:ext cx="289920" cy="228206"/>
              </a:xfrm>
              <a:custGeom>
                <a:rect b="b" l="l" r="r" t="t"/>
                <a:pathLst>
                  <a:path extrusionOk="0" h="3365" w="4275">
                    <a:moveTo>
                      <a:pt x="2943" y="1"/>
                    </a:moveTo>
                    <a:cubicBezTo>
                      <a:pt x="2720" y="1"/>
                      <a:pt x="2346" y="336"/>
                      <a:pt x="2346" y="336"/>
                    </a:cubicBezTo>
                    <a:cubicBezTo>
                      <a:pt x="2432" y="303"/>
                      <a:pt x="2519" y="288"/>
                      <a:pt x="2606" y="288"/>
                    </a:cubicBezTo>
                    <a:cubicBezTo>
                      <a:pt x="3048" y="288"/>
                      <a:pt x="3459" y="680"/>
                      <a:pt x="3430" y="1039"/>
                    </a:cubicBezTo>
                    <a:cubicBezTo>
                      <a:pt x="3406" y="1467"/>
                      <a:pt x="2989" y="2182"/>
                      <a:pt x="2025" y="2575"/>
                    </a:cubicBezTo>
                    <a:cubicBezTo>
                      <a:pt x="1665" y="2712"/>
                      <a:pt x="1184" y="2756"/>
                      <a:pt x="808" y="2756"/>
                    </a:cubicBezTo>
                    <a:cubicBezTo>
                      <a:pt x="497" y="2756"/>
                      <a:pt x="258" y="2726"/>
                      <a:pt x="215" y="2694"/>
                    </a:cubicBezTo>
                    <a:cubicBezTo>
                      <a:pt x="36" y="2813"/>
                      <a:pt x="1" y="2980"/>
                      <a:pt x="1" y="2980"/>
                    </a:cubicBezTo>
                    <a:cubicBezTo>
                      <a:pt x="1" y="2980"/>
                      <a:pt x="120" y="3301"/>
                      <a:pt x="322" y="3337"/>
                    </a:cubicBezTo>
                    <a:cubicBezTo>
                      <a:pt x="423" y="3356"/>
                      <a:pt x="530" y="3364"/>
                      <a:pt x="642" y="3364"/>
                    </a:cubicBezTo>
                    <a:cubicBezTo>
                      <a:pt x="1660" y="3364"/>
                      <a:pt x="3044" y="2619"/>
                      <a:pt x="3549" y="1825"/>
                    </a:cubicBezTo>
                    <a:cubicBezTo>
                      <a:pt x="4275" y="694"/>
                      <a:pt x="3227" y="122"/>
                      <a:pt x="3013" y="15"/>
                    </a:cubicBezTo>
                    <a:cubicBezTo>
                      <a:pt x="2992" y="5"/>
                      <a:pt x="2969" y="1"/>
                      <a:pt x="29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38"/>
            <p:cNvGrpSpPr/>
            <p:nvPr/>
          </p:nvGrpSpPr>
          <p:grpSpPr>
            <a:xfrm>
              <a:off x="7870857" y="373618"/>
              <a:ext cx="864809" cy="834969"/>
              <a:chOff x="7870857" y="373618"/>
              <a:chExt cx="864809" cy="834969"/>
            </a:xfrm>
          </p:grpSpPr>
          <p:sp>
            <p:nvSpPr>
              <p:cNvPr id="709" name="Google Shape;709;p38"/>
              <p:cNvSpPr/>
              <p:nvPr/>
            </p:nvSpPr>
            <p:spPr>
              <a:xfrm>
                <a:off x="7870857" y="373618"/>
                <a:ext cx="864809" cy="834969"/>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7967767" y="533529"/>
                <a:ext cx="730801" cy="629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8063796" y="685303"/>
                <a:ext cx="490185" cy="464346"/>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38"/>
            <p:cNvSpPr/>
            <p:nvPr/>
          </p:nvSpPr>
          <p:spPr>
            <a:xfrm>
              <a:off x="6425012" y="107274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7212338" y="4133225"/>
              <a:ext cx="864900" cy="173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38"/>
            <p:cNvGrpSpPr/>
            <p:nvPr/>
          </p:nvGrpSpPr>
          <p:grpSpPr>
            <a:xfrm>
              <a:off x="8088820" y="1564612"/>
              <a:ext cx="322269" cy="680752"/>
              <a:chOff x="8088820" y="1564612"/>
              <a:chExt cx="322269" cy="680752"/>
            </a:xfrm>
          </p:grpSpPr>
          <p:sp>
            <p:nvSpPr>
              <p:cNvPr id="715" name="Google Shape;715;p38"/>
              <p:cNvSpPr/>
              <p:nvPr/>
            </p:nvSpPr>
            <p:spPr>
              <a:xfrm>
                <a:off x="8088820" y="1564612"/>
                <a:ext cx="322269" cy="680752"/>
              </a:xfrm>
              <a:custGeom>
                <a:rect b="b" l="l" r="r" t="t"/>
                <a:pathLst>
                  <a:path extrusionOk="0" h="10038" w="4752">
                    <a:moveTo>
                      <a:pt x="1" y="1"/>
                    </a:moveTo>
                    <a:lnTo>
                      <a:pt x="1" y="10038"/>
                    </a:lnTo>
                    <a:lnTo>
                      <a:pt x="4752" y="9621"/>
                    </a:lnTo>
                    <a:lnTo>
                      <a:pt x="4752" y="9097"/>
                    </a:lnTo>
                    <a:lnTo>
                      <a:pt x="668" y="9430"/>
                    </a:lnTo>
                    <a:lnTo>
                      <a:pt x="668" y="608"/>
                    </a:lnTo>
                    <a:lnTo>
                      <a:pt x="4752" y="1334"/>
                    </a:lnTo>
                    <a:lnTo>
                      <a:pt x="4752" y="81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8101773" y="1772131"/>
                <a:ext cx="295616" cy="55000"/>
              </a:xfrm>
              <a:custGeom>
                <a:rect b="b" l="l" r="r" t="t"/>
                <a:pathLst>
                  <a:path extrusionOk="0" h="811" w="4359">
                    <a:moveTo>
                      <a:pt x="96" y="0"/>
                    </a:moveTo>
                    <a:lnTo>
                      <a:pt x="0" y="405"/>
                    </a:lnTo>
                    <a:lnTo>
                      <a:pt x="4287" y="810"/>
                    </a:lnTo>
                    <a:lnTo>
                      <a:pt x="4358" y="393"/>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8"/>
            <p:cNvGrpSpPr/>
            <p:nvPr/>
          </p:nvGrpSpPr>
          <p:grpSpPr>
            <a:xfrm>
              <a:off x="7161087" y="3394779"/>
              <a:ext cx="465156" cy="264285"/>
              <a:chOff x="7161087" y="3394779"/>
              <a:chExt cx="465156" cy="264285"/>
            </a:xfrm>
          </p:grpSpPr>
          <p:sp>
            <p:nvSpPr>
              <p:cNvPr id="718" name="Google Shape;718;p38"/>
              <p:cNvSpPr/>
              <p:nvPr/>
            </p:nvSpPr>
            <p:spPr>
              <a:xfrm>
                <a:off x="7573480" y="3521053"/>
                <a:ext cx="52762" cy="64427"/>
              </a:xfrm>
              <a:custGeom>
                <a:rect b="b" l="l" r="r" t="t"/>
                <a:pathLst>
                  <a:path extrusionOk="0" h="950" w="778">
                    <a:moveTo>
                      <a:pt x="766" y="0"/>
                    </a:moveTo>
                    <a:lnTo>
                      <a:pt x="409" y="48"/>
                    </a:lnTo>
                    <a:cubicBezTo>
                      <a:pt x="409" y="48"/>
                      <a:pt x="123" y="512"/>
                      <a:pt x="51" y="703"/>
                    </a:cubicBezTo>
                    <a:cubicBezTo>
                      <a:pt x="1" y="865"/>
                      <a:pt x="79" y="949"/>
                      <a:pt x="206" y="949"/>
                    </a:cubicBezTo>
                    <a:cubicBezTo>
                      <a:pt x="228" y="949"/>
                      <a:pt x="252" y="946"/>
                      <a:pt x="278" y="941"/>
                    </a:cubicBezTo>
                    <a:cubicBezTo>
                      <a:pt x="444" y="917"/>
                      <a:pt x="778" y="393"/>
                      <a:pt x="766" y="0"/>
                    </a:cubicBezTo>
                    <a:close/>
                  </a:path>
                </a:pathLst>
              </a:custGeom>
              <a:solidFill>
                <a:srgbClr val="4E5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7568055" y="3535769"/>
                <a:ext cx="40419" cy="52965"/>
              </a:xfrm>
              <a:custGeom>
                <a:rect b="b" l="l" r="r" t="t"/>
                <a:pathLst>
                  <a:path extrusionOk="0" h="781" w="596">
                    <a:moveTo>
                      <a:pt x="242" y="1"/>
                    </a:moveTo>
                    <a:cubicBezTo>
                      <a:pt x="221" y="1"/>
                      <a:pt x="200" y="4"/>
                      <a:pt x="179" y="10"/>
                    </a:cubicBezTo>
                    <a:lnTo>
                      <a:pt x="143" y="21"/>
                    </a:lnTo>
                    <a:cubicBezTo>
                      <a:pt x="60" y="57"/>
                      <a:pt x="0" y="129"/>
                      <a:pt x="24" y="200"/>
                    </a:cubicBezTo>
                    <a:lnTo>
                      <a:pt x="203" y="700"/>
                    </a:lnTo>
                    <a:cubicBezTo>
                      <a:pt x="230" y="754"/>
                      <a:pt x="283" y="780"/>
                      <a:pt x="348" y="780"/>
                    </a:cubicBezTo>
                    <a:cubicBezTo>
                      <a:pt x="370" y="780"/>
                      <a:pt x="393" y="778"/>
                      <a:pt x="417" y="772"/>
                    </a:cubicBezTo>
                    <a:lnTo>
                      <a:pt x="441" y="760"/>
                    </a:lnTo>
                    <a:cubicBezTo>
                      <a:pt x="536" y="724"/>
                      <a:pt x="596" y="653"/>
                      <a:pt x="560" y="581"/>
                    </a:cubicBezTo>
                    <a:lnTo>
                      <a:pt x="381" y="81"/>
                    </a:lnTo>
                    <a:cubicBezTo>
                      <a:pt x="364" y="27"/>
                      <a:pt x="306" y="1"/>
                      <a:pt x="242"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7489727" y="3491960"/>
                <a:ext cx="135703" cy="122004"/>
              </a:xfrm>
              <a:custGeom>
                <a:rect b="b" l="l" r="r" t="t"/>
                <a:pathLst>
                  <a:path extrusionOk="0" h="1799" w="2001">
                    <a:moveTo>
                      <a:pt x="1239" y="1"/>
                    </a:moveTo>
                    <a:cubicBezTo>
                      <a:pt x="929" y="1"/>
                      <a:pt x="632" y="394"/>
                      <a:pt x="143" y="525"/>
                    </a:cubicBezTo>
                    <a:lnTo>
                      <a:pt x="1" y="1799"/>
                    </a:lnTo>
                    <a:cubicBezTo>
                      <a:pt x="1" y="1799"/>
                      <a:pt x="286" y="1680"/>
                      <a:pt x="548" y="1680"/>
                    </a:cubicBezTo>
                    <a:cubicBezTo>
                      <a:pt x="798" y="1680"/>
                      <a:pt x="1679" y="1203"/>
                      <a:pt x="1679" y="1203"/>
                    </a:cubicBezTo>
                    <a:cubicBezTo>
                      <a:pt x="1929" y="1060"/>
                      <a:pt x="2001" y="429"/>
                      <a:pt x="2001" y="429"/>
                    </a:cubicBezTo>
                    <a:cubicBezTo>
                      <a:pt x="1894" y="179"/>
                      <a:pt x="1572" y="1"/>
                      <a:pt x="1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7484098" y="3502268"/>
                <a:ext cx="130074" cy="56289"/>
              </a:xfrm>
              <a:custGeom>
                <a:rect b="b" l="l" r="r" t="t"/>
                <a:pathLst>
                  <a:path extrusionOk="0" h="830" w="1918">
                    <a:moveTo>
                      <a:pt x="1012" y="1"/>
                    </a:moveTo>
                    <a:cubicBezTo>
                      <a:pt x="859" y="1"/>
                      <a:pt x="640" y="244"/>
                      <a:pt x="357" y="349"/>
                    </a:cubicBezTo>
                    <a:cubicBezTo>
                      <a:pt x="0" y="480"/>
                      <a:pt x="179" y="789"/>
                      <a:pt x="179" y="789"/>
                    </a:cubicBezTo>
                    <a:cubicBezTo>
                      <a:pt x="250" y="789"/>
                      <a:pt x="650" y="829"/>
                      <a:pt x="976" y="829"/>
                    </a:cubicBezTo>
                    <a:cubicBezTo>
                      <a:pt x="1084" y="829"/>
                      <a:pt x="1185" y="825"/>
                      <a:pt x="1262" y="813"/>
                    </a:cubicBezTo>
                    <a:cubicBezTo>
                      <a:pt x="1584" y="777"/>
                      <a:pt x="1917" y="599"/>
                      <a:pt x="1917" y="599"/>
                    </a:cubicBezTo>
                    <a:cubicBezTo>
                      <a:pt x="1917" y="599"/>
                      <a:pt x="1917" y="373"/>
                      <a:pt x="1608" y="325"/>
                    </a:cubicBezTo>
                    <a:cubicBezTo>
                      <a:pt x="1298" y="277"/>
                      <a:pt x="1215" y="87"/>
                      <a:pt x="1072" y="15"/>
                    </a:cubicBezTo>
                    <a:cubicBezTo>
                      <a:pt x="1053" y="5"/>
                      <a:pt x="1033" y="1"/>
                      <a:pt x="10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7161087" y="3394779"/>
                <a:ext cx="368249" cy="264285"/>
              </a:xfrm>
              <a:custGeom>
                <a:rect b="b" l="l" r="r" t="t"/>
                <a:pathLst>
                  <a:path extrusionOk="0" h="3897" w="5430">
                    <a:moveTo>
                      <a:pt x="1403" y="1"/>
                    </a:moveTo>
                    <a:cubicBezTo>
                      <a:pt x="1144" y="1"/>
                      <a:pt x="887" y="102"/>
                      <a:pt x="810" y="172"/>
                    </a:cubicBezTo>
                    <a:cubicBezTo>
                      <a:pt x="584" y="362"/>
                      <a:pt x="1" y="850"/>
                      <a:pt x="1072" y="2362"/>
                    </a:cubicBezTo>
                    <a:cubicBezTo>
                      <a:pt x="1072" y="2362"/>
                      <a:pt x="1679" y="3339"/>
                      <a:pt x="2501" y="3755"/>
                    </a:cubicBezTo>
                    <a:cubicBezTo>
                      <a:pt x="2764" y="3853"/>
                      <a:pt x="3061" y="3896"/>
                      <a:pt x="3381" y="3896"/>
                    </a:cubicBezTo>
                    <a:cubicBezTo>
                      <a:pt x="4000" y="3896"/>
                      <a:pt x="4707" y="3733"/>
                      <a:pt x="5430" y="3482"/>
                    </a:cubicBezTo>
                    <a:cubicBezTo>
                      <a:pt x="5168" y="2970"/>
                      <a:pt x="5013" y="2374"/>
                      <a:pt x="5061" y="1910"/>
                    </a:cubicBezTo>
                    <a:lnTo>
                      <a:pt x="5061" y="1910"/>
                    </a:lnTo>
                    <a:cubicBezTo>
                      <a:pt x="4657" y="2007"/>
                      <a:pt x="4394" y="2047"/>
                      <a:pt x="4195" y="2047"/>
                    </a:cubicBezTo>
                    <a:cubicBezTo>
                      <a:pt x="3930" y="2047"/>
                      <a:pt x="3778" y="1976"/>
                      <a:pt x="3561" y="1874"/>
                    </a:cubicBezTo>
                    <a:cubicBezTo>
                      <a:pt x="3084" y="1660"/>
                      <a:pt x="2811" y="1208"/>
                      <a:pt x="1894" y="207"/>
                    </a:cubicBezTo>
                    <a:cubicBezTo>
                      <a:pt x="1774" y="53"/>
                      <a:pt x="1588" y="1"/>
                      <a:pt x="1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7236160" y="3456424"/>
                <a:ext cx="122817" cy="143841"/>
              </a:xfrm>
              <a:custGeom>
                <a:rect b="b" l="l" r="r" t="t"/>
                <a:pathLst>
                  <a:path extrusionOk="0" h="2121" w="1811">
                    <a:moveTo>
                      <a:pt x="1406" y="1"/>
                    </a:moveTo>
                    <a:cubicBezTo>
                      <a:pt x="1406" y="1"/>
                      <a:pt x="989" y="215"/>
                      <a:pt x="632" y="596"/>
                    </a:cubicBezTo>
                    <a:cubicBezTo>
                      <a:pt x="275" y="989"/>
                      <a:pt x="1" y="1513"/>
                      <a:pt x="37" y="1572"/>
                    </a:cubicBezTo>
                    <a:cubicBezTo>
                      <a:pt x="311" y="1953"/>
                      <a:pt x="501" y="2120"/>
                      <a:pt x="501" y="2120"/>
                    </a:cubicBezTo>
                    <a:cubicBezTo>
                      <a:pt x="680" y="1775"/>
                      <a:pt x="787" y="1430"/>
                      <a:pt x="1037" y="1096"/>
                    </a:cubicBezTo>
                    <a:cubicBezTo>
                      <a:pt x="1346" y="680"/>
                      <a:pt x="1573" y="560"/>
                      <a:pt x="1811" y="453"/>
                    </a:cubicBezTo>
                    <a:cubicBezTo>
                      <a:pt x="1632" y="239"/>
                      <a:pt x="1406" y="1"/>
                      <a:pt x="1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7246671" y="3463748"/>
                <a:ext cx="104235" cy="123563"/>
              </a:xfrm>
              <a:custGeom>
                <a:rect b="b" l="l" r="r" t="t"/>
                <a:pathLst>
                  <a:path extrusionOk="0" h="1822" w="1537">
                    <a:moveTo>
                      <a:pt x="1358" y="0"/>
                    </a:moveTo>
                    <a:cubicBezTo>
                      <a:pt x="1179" y="119"/>
                      <a:pt x="882" y="310"/>
                      <a:pt x="656" y="548"/>
                    </a:cubicBezTo>
                    <a:cubicBezTo>
                      <a:pt x="215" y="1024"/>
                      <a:pt x="1" y="1607"/>
                      <a:pt x="1" y="1607"/>
                    </a:cubicBezTo>
                    <a:cubicBezTo>
                      <a:pt x="1" y="1607"/>
                      <a:pt x="25" y="1619"/>
                      <a:pt x="167" y="1822"/>
                    </a:cubicBezTo>
                    <a:cubicBezTo>
                      <a:pt x="215" y="1726"/>
                      <a:pt x="465" y="1179"/>
                      <a:pt x="763" y="822"/>
                    </a:cubicBezTo>
                    <a:cubicBezTo>
                      <a:pt x="1191" y="298"/>
                      <a:pt x="1441" y="250"/>
                      <a:pt x="1537" y="214"/>
                    </a:cubicBezTo>
                    <a:cubicBezTo>
                      <a:pt x="1537" y="214"/>
                      <a:pt x="1429" y="107"/>
                      <a:pt x="1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7443679" y="3528309"/>
                <a:ext cx="63884" cy="122004"/>
              </a:xfrm>
              <a:custGeom>
                <a:rect b="b" l="l" r="r" t="t"/>
                <a:pathLst>
                  <a:path extrusionOk="0" h="1799" w="942">
                    <a:moveTo>
                      <a:pt x="644" y="1"/>
                    </a:moveTo>
                    <a:cubicBezTo>
                      <a:pt x="346" y="12"/>
                      <a:pt x="156" y="72"/>
                      <a:pt x="156" y="72"/>
                    </a:cubicBezTo>
                    <a:cubicBezTo>
                      <a:pt x="156" y="72"/>
                      <a:pt x="1" y="477"/>
                      <a:pt x="72" y="965"/>
                    </a:cubicBezTo>
                    <a:cubicBezTo>
                      <a:pt x="120" y="1429"/>
                      <a:pt x="287" y="1798"/>
                      <a:pt x="358" y="1798"/>
                    </a:cubicBezTo>
                    <a:cubicBezTo>
                      <a:pt x="715" y="1715"/>
                      <a:pt x="941" y="1644"/>
                      <a:pt x="941" y="1644"/>
                    </a:cubicBezTo>
                    <a:cubicBezTo>
                      <a:pt x="846" y="1560"/>
                      <a:pt x="656" y="1191"/>
                      <a:pt x="608" y="846"/>
                    </a:cubicBezTo>
                    <a:cubicBezTo>
                      <a:pt x="549" y="286"/>
                      <a:pt x="632" y="155"/>
                      <a:pt x="644" y="1"/>
                    </a:cubicBezTo>
                    <a:close/>
                  </a:path>
                </a:pathLst>
              </a:custGeom>
              <a:solidFill>
                <a:srgbClr val="FFD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7449376" y="3528242"/>
                <a:ext cx="43674" cy="118274"/>
              </a:xfrm>
              <a:custGeom>
                <a:rect b="b" l="l" r="r" t="t"/>
                <a:pathLst>
                  <a:path extrusionOk="0" h="1744" w="644">
                    <a:moveTo>
                      <a:pt x="360" y="0"/>
                    </a:moveTo>
                    <a:cubicBezTo>
                      <a:pt x="330" y="0"/>
                      <a:pt x="278" y="9"/>
                      <a:pt x="191" y="37"/>
                    </a:cubicBezTo>
                    <a:cubicBezTo>
                      <a:pt x="0" y="668"/>
                      <a:pt x="155" y="1371"/>
                      <a:pt x="393" y="1728"/>
                    </a:cubicBezTo>
                    <a:cubicBezTo>
                      <a:pt x="393" y="1728"/>
                      <a:pt x="424" y="1743"/>
                      <a:pt x="480" y="1743"/>
                    </a:cubicBezTo>
                    <a:cubicBezTo>
                      <a:pt x="521" y="1743"/>
                      <a:pt x="577" y="1735"/>
                      <a:pt x="643" y="1704"/>
                    </a:cubicBezTo>
                    <a:cubicBezTo>
                      <a:pt x="155" y="1014"/>
                      <a:pt x="393" y="37"/>
                      <a:pt x="393" y="37"/>
                    </a:cubicBezTo>
                    <a:cubicBezTo>
                      <a:pt x="393" y="37"/>
                      <a:pt x="420" y="0"/>
                      <a:pt x="3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38"/>
            <p:cNvSpPr/>
            <p:nvPr/>
          </p:nvSpPr>
          <p:spPr>
            <a:xfrm>
              <a:off x="8327025" y="-1"/>
              <a:ext cx="1220922" cy="4602486"/>
            </a:xfrm>
            <a:custGeom>
              <a:rect b="b" l="l" r="r" t="t"/>
              <a:pathLst>
                <a:path extrusionOk="0" h="67033" w="19349">
                  <a:moveTo>
                    <a:pt x="1" y="1"/>
                  </a:moveTo>
                  <a:lnTo>
                    <a:pt x="1" y="67033"/>
                  </a:lnTo>
                  <a:lnTo>
                    <a:pt x="19349" y="67033"/>
                  </a:lnTo>
                  <a:lnTo>
                    <a:pt x="19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38"/>
            <p:cNvGrpSpPr/>
            <p:nvPr/>
          </p:nvGrpSpPr>
          <p:grpSpPr>
            <a:xfrm>
              <a:off x="8353763" y="351900"/>
              <a:ext cx="1123763" cy="4224450"/>
              <a:chOff x="8496050" y="593175"/>
              <a:chExt cx="1123763" cy="4224450"/>
            </a:xfrm>
          </p:grpSpPr>
          <p:sp>
            <p:nvSpPr>
              <p:cNvPr id="729" name="Google Shape;729;p38"/>
              <p:cNvSpPr/>
              <p:nvPr/>
            </p:nvSpPr>
            <p:spPr>
              <a:xfrm>
                <a:off x="8543675" y="593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8865875" y="593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9188075" y="593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8696075" y="7392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8500813" y="10837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9145213" y="10837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8653213" y="12298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9297613" y="12298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flipH="1" rot="10800000">
                <a:off x="8496050" y="20165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flipH="1" rot="10800000">
                <a:off x="9140450" y="20165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flipH="1" rot="10800000">
                <a:off x="8970650" y="18704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flipH="1" rot="10800000">
                <a:off x="9292850" y="18704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flipH="1" rot="10800000">
                <a:off x="8500813" y="15259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flipH="1" rot="10800000">
                <a:off x="9145213" y="15259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flipH="1" rot="10800000">
                <a:off x="8975413" y="13798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flipH="1" rot="10800000">
                <a:off x="8605588" y="35886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flipH="1" rot="10800000">
                <a:off x="8927788" y="35886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flipH="1" rot="10800000">
                <a:off x="9249988" y="35886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flipH="1" rot="10800000">
                <a:off x="8757988" y="34425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flipH="1">
                <a:off x="9292850" y="26558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flipH="1">
                <a:off x="8648450" y="26558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flipH="1">
                <a:off x="9140450" y="28019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flipH="1">
                <a:off x="8496050" y="28019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
              <p:cNvSpPr/>
              <p:nvPr/>
            </p:nvSpPr>
            <p:spPr>
              <a:xfrm flipH="1">
                <a:off x="9297613" y="21653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flipH="1">
                <a:off x="8653213" y="21653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flipH="1">
                <a:off x="8823013" y="23114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flipH="1">
                <a:off x="8500813" y="23114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8"/>
              <p:cNvSpPr/>
              <p:nvPr/>
            </p:nvSpPr>
            <p:spPr>
              <a:xfrm rot="10800000">
                <a:off x="9292850" y="30981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8"/>
              <p:cNvSpPr/>
              <p:nvPr/>
            </p:nvSpPr>
            <p:spPr>
              <a:xfrm rot="10800000">
                <a:off x="8648450" y="30981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8"/>
              <p:cNvSpPr/>
              <p:nvPr/>
            </p:nvSpPr>
            <p:spPr>
              <a:xfrm rot="10800000">
                <a:off x="8818250" y="29520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rot="10800000">
                <a:off x="9183313" y="467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rot="10800000">
                <a:off x="8861113" y="467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rot="10800000">
                <a:off x="8538913" y="467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rot="10800000">
                <a:off x="9030913" y="45254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flipH="1">
                <a:off x="9140450" y="37387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a:off x="9140450" y="37387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8"/>
              <p:cNvSpPr/>
              <p:nvPr/>
            </p:nvSpPr>
            <p:spPr>
              <a:xfrm>
                <a:off x="9292850" y="38848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flipH="1" rot="10800000">
                <a:off x="8496050" y="41810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rot="10800000">
                <a:off x="8496050" y="41810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rot="10800000">
                <a:off x="8665850" y="40349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flipH="1" rot="10800000">
                <a:off x="8709538" y="4524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rot="10800000">
                <a:off x="8709538" y="4524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rot="10800000">
                <a:off x="8879338" y="43780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38"/>
            <p:cNvSpPr/>
            <p:nvPr/>
          </p:nvSpPr>
          <p:spPr>
            <a:xfrm>
              <a:off x="5542979" y="639120"/>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5034285" y="40474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6104162" y="805135"/>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5302746" y="69839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5155406" y="538073"/>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8267828" y="3099097"/>
              <a:ext cx="128409" cy="271141"/>
            </a:xfrm>
            <a:custGeom>
              <a:rect b="b" l="l" r="r" t="t"/>
              <a:pathLst>
                <a:path extrusionOk="0" h="4297" w="2035">
                  <a:moveTo>
                    <a:pt x="296" y="1"/>
                  </a:moveTo>
                  <a:cubicBezTo>
                    <a:pt x="759" y="1232"/>
                    <a:pt x="0" y="3342"/>
                    <a:pt x="1050" y="3850"/>
                  </a:cubicBezTo>
                  <a:lnTo>
                    <a:pt x="1050" y="3850"/>
                  </a:lnTo>
                  <a:cubicBezTo>
                    <a:pt x="1088" y="3795"/>
                    <a:pt x="1130" y="3735"/>
                    <a:pt x="1177" y="3668"/>
                  </a:cubicBezTo>
                  <a:cubicBezTo>
                    <a:pt x="2034" y="2418"/>
                    <a:pt x="1082" y="453"/>
                    <a:pt x="296" y="1"/>
                  </a:cubicBezTo>
                  <a:close/>
                  <a:moveTo>
                    <a:pt x="1050" y="3850"/>
                  </a:moveTo>
                  <a:cubicBezTo>
                    <a:pt x="821" y="4187"/>
                    <a:pt x="775" y="4297"/>
                    <a:pt x="812" y="4297"/>
                  </a:cubicBezTo>
                  <a:cubicBezTo>
                    <a:pt x="880" y="4297"/>
                    <a:pt x="1237" y="3918"/>
                    <a:pt x="1237" y="3918"/>
                  </a:cubicBezTo>
                  <a:cubicBezTo>
                    <a:pt x="1169" y="3900"/>
                    <a:pt x="1107" y="3877"/>
                    <a:pt x="1050" y="385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38"/>
            <p:cNvGrpSpPr/>
            <p:nvPr/>
          </p:nvGrpSpPr>
          <p:grpSpPr>
            <a:xfrm>
              <a:off x="7563172" y="2147564"/>
              <a:ext cx="954531" cy="2120572"/>
              <a:chOff x="7563172" y="2147564"/>
              <a:chExt cx="954531" cy="2120572"/>
            </a:xfrm>
          </p:grpSpPr>
          <p:grpSp>
            <p:nvGrpSpPr>
              <p:cNvPr id="779" name="Google Shape;779;p38"/>
              <p:cNvGrpSpPr/>
              <p:nvPr/>
            </p:nvGrpSpPr>
            <p:grpSpPr>
              <a:xfrm>
                <a:off x="7563172" y="2147564"/>
                <a:ext cx="954531" cy="2120572"/>
                <a:chOff x="7563172" y="2147564"/>
                <a:chExt cx="954531" cy="2120572"/>
              </a:xfrm>
            </p:grpSpPr>
            <p:sp>
              <p:nvSpPr>
                <p:cNvPr id="780" name="Google Shape;780;p38"/>
                <p:cNvSpPr/>
                <p:nvPr/>
              </p:nvSpPr>
              <p:spPr>
                <a:xfrm>
                  <a:off x="7603591" y="2209277"/>
                  <a:ext cx="914112" cy="2037780"/>
                </a:xfrm>
                <a:custGeom>
                  <a:rect b="b" l="l" r="r" t="t"/>
                  <a:pathLst>
                    <a:path extrusionOk="0" h="30048" w="13479">
                      <a:moveTo>
                        <a:pt x="12682" y="1"/>
                      </a:moveTo>
                      <a:cubicBezTo>
                        <a:pt x="12551" y="1"/>
                        <a:pt x="12421" y="88"/>
                        <a:pt x="12359" y="222"/>
                      </a:cubicBezTo>
                      <a:lnTo>
                        <a:pt x="72" y="29380"/>
                      </a:lnTo>
                      <a:cubicBezTo>
                        <a:pt x="0" y="29559"/>
                        <a:pt x="72" y="29761"/>
                        <a:pt x="250" y="29845"/>
                      </a:cubicBezTo>
                      <a:lnTo>
                        <a:pt x="667" y="30023"/>
                      </a:lnTo>
                      <a:cubicBezTo>
                        <a:pt x="708" y="30039"/>
                        <a:pt x="749" y="30047"/>
                        <a:pt x="791" y="30047"/>
                      </a:cubicBezTo>
                      <a:cubicBezTo>
                        <a:pt x="931" y="30047"/>
                        <a:pt x="1067" y="29959"/>
                        <a:pt x="1131" y="29821"/>
                      </a:cubicBezTo>
                      <a:lnTo>
                        <a:pt x="13407" y="662"/>
                      </a:lnTo>
                      <a:cubicBezTo>
                        <a:pt x="13478" y="484"/>
                        <a:pt x="13407" y="281"/>
                        <a:pt x="13228" y="210"/>
                      </a:cubicBezTo>
                      <a:lnTo>
                        <a:pt x="12811" y="31"/>
                      </a:lnTo>
                      <a:cubicBezTo>
                        <a:pt x="12770" y="11"/>
                        <a:pt x="12726" y="1"/>
                        <a:pt x="126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7563172" y="2147564"/>
                  <a:ext cx="933508" cy="2091424"/>
                </a:xfrm>
                <a:custGeom>
                  <a:rect b="b" l="l" r="r" t="t"/>
                  <a:pathLst>
                    <a:path extrusionOk="0" h="30839" w="13765">
                      <a:moveTo>
                        <a:pt x="12979" y="1"/>
                      </a:moveTo>
                      <a:cubicBezTo>
                        <a:pt x="12841" y="1"/>
                        <a:pt x="12701" y="89"/>
                        <a:pt x="12645" y="227"/>
                      </a:cubicBezTo>
                      <a:lnTo>
                        <a:pt x="72" y="30171"/>
                      </a:lnTo>
                      <a:cubicBezTo>
                        <a:pt x="1" y="30350"/>
                        <a:pt x="72" y="30552"/>
                        <a:pt x="251" y="30636"/>
                      </a:cubicBezTo>
                      <a:lnTo>
                        <a:pt x="668" y="30814"/>
                      </a:lnTo>
                      <a:cubicBezTo>
                        <a:pt x="706" y="30830"/>
                        <a:pt x="745" y="30838"/>
                        <a:pt x="785" y="30838"/>
                      </a:cubicBezTo>
                      <a:cubicBezTo>
                        <a:pt x="920" y="30838"/>
                        <a:pt x="1053" y="30750"/>
                        <a:pt x="1108" y="30612"/>
                      </a:cubicBezTo>
                      <a:lnTo>
                        <a:pt x="13693" y="668"/>
                      </a:lnTo>
                      <a:cubicBezTo>
                        <a:pt x="13765" y="489"/>
                        <a:pt x="13693" y="287"/>
                        <a:pt x="13515" y="203"/>
                      </a:cubicBezTo>
                      <a:lnTo>
                        <a:pt x="13098" y="25"/>
                      </a:lnTo>
                      <a:cubicBezTo>
                        <a:pt x="13060" y="8"/>
                        <a:pt x="13020" y="1"/>
                        <a:pt x="12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7576939" y="2162144"/>
                  <a:ext cx="905228" cy="2063551"/>
                </a:xfrm>
                <a:custGeom>
                  <a:rect b="b" l="l" r="r" t="t"/>
                  <a:pathLst>
                    <a:path extrusionOk="0" h="30428" w="13348">
                      <a:moveTo>
                        <a:pt x="12827" y="1"/>
                      </a:moveTo>
                      <a:cubicBezTo>
                        <a:pt x="12725" y="1"/>
                        <a:pt x="12598" y="100"/>
                        <a:pt x="12538" y="250"/>
                      </a:cubicBezTo>
                      <a:lnTo>
                        <a:pt x="72" y="29885"/>
                      </a:lnTo>
                      <a:cubicBezTo>
                        <a:pt x="0" y="30063"/>
                        <a:pt x="48" y="30242"/>
                        <a:pt x="167" y="30302"/>
                      </a:cubicBezTo>
                      <a:lnTo>
                        <a:pt x="465" y="30421"/>
                      </a:lnTo>
                      <a:cubicBezTo>
                        <a:pt x="481" y="30426"/>
                        <a:pt x="499" y="30428"/>
                        <a:pt x="517" y="30428"/>
                      </a:cubicBezTo>
                      <a:cubicBezTo>
                        <a:pt x="629" y="30428"/>
                        <a:pt x="760" y="30336"/>
                        <a:pt x="822" y="30182"/>
                      </a:cubicBezTo>
                      <a:lnTo>
                        <a:pt x="13276" y="548"/>
                      </a:lnTo>
                      <a:cubicBezTo>
                        <a:pt x="13347" y="369"/>
                        <a:pt x="13300" y="167"/>
                        <a:pt x="13181" y="131"/>
                      </a:cubicBezTo>
                      <a:lnTo>
                        <a:pt x="12883" y="12"/>
                      </a:lnTo>
                      <a:cubicBezTo>
                        <a:pt x="12866" y="4"/>
                        <a:pt x="12847" y="1"/>
                        <a:pt x="12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8"/>
                <p:cNvSpPr/>
                <p:nvPr/>
              </p:nvSpPr>
              <p:spPr>
                <a:xfrm>
                  <a:off x="8297967" y="2513706"/>
                  <a:ext cx="28348" cy="24889"/>
                </a:xfrm>
                <a:custGeom>
                  <a:rect b="b" l="l" r="r" t="t"/>
                  <a:pathLst>
                    <a:path extrusionOk="0" h="367" w="418">
                      <a:moveTo>
                        <a:pt x="204" y="1"/>
                      </a:moveTo>
                      <a:cubicBezTo>
                        <a:pt x="138" y="1"/>
                        <a:pt x="71" y="45"/>
                        <a:pt x="36" y="114"/>
                      </a:cubicBezTo>
                      <a:cubicBezTo>
                        <a:pt x="1" y="198"/>
                        <a:pt x="36" y="305"/>
                        <a:pt x="132" y="353"/>
                      </a:cubicBezTo>
                      <a:cubicBezTo>
                        <a:pt x="153" y="362"/>
                        <a:pt x="176" y="366"/>
                        <a:pt x="199" y="366"/>
                      </a:cubicBezTo>
                      <a:cubicBezTo>
                        <a:pt x="266" y="366"/>
                        <a:pt x="334" y="328"/>
                        <a:pt x="370" y="257"/>
                      </a:cubicBezTo>
                      <a:cubicBezTo>
                        <a:pt x="417" y="174"/>
                        <a:pt x="370" y="67"/>
                        <a:pt x="275" y="19"/>
                      </a:cubicBezTo>
                      <a:cubicBezTo>
                        <a:pt x="252" y="6"/>
                        <a:pt x="228"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
                <p:cNvSpPr/>
                <p:nvPr/>
              </p:nvSpPr>
              <p:spPr>
                <a:xfrm>
                  <a:off x="8029073" y="3150775"/>
                  <a:ext cx="28348" cy="24414"/>
                </a:xfrm>
                <a:custGeom>
                  <a:rect b="b" l="l" r="r" t="t"/>
                  <a:pathLst>
                    <a:path extrusionOk="0" h="360" w="418">
                      <a:moveTo>
                        <a:pt x="208" y="0"/>
                      </a:moveTo>
                      <a:cubicBezTo>
                        <a:pt x="138" y="0"/>
                        <a:pt x="74" y="42"/>
                        <a:pt x="49" y="103"/>
                      </a:cubicBezTo>
                      <a:cubicBezTo>
                        <a:pt x="1" y="198"/>
                        <a:pt x="49" y="305"/>
                        <a:pt x="132" y="341"/>
                      </a:cubicBezTo>
                      <a:cubicBezTo>
                        <a:pt x="158" y="354"/>
                        <a:pt x="185" y="360"/>
                        <a:pt x="211" y="360"/>
                      </a:cubicBezTo>
                      <a:cubicBezTo>
                        <a:pt x="280" y="360"/>
                        <a:pt x="344" y="318"/>
                        <a:pt x="370" y="257"/>
                      </a:cubicBezTo>
                      <a:cubicBezTo>
                        <a:pt x="418" y="150"/>
                        <a:pt x="370" y="43"/>
                        <a:pt x="287" y="19"/>
                      </a:cubicBezTo>
                      <a:cubicBezTo>
                        <a:pt x="261" y="6"/>
                        <a:pt x="234"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8"/>
                <p:cNvSpPr/>
                <p:nvPr/>
              </p:nvSpPr>
              <p:spPr>
                <a:xfrm>
                  <a:off x="7940301" y="3362701"/>
                  <a:ext cx="27466" cy="24821"/>
                </a:xfrm>
                <a:custGeom>
                  <a:rect b="b" l="l" r="r" t="t"/>
                  <a:pathLst>
                    <a:path extrusionOk="0" h="366" w="405">
                      <a:moveTo>
                        <a:pt x="212" y="0"/>
                      </a:moveTo>
                      <a:cubicBezTo>
                        <a:pt x="141" y="0"/>
                        <a:pt x="74" y="38"/>
                        <a:pt x="48" y="109"/>
                      </a:cubicBezTo>
                      <a:cubicBezTo>
                        <a:pt x="0" y="192"/>
                        <a:pt x="48" y="299"/>
                        <a:pt x="131" y="347"/>
                      </a:cubicBezTo>
                      <a:cubicBezTo>
                        <a:pt x="157" y="360"/>
                        <a:pt x="183" y="366"/>
                        <a:pt x="209" y="366"/>
                      </a:cubicBezTo>
                      <a:cubicBezTo>
                        <a:pt x="279" y="366"/>
                        <a:pt x="343" y="321"/>
                        <a:pt x="369" y="252"/>
                      </a:cubicBezTo>
                      <a:cubicBezTo>
                        <a:pt x="405" y="157"/>
                        <a:pt x="357" y="49"/>
                        <a:pt x="286" y="14"/>
                      </a:cubicBezTo>
                      <a:cubicBezTo>
                        <a:pt x="262" y="5"/>
                        <a:pt x="237" y="0"/>
                        <a:pt x="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8"/>
                <p:cNvSpPr/>
                <p:nvPr/>
              </p:nvSpPr>
              <p:spPr>
                <a:xfrm>
                  <a:off x="7850648" y="3574696"/>
                  <a:ext cx="28348" cy="24414"/>
                </a:xfrm>
                <a:custGeom>
                  <a:rect b="b" l="l" r="r" t="t"/>
                  <a:pathLst>
                    <a:path extrusionOk="0" h="360" w="418">
                      <a:moveTo>
                        <a:pt x="207" y="0"/>
                      </a:moveTo>
                      <a:cubicBezTo>
                        <a:pt x="137" y="0"/>
                        <a:pt x="71" y="42"/>
                        <a:pt x="36" y="102"/>
                      </a:cubicBezTo>
                      <a:cubicBezTo>
                        <a:pt x="1" y="198"/>
                        <a:pt x="36" y="305"/>
                        <a:pt x="132" y="340"/>
                      </a:cubicBezTo>
                      <a:cubicBezTo>
                        <a:pt x="158" y="353"/>
                        <a:pt x="184" y="359"/>
                        <a:pt x="209" y="359"/>
                      </a:cubicBezTo>
                      <a:cubicBezTo>
                        <a:pt x="275" y="359"/>
                        <a:pt x="335" y="318"/>
                        <a:pt x="370" y="257"/>
                      </a:cubicBezTo>
                      <a:cubicBezTo>
                        <a:pt x="417" y="150"/>
                        <a:pt x="370" y="43"/>
                        <a:pt x="286" y="19"/>
                      </a:cubicBezTo>
                      <a:cubicBezTo>
                        <a:pt x="260" y="6"/>
                        <a:pt x="233" y="0"/>
                        <a:pt x="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8"/>
                <p:cNvSpPr/>
                <p:nvPr/>
              </p:nvSpPr>
              <p:spPr>
                <a:xfrm>
                  <a:off x="7761808" y="3786555"/>
                  <a:ext cx="27534" cy="24889"/>
                </a:xfrm>
                <a:custGeom>
                  <a:rect b="b" l="l" r="r" t="t"/>
                  <a:pathLst>
                    <a:path extrusionOk="0" h="367" w="406">
                      <a:moveTo>
                        <a:pt x="213" y="1"/>
                      </a:moveTo>
                      <a:cubicBezTo>
                        <a:pt x="141" y="1"/>
                        <a:pt x="72" y="39"/>
                        <a:pt x="37" y="110"/>
                      </a:cubicBezTo>
                      <a:cubicBezTo>
                        <a:pt x="1" y="193"/>
                        <a:pt x="37" y="300"/>
                        <a:pt x="132" y="348"/>
                      </a:cubicBezTo>
                      <a:cubicBezTo>
                        <a:pt x="157" y="361"/>
                        <a:pt x="183" y="366"/>
                        <a:pt x="208" y="366"/>
                      </a:cubicBezTo>
                      <a:cubicBezTo>
                        <a:pt x="275" y="366"/>
                        <a:pt x="335" y="322"/>
                        <a:pt x="370" y="253"/>
                      </a:cubicBezTo>
                      <a:cubicBezTo>
                        <a:pt x="406" y="169"/>
                        <a:pt x="358" y="62"/>
                        <a:pt x="287" y="14"/>
                      </a:cubicBezTo>
                      <a:cubicBezTo>
                        <a:pt x="262" y="5"/>
                        <a:pt x="237"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a:off x="7631871" y="3143043"/>
                  <a:ext cx="529722" cy="1125092"/>
                </a:xfrm>
                <a:custGeom>
                  <a:rect b="b" l="l" r="r" t="t"/>
                  <a:pathLst>
                    <a:path extrusionOk="0" h="16590" w="7811">
                      <a:moveTo>
                        <a:pt x="7017" y="1"/>
                      </a:moveTo>
                      <a:cubicBezTo>
                        <a:pt x="6882" y="1"/>
                        <a:pt x="6745" y="81"/>
                        <a:pt x="6691" y="217"/>
                      </a:cubicBezTo>
                      <a:lnTo>
                        <a:pt x="71" y="15921"/>
                      </a:lnTo>
                      <a:cubicBezTo>
                        <a:pt x="0" y="16099"/>
                        <a:pt x="71" y="16314"/>
                        <a:pt x="250" y="16385"/>
                      </a:cubicBezTo>
                      <a:lnTo>
                        <a:pt x="667" y="16564"/>
                      </a:lnTo>
                      <a:cubicBezTo>
                        <a:pt x="707" y="16581"/>
                        <a:pt x="750" y="16589"/>
                        <a:pt x="792" y="16589"/>
                      </a:cubicBezTo>
                      <a:cubicBezTo>
                        <a:pt x="924" y="16589"/>
                        <a:pt x="1053" y="16509"/>
                        <a:pt x="1107" y="16373"/>
                      </a:cubicBezTo>
                      <a:lnTo>
                        <a:pt x="7739" y="669"/>
                      </a:lnTo>
                      <a:cubicBezTo>
                        <a:pt x="7811" y="490"/>
                        <a:pt x="7739" y="276"/>
                        <a:pt x="7560" y="205"/>
                      </a:cubicBezTo>
                      <a:lnTo>
                        <a:pt x="7144" y="26"/>
                      </a:lnTo>
                      <a:cubicBezTo>
                        <a:pt x="7103" y="9"/>
                        <a:pt x="7060" y="1"/>
                        <a:pt x="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8"/>
                <p:cNvSpPr/>
                <p:nvPr/>
              </p:nvSpPr>
              <p:spPr>
                <a:xfrm>
                  <a:off x="7645570" y="3157217"/>
                  <a:ext cx="500697" cy="1097830"/>
                </a:xfrm>
                <a:custGeom>
                  <a:rect b="b" l="l" r="r" t="t"/>
                  <a:pathLst>
                    <a:path extrusionOk="0" h="16188" w="7383">
                      <a:moveTo>
                        <a:pt x="6866" y="0"/>
                      </a:moveTo>
                      <a:cubicBezTo>
                        <a:pt x="6757" y="0"/>
                        <a:pt x="6632" y="92"/>
                        <a:pt x="6561" y="246"/>
                      </a:cubicBezTo>
                      <a:lnTo>
                        <a:pt x="72" y="15640"/>
                      </a:lnTo>
                      <a:cubicBezTo>
                        <a:pt x="0" y="15819"/>
                        <a:pt x="48" y="16010"/>
                        <a:pt x="167" y="16057"/>
                      </a:cubicBezTo>
                      <a:lnTo>
                        <a:pt x="465" y="16176"/>
                      </a:lnTo>
                      <a:cubicBezTo>
                        <a:pt x="484" y="16184"/>
                        <a:pt x="504" y="16188"/>
                        <a:pt x="525" y="16188"/>
                      </a:cubicBezTo>
                      <a:cubicBezTo>
                        <a:pt x="635" y="16188"/>
                        <a:pt x="762" y="16088"/>
                        <a:pt x="822" y="15938"/>
                      </a:cubicBezTo>
                      <a:lnTo>
                        <a:pt x="7311" y="543"/>
                      </a:lnTo>
                      <a:cubicBezTo>
                        <a:pt x="7382" y="365"/>
                        <a:pt x="7335" y="186"/>
                        <a:pt x="7216" y="127"/>
                      </a:cubicBezTo>
                      <a:lnTo>
                        <a:pt x="6918" y="8"/>
                      </a:lnTo>
                      <a:cubicBezTo>
                        <a:pt x="6901" y="3"/>
                        <a:pt x="6884" y="0"/>
                        <a:pt x="6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p:nvPr/>
              </p:nvSpPr>
              <p:spPr>
                <a:xfrm>
                  <a:off x="8008932" y="3390913"/>
                  <a:ext cx="27534" cy="24889"/>
                </a:xfrm>
                <a:custGeom>
                  <a:rect b="b" l="l" r="r" t="t"/>
                  <a:pathLst>
                    <a:path extrusionOk="0" h="367" w="406">
                      <a:moveTo>
                        <a:pt x="212" y="1"/>
                      </a:moveTo>
                      <a:cubicBezTo>
                        <a:pt x="141" y="1"/>
                        <a:pt x="74" y="39"/>
                        <a:pt x="48" y="110"/>
                      </a:cubicBezTo>
                      <a:cubicBezTo>
                        <a:pt x="0" y="193"/>
                        <a:pt x="48" y="300"/>
                        <a:pt x="131" y="348"/>
                      </a:cubicBezTo>
                      <a:cubicBezTo>
                        <a:pt x="157" y="360"/>
                        <a:pt x="183" y="366"/>
                        <a:pt x="209" y="366"/>
                      </a:cubicBezTo>
                      <a:cubicBezTo>
                        <a:pt x="279" y="366"/>
                        <a:pt x="343" y="322"/>
                        <a:pt x="369" y="252"/>
                      </a:cubicBezTo>
                      <a:cubicBezTo>
                        <a:pt x="405" y="169"/>
                        <a:pt x="357" y="62"/>
                        <a:pt x="286" y="14"/>
                      </a:cubicBezTo>
                      <a:cubicBezTo>
                        <a:pt x="262" y="5"/>
                        <a:pt x="237"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8"/>
                <p:cNvSpPr/>
                <p:nvPr/>
              </p:nvSpPr>
              <p:spPr>
                <a:xfrm>
                  <a:off x="7830438" y="3814834"/>
                  <a:ext cx="27534" cy="24889"/>
                </a:xfrm>
                <a:custGeom>
                  <a:rect b="b" l="l" r="r" t="t"/>
                  <a:pathLst>
                    <a:path extrusionOk="0" h="367" w="406">
                      <a:moveTo>
                        <a:pt x="213" y="1"/>
                      </a:moveTo>
                      <a:cubicBezTo>
                        <a:pt x="141" y="1"/>
                        <a:pt x="72" y="38"/>
                        <a:pt x="37" y="109"/>
                      </a:cubicBezTo>
                      <a:cubicBezTo>
                        <a:pt x="1" y="193"/>
                        <a:pt x="37" y="300"/>
                        <a:pt x="132" y="347"/>
                      </a:cubicBezTo>
                      <a:cubicBezTo>
                        <a:pt x="157" y="360"/>
                        <a:pt x="183" y="366"/>
                        <a:pt x="208" y="366"/>
                      </a:cubicBezTo>
                      <a:cubicBezTo>
                        <a:pt x="275" y="366"/>
                        <a:pt x="335" y="322"/>
                        <a:pt x="370" y="252"/>
                      </a:cubicBezTo>
                      <a:cubicBezTo>
                        <a:pt x="406" y="169"/>
                        <a:pt x="358" y="62"/>
                        <a:pt x="287" y="14"/>
                      </a:cubicBezTo>
                      <a:cubicBezTo>
                        <a:pt x="262" y="5"/>
                        <a:pt x="237"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7618104" y="2223518"/>
                  <a:ext cx="885832" cy="2010314"/>
                </a:xfrm>
                <a:custGeom>
                  <a:rect b="b" l="l" r="r" t="t"/>
                  <a:pathLst>
                    <a:path extrusionOk="0" h="29643" w="13062">
                      <a:moveTo>
                        <a:pt x="12537" y="1"/>
                      </a:moveTo>
                      <a:cubicBezTo>
                        <a:pt x="12427" y="1"/>
                        <a:pt x="12300" y="100"/>
                        <a:pt x="12240" y="250"/>
                      </a:cubicBezTo>
                      <a:lnTo>
                        <a:pt x="84" y="29099"/>
                      </a:lnTo>
                      <a:cubicBezTo>
                        <a:pt x="1" y="29277"/>
                        <a:pt x="48" y="29456"/>
                        <a:pt x="167" y="29516"/>
                      </a:cubicBezTo>
                      <a:lnTo>
                        <a:pt x="465" y="29635"/>
                      </a:lnTo>
                      <a:cubicBezTo>
                        <a:pt x="482" y="29640"/>
                        <a:pt x="499" y="29642"/>
                        <a:pt x="517" y="29642"/>
                      </a:cubicBezTo>
                      <a:cubicBezTo>
                        <a:pt x="629" y="29642"/>
                        <a:pt x="761" y="29550"/>
                        <a:pt x="822" y="29397"/>
                      </a:cubicBezTo>
                      <a:lnTo>
                        <a:pt x="12978" y="548"/>
                      </a:lnTo>
                      <a:cubicBezTo>
                        <a:pt x="13062" y="369"/>
                        <a:pt x="13014" y="179"/>
                        <a:pt x="12895" y="131"/>
                      </a:cubicBezTo>
                      <a:lnTo>
                        <a:pt x="12597" y="12"/>
                      </a:lnTo>
                      <a:cubicBezTo>
                        <a:pt x="12578" y="4"/>
                        <a:pt x="12558" y="1"/>
                        <a:pt x="12537"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38"/>
              <p:cNvSpPr/>
              <p:nvPr/>
            </p:nvSpPr>
            <p:spPr>
              <a:xfrm>
                <a:off x="8293966" y="2509297"/>
                <a:ext cx="65444" cy="40894"/>
              </a:xfrm>
              <a:custGeom>
                <a:rect b="b" l="l" r="r" t="t"/>
                <a:pathLst>
                  <a:path extrusionOk="0" h="603" w="965">
                    <a:moveTo>
                      <a:pt x="146" y="1"/>
                    </a:moveTo>
                    <a:cubicBezTo>
                      <a:pt x="95" y="1"/>
                      <a:pt x="42" y="41"/>
                      <a:pt x="24" y="96"/>
                    </a:cubicBezTo>
                    <a:cubicBezTo>
                      <a:pt x="0" y="179"/>
                      <a:pt x="12" y="251"/>
                      <a:pt x="72" y="275"/>
                    </a:cubicBezTo>
                    <a:lnTo>
                      <a:pt x="774" y="596"/>
                    </a:lnTo>
                    <a:cubicBezTo>
                      <a:pt x="785" y="600"/>
                      <a:pt x="795" y="602"/>
                      <a:pt x="806" y="602"/>
                    </a:cubicBezTo>
                    <a:cubicBezTo>
                      <a:pt x="857" y="602"/>
                      <a:pt x="909" y="560"/>
                      <a:pt x="929" y="501"/>
                    </a:cubicBezTo>
                    <a:cubicBezTo>
                      <a:pt x="965" y="429"/>
                      <a:pt x="953" y="334"/>
                      <a:pt x="893" y="322"/>
                    </a:cubicBezTo>
                    <a:lnTo>
                      <a:pt x="191" y="13"/>
                    </a:lnTo>
                    <a:cubicBezTo>
                      <a:pt x="177" y="4"/>
                      <a:pt x="161"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8205126" y="2720410"/>
                <a:ext cx="66258" cy="40555"/>
              </a:xfrm>
              <a:custGeom>
                <a:rect b="b" l="l" r="r" t="t"/>
                <a:pathLst>
                  <a:path extrusionOk="0" h="598" w="977">
                    <a:moveTo>
                      <a:pt x="152" y="0"/>
                    </a:moveTo>
                    <a:cubicBezTo>
                      <a:pt x="100" y="0"/>
                      <a:pt x="43" y="36"/>
                      <a:pt x="24" y="103"/>
                    </a:cubicBezTo>
                    <a:cubicBezTo>
                      <a:pt x="0" y="174"/>
                      <a:pt x="12" y="245"/>
                      <a:pt x="72" y="281"/>
                    </a:cubicBezTo>
                    <a:lnTo>
                      <a:pt x="762" y="591"/>
                    </a:lnTo>
                    <a:cubicBezTo>
                      <a:pt x="777" y="596"/>
                      <a:pt x="792" y="598"/>
                      <a:pt x="806" y="598"/>
                    </a:cubicBezTo>
                    <a:cubicBezTo>
                      <a:pt x="861" y="598"/>
                      <a:pt x="910" y="562"/>
                      <a:pt x="929" y="495"/>
                    </a:cubicBezTo>
                    <a:cubicBezTo>
                      <a:pt x="977" y="424"/>
                      <a:pt x="953" y="341"/>
                      <a:pt x="893" y="317"/>
                    </a:cubicBezTo>
                    <a:lnTo>
                      <a:pt x="191" y="7"/>
                    </a:lnTo>
                    <a:cubicBezTo>
                      <a:pt x="179" y="2"/>
                      <a:pt x="166" y="0"/>
                      <a:pt x="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8113098" y="2935253"/>
                <a:ext cx="65444" cy="40826"/>
              </a:xfrm>
              <a:custGeom>
                <a:rect b="b" l="l" r="r" t="t"/>
                <a:pathLst>
                  <a:path extrusionOk="0" h="602" w="965">
                    <a:moveTo>
                      <a:pt x="158" y="0"/>
                    </a:moveTo>
                    <a:cubicBezTo>
                      <a:pt x="107" y="0"/>
                      <a:pt x="53" y="43"/>
                      <a:pt x="24" y="102"/>
                    </a:cubicBezTo>
                    <a:cubicBezTo>
                      <a:pt x="0" y="173"/>
                      <a:pt x="12" y="244"/>
                      <a:pt x="72" y="280"/>
                    </a:cubicBezTo>
                    <a:lnTo>
                      <a:pt x="774" y="590"/>
                    </a:lnTo>
                    <a:cubicBezTo>
                      <a:pt x="788" y="598"/>
                      <a:pt x="803" y="602"/>
                      <a:pt x="817" y="602"/>
                    </a:cubicBezTo>
                    <a:cubicBezTo>
                      <a:pt x="865" y="602"/>
                      <a:pt x="913" y="561"/>
                      <a:pt x="941" y="506"/>
                    </a:cubicBezTo>
                    <a:cubicBezTo>
                      <a:pt x="965" y="411"/>
                      <a:pt x="953" y="340"/>
                      <a:pt x="893" y="328"/>
                    </a:cubicBezTo>
                    <a:lnTo>
                      <a:pt x="191" y="6"/>
                    </a:lnTo>
                    <a:cubicBezTo>
                      <a:pt x="180" y="2"/>
                      <a:pt x="169" y="0"/>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38"/>
            <p:cNvSpPr/>
            <p:nvPr/>
          </p:nvSpPr>
          <p:spPr>
            <a:xfrm>
              <a:off x="8207567" y="2725632"/>
              <a:ext cx="28280" cy="24821"/>
            </a:xfrm>
            <a:custGeom>
              <a:rect b="b" l="l" r="r" t="t"/>
              <a:pathLst>
                <a:path extrusionOk="0" h="366" w="417">
                  <a:moveTo>
                    <a:pt x="214" y="0"/>
                  </a:moveTo>
                  <a:cubicBezTo>
                    <a:pt x="145" y="0"/>
                    <a:pt x="83" y="38"/>
                    <a:pt x="48" y="109"/>
                  </a:cubicBezTo>
                  <a:cubicBezTo>
                    <a:pt x="0" y="204"/>
                    <a:pt x="48" y="299"/>
                    <a:pt x="131" y="347"/>
                  </a:cubicBezTo>
                  <a:cubicBezTo>
                    <a:pt x="157" y="360"/>
                    <a:pt x="184" y="366"/>
                    <a:pt x="210" y="366"/>
                  </a:cubicBezTo>
                  <a:cubicBezTo>
                    <a:pt x="281" y="366"/>
                    <a:pt x="347" y="324"/>
                    <a:pt x="381" y="264"/>
                  </a:cubicBezTo>
                  <a:cubicBezTo>
                    <a:pt x="417" y="168"/>
                    <a:pt x="381" y="61"/>
                    <a:pt x="286" y="14"/>
                  </a:cubicBezTo>
                  <a:cubicBezTo>
                    <a:pt x="262" y="4"/>
                    <a:pt x="237"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8118727" y="2937627"/>
              <a:ext cx="27534" cy="24821"/>
            </a:xfrm>
            <a:custGeom>
              <a:rect b="b" l="l" r="r" t="t"/>
              <a:pathLst>
                <a:path extrusionOk="0" h="366" w="406">
                  <a:moveTo>
                    <a:pt x="216" y="0"/>
                  </a:moveTo>
                  <a:cubicBezTo>
                    <a:pt x="150" y="0"/>
                    <a:pt x="83" y="44"/>
                    <a:pt x="48" y="114"/>
                  </a:cubicBezTo>
                  <a:cubicBezTo>
                    <a:pt x="0" y="198"/>
                    <a:pt x="48" y="305"/>
                    <a:pt x="143" y="352"/>
                  </a:cubicBezTo>
                  <a:cubicBezTo>
                    <a:pt x="165" y="361"/>
                    <a:pt x="187" y="366"/>
                    <a:pt x="210" y="366"/>
                  </a:cubicBezTo>
                  <a:cubicBezTo>
                    <a:pt x="278" y="366"/>
                    <a:pt x="346" y="328"/>
                    <a:pt x="381" y="257"/>
                  </a:cubicBezTo>
                  <a:cubicBezTo>
                    <a:pt x="405" y="174"/>
                    <a:pt x="381" y="67"/>
                    <a:pt x="286" y="19"/>
                  </a:cubicBezTo>
                  <a:cubicBezTo>
                    <a:pt x="264" y="6"/>
                    <a:pt x="240" y="0"/>
                    <a:pt x="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8"/>
            <p:cNvSpPr/>
            <p:nvPr/>
          </p:nvSpPr>
          <p:spPr>
            <a:xfrm>
              <a:off x="5421163" y="4515775"/>
              <a:ext cx="912600" cy="173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6873713" y="4513950"/>
              <a:ext cx="864900" cy="173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38"/>
            <p:cNvGrpSpPr/>
            <p:nvPr/>
          </p:nvGrpSpPr>
          <p:grpSpPr>
            <a:xfrm>
              <a:off x="7900544" y="2611633"/>
              <a:ext cx="473704" cy="827916"/>
              <a:chOff x="7631594" y="2611633"/>
              <a:chExt cx="473704" cy="827916"/>
            </a:xfrm>
          </p:grpSpPr>
          <p:sp>
            <p:nvSpPr>
              <p:cNvPr id="801" name="Google Shape;801;p38"/>
              <p:cNvSpPr/>
              <p:nvPr/>
            </p:nvSpPr>
            <p:spPr>
              <a:xfrm>
                <a:off x="7831323" y="2967941"/>
                <a:ext cx="145401" cy="82602"/>
              </a:xfrm>
              <a:custGeom>
                <a:rect b="b" l="l" r="r" t="t"/>
                <a:pathLst>
                  <a:path extrusionOk="0" h="1218" w="2144">
                    <a:moveTo>
                      <a:pt x="489" y="1"/>
                    </a:moveTo>
                    <a:cubicBezTo>
                      <a:pt x="358" y="1"/>
                      <a:pt x="215" y="48"/>
                      <a:pt x="120" y="155"/>
                    </a:cubicBezTo>
                    <a:cubicBezTo>
                      <a:pt x="60" y="239"/>
                      <a:pt x="0" y="334"/>
                      <a:pt x="0" y="453"/>
                    </a:cubicBezTo>
                    <a:cubicBezTo>
                      <a:pt x="0" y="644"/>
                      <a:pt x="155" y="858"/>
                      <a:pt x="512" y="1108"/>
                    </a:cubicBezTo>
                    <a:cubicBezTo>
                      <a:pt x="617" y="1181"/>
                      <a:pt x="703" y="1217"/>
                      <a:pt x="794" y="1217"/>
                    </a:cubicBezTo>
                    <a:cubicBezTo>
                      <a:pt x="807" y="1217"/>
                      <a:pt x="820" y="1217"/>
                      <a:pt x="834" y="1215"/>
                    </a:cubicBezTo>
                    <a:cubicBezTo>
                      <a:pt x="1143" y="1191"/>
                      <a:pt x="1227" y="822"/>
                      <a:pt x="1251" y="655"/>
                    </a:cubicBezTo>
                    <a:cubicBezTo>
                      <a:pt x="1322" y="691"/>
                      <a:pt x="1441" y="739"/>
                      <a:pt x="1596" y="739"/>
                    </a:cubicBezTo>
                    <a:cubicBezTo>
                      <a:pt x="1763" y="739"/>
                      <a:pt x="1965" y="679"/>
                      <a:pt x="2132" y="453"/>
                    </a:cubicBezTo>
                    <a:cubicBezTo>
                      <a:pt x="2144" y="417"/>
                      <a:pt x="2144" y="393"/>
                      <a:pt x="2120" y="382"/>
                    </a:cubicBezTo>
                    <a:cubicBezTo>
                      <a:pt x="2104" y="371"/>
                      <a:pt x="2090" y="365"/>
                      <a:pt x="2078" y="365"/>
                    </a:cubicBezTo>
                    <a:cubicBezTo>
                      <a:pt x="2063" y="365"/>
                      <a:pt x="2050" y="374"/>
                      <a:pt x="2036" y="393"/>
                    </a:cubicBezTo>
                    <a:cubicBezTo>
                      <a:pt x="1894" y="584"/>
                      <a:pt x="1727" y="632"/>
                      <a:pt x="1572" y="632"/>
                    </a:cubicBezTo>
                    <a:cubicBezTo>
                      <a:pt x="1477" y="632"/>
                      <a:pt x="1382" y="620"/>
                      <a:pt x="1322" y="584"/>
                    </a:cubicBezTo>
                    <a:cubicBezTo>
                      <a:pt x="1263" y="572"/>
                      <a:pt x="1227" y="536"/>
                      <a:pt x="1227" y="536"/>
                    </a:cubicBezTo>
                    <a:cubicBezTo>
                      <a:pt x="1209" y="530"/>
                      <a:pt x="1197" y="527"/>
                      <a:pt x="1188" y="527"/>
                    </a:cubicBezTo>
                    <a:cubicBezTo>
                      <a:pt x="1179" y="527"/>
                      <a:pt x="1173" y="530"/>
                      <a:pt x="1167" y="536"/>
                    </a:cubicBezTo>
                    <a:cubicBezTo>
                      <a:pt x="1143" y="560"/>
                      <a:pt x="1132" y="572"/>
                      <a:pt x="1132" y="584"/>
                    </a:cubicBezTo>
                    <a:cubicBezTo>
                      <a:pt x="1132" y="584"/>
                      <a:pt x="1120" y="739"/>
                      <a:pt x="1072" y="870"/>
                    </a:cubicBezTo>
                    <a:cubicBezTo>
                      <a:pt x="1024" y="1001"/>
                      <a:pt x="941" y="1120"/>
                      <a:pt x="822" y="1120"/>
                    </a:cubicBezTo>
                    <a:cubicBezTo>
                      <a:pt x="751" y="1120"/>
                      <a:pt x="667" y="1096"/>
                      <a:pt x="572" y="1013"/>
                    </a:cubicBezTo>
                    <a:cubicBezTo>
                      <a:pt x="215" y="763"/>
                      <a:pt x="108" y="584"/>
                      <a:pt x="108" y="453"/>
                    </a:cubicBezTo>
                    <a:cubicBezTo>
                      <a:pt x="108" y="382"/>
                      <a:pt x="155" y="298"/>
                      <a:pt x="215" y="227"/>
                    </a:cubicBezTo>
                    <a:cubicBezTo>
                      <a:pt x="274" y="155"/>
                      <a:pt x="370" y="108"/>
                      <a:pt x="489" y="108"/>
                    </a:cubicBezTo>
                    <a:cubicBezTo>
                      <a:pt x="655" y="108"/>
                      <a:pt x="786" y="179"/>
                      <a:pt x="786" y="286"/>
                    </a:cubicBezTo>
                    <a:cubicBezTo>
                      <a:pt x="786" y="334"/>
                      <a:pt x="774" y="382"/>
                      <a:pt x="715" y="453"/>
                    </a:cubicBezTo>
                    <a:cubicBezTo>
                      <a:pt x="703" y="465"/>
                      <a:pt x="703" y="513"/>
                      <a:pt x="727" y="524"/>
                    </a:cubicBezTo>
                    <a:cubicBezTo>
                      <a:pt x="737" y="529"/>
                      <a:pt x="748" y="532"/>
                      <a:pt x="761" y="532"/>
                    </a:cubicBezTo>
                    <a:cubicBezTo>
                      <a:pt x="778" y="532"/>
                      <a:pt x="796" y="527"/>
                      <a:pt x="810" y="513"/>
                    </a:cubicBezTo>
                    <a:cubicBezTo>
                      <a:pt x="870" y="441"/>
                      <a:pt x="893" y="358"/>
                      <a:pt x="893" y="286"/>
                    </a:cubicBezTo>
                    <a:cubicBezTo>
                      <a:pt x="893" y="96"/>
                      <a:pt x="691" y="1"/>
                      <a:pt x="4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38"/>
              <p:cNvGrpSpPr/>
              <p:nvPr/>
            </p:nvGrpSpPr>
            <p:grpSpPr>
              <a:xfrm>
                <a:off x="7631594" y="2611633"/>
                <a:ext cx="473704" cy="827916"/>
                <a:chOff x="7631594" y="2611633"/>
                <a:chExt cx="473704" cy="827916"/>
              </a:xfrm>
            </p:grpSpPr>
            <p:sp>
              <p:nvSpPr>
                <p:cNvPr id="803" name="Google Shape;803;p38"/>
                <p:cNvSpPr/>
                <p:nvPr/>
              </p:nvSpPr>
              <p:spPr>
                <a:xfrm>
                  <a:off x="7631594" y="2611633"/>
                  <a:ext cx="464007" cy="827916"/>
                </a:xfrm>
                <a:custGeom>
                  <a:rect b="b" l="l" r="r" t="t"/>
                  <a:pathLst>
                    <a:path extrusionOk="0" h="12208" w="6842">
                      <a:moveTo>
                        <a:pt x="3774" y="1"/>
                      </a:moveTo>
                      <a:cubicBezTo>
                        <a:pt x="3030" y="1"/>
                        <a:pt x="2275" y="589"/>
                        <a:pt x="2079" y="1171"/>
                      </a:cubicBezTo>
                      <a:cubicBezTo>
                        <a:pt x="1734" y="2207"/>
                        <a:pt x="1937" y="3338"/>
                        <a:pt x="1937" y="3338"/>
                      </a:cubicBezTo>
                      <a:lnTo>
                        <a:pt x="2449" y="3933"/>
                      </a:lnTo>
                      <a:cubicBezTo>
                        <a:pt x="2449" y="3933"/>
                        <a:pt x="2525" y="3977"/>
                        <a:pt x="2626" y="4032"/>
                      </a:cubicBezTo>
                      <a:lnTo>
                        <a:pt x="2626" y="4032"/>
                      </a:lnTo>
                      <a:cubicBezTo>
                        <a:pt x="2533" y="4016"/>
                        <a:pt x="2432" y="4008"/>
                        <a:pt x="2326" y="4008"/>
                      </a:cubicBezTo>
                      <a:cubicBezTo>
                        <a:pt x="1370" y="4008"/>
                        <a:pt x="0" y="4649"/>
                        <a:pt x="139" y="5433"/>
                      </a:cubicBezTo>
                      <a:cubicBezTo>
                        <a:pt x="236" y="6002"/>
                        <a:pt x="757" y="6140"/>
                        <a:pt x="1221" y="6140"/>
                      </a:cubicBezTo>
                      <a:cubicBezTo>
                        <a:pt x="1281" y="6140"/>
                        <a:pt x="1341" y="6138"/>
                        <a:pt x="1398" y="6134"/>
                      </a:cubicBezTo>
                      <a:lnTo>
                        <a:pt x="1398" y="6134"/>
                      </a:lnTo>
                      <a:cubicBezTo>
                        <a:pt x="1294" y="6257"/>
                        <a:pt x="1369" y="6526"/>
                        <a:pt x="1520" y="7148"/>
                      </a:cubicBezTo>
                      <a:cubicBezTo>
                        <a:pt x="1641" y="7645"/>
                        <a:pt x="2241" y="7790"/>
                        <a:pt x="2613" y="7821"/>
                      </a:cubicBezTo>
                      <a:lnTo>
                        <a:pt x="2613" y="7821"/>
                      </a:lnTo>
                      <a:cubicBezTo>
                        <a:pt x="1943" y="8004"/>
                        <a:pt x="1230" y="9481"/>
                        <a:pt x="1877" y="10017"/>
                      </a:cubicBezTo>
                      <a:cubicBezTo>
                        <a:pt x="2276" y="10344"/>
                        <a:pt x="4518" y="12208"/>
                        <a:pt x="5815" y="12208"/>
                      </a:cubicBezTo>
                      <a:cubicBezTo>
                        <a:pt x="6028" y="12208"/>
                        <a:pt x="6216" y="12157"/>
                        <a:pt x="6366" y="12041"/>
                      </a:cubicBezTo>
                      <a:cubicBezTo>
                        <a:pt x="6366" y="12041"/>
                        <a:pt x="6842" y="9207"/>
                        <a:pt x="6806" y="8410"/>
                      </a:cubicBezTo>
                      <a:cubicBezTo>
                        <a:pt x="6806" y="7600"/>
                        <a:pt x="6366" y="6195"/>
                        <a:pt x="6342" y="5374"/>
                      </a:cubicBezTo>
                      <a:cubicBezTo>
                        <a:pt x="6330" y="4564"/>
                        <a:pt x="6520" y="3254"/>
                        <a:pt x="6699" y="1647"/>
                      </a:cubicBezTo>
                      <a:cubicBezTo>
                        <a:pt x="6784" y="826"/>
                        <a:pt x="6782" y="571"/>
                        <a:pt x="6629" y="571"/>
                      </a:cubicBezTo>
                      <a:cubicBezTo>
                        <a:pt x="6481" y="571"/>
                        <a:pt x="6195" y="806"/>
                        <a:pt x="5711" y="1004"/>
                      </a:cubicBezTo>
                      <a:cubicBezTo>
                        <a:pt x="5413" y="1127"/>
                        <a:pt x="5316" y="1401"/>
                        <a:pt x="5298" y="1641"/>
                      </a:cubicBezTo>
                      <a:lnTo>
                        <a:pt x="5298" y="1641"/>
                      </a:lnTo>
                      <a:cubicBezTo>
                        <a:pt x="5290" y="1605"/>
                        <a:pt x="5281" y="1568"/>
                        <a:pt x="5270" y="1528"/>
                      </a:cubicBezTo>
                      <a:cubicBezTo>
                        <a:pt x="4991" y="399"/>
                        <a:pt x="4386" y="1"/>
                        <a:pt x="3774"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7774280" y="2670633"/>
                  <a:ext cx="331017" cy="687127"/>
                </a:xfrm>
                <a:custGeom>
                  <a:rect b="b" l="l" r="r" t="t"/>
                  <a:pathLst>
                    <a:path extrusionOk="0" h="10132" w="4881">
                      <a:moveTo>
                        <a:pt x="644" y="5145"/>
                      </a:moveTo>
                      <a:cubicBezTo>
                        <a:pt x="643" y="5146"/>
                        <a:pt x="643" y="5146"/>
                        <a:pt x="642" y="5147"/>
                      </a:cubicBezTo>
                      <a:cubicBezTo>
                        <a:pt x="640" y="5148"/>
                        <a:pt x="636" y="5149"/>
                        <a:pt x="632" y="5150"/>
                      </a:cubicBezTo>
                      <a:lnTo>
                        <a:pt x="632" y="5150"/>
                      </a:lnTo>
                      <a:cubicBezTo>
                        <a:pt x="636" y="5149"/>
                        <a:pt x="640" y="5147"/>
                        <a:pt x="644" y="5145"/>
                      </a:cubicBezTo>
                      <a:close/>
                      <a:moveTo>
                        <a:pt x="1912" y="1"/>
                      </a:moveTo>
                      <a:cubicBezTo>
                        <a:pt x="1260" y="1"/>
                        <a:pt x="612" y="563"/>
                        <a:pt x="476" y="1075"/>
                      </a:cubicBezTo>
                      <a:cubicBezTo>
                        <a:pt x="237" y="1968"/>
                        <a:pt x="476" y="2896"/>
                        <a:pt x="476" y="2896"/>
                      </a:cubicBezTo>
                      <a:lnTo>
                        <a:pt x="940" y="3373"/>
                      </a:lnTo>
                      <a:cubicBezTo>
                        <a:pt x="940" y="3373"/>
                        <a:pt x="983" y="3394"/>
                        <a:pt x="1045" y="3424"/>
                      </a:cubicBezTo>
                      <a:lnTo>
                        <a:pt x="1045" y="3424"/>
                      </a:lnTo>
                      <a:cubicBezTo>
                        <a:pt x="1025" y="3422"/>
                        <a:pt x="1006" y="3421"/>
                        <a:pt x="986" y="3421"/>
                      </a:cubicBezTo>
                      <a:cubicBezTo>
                        <a:pt x="476" y="3421"/>
                        <a:pt x="0" y="3897"/>
                        <a:pt x="166" y="4551"/>
                      </a:cubicBezTo>
                      <a:cubicBezTo>
                        <a:pt x="293" y="5068"/>
                        <a:pt x="466" y="5161"/>
                        <a:pt x="571" y="5161"/>
                      </a:cubicBezTo>
                      <a:cubicBezTo>
                        <a:pt x="584" y="5161"/>
                        <a:pt x="595" y="5160"/>
                        <a:pt x="605" y="5158"/>
                      </a:cubicBezTo>
                      <a:lnTo>
                        <a:pt x="605" y="5158"/>
                      </a:lnTo>
                      <a:cubicBezTo>
                        <a:pt x="474" y="5194"/>
                        <a:pt x="82" y="5326"/>
                        <a:pt x="333" y="6111"/>
                      </a:cubicBezTo>
                      <a:cubicBezTo>
                        <a:pt x="457" y="6539"/>
                        <a:pt x="985" y="6623"/>
                        <a:pt x="1294" y="6627"/>
                      </a:cubicBezTo>
                      <a:lnTo>
                        <a:pt x="1294" y="6627"/>
                      </a:lnTo>
                      <a:cubicBezTo>
                        <a:pt x="758" y="6792"/>
                        <a:pt x="519" y="8158"/>
                        <a:pt x="1118" y="8587"/>
                      </a:cubicBezTo>
                      <a:cubicBezTo>
                        <a:pt x="1456" y="8826"/>
                        <a:pt x="3101" y="10131"/>
                        <a:pt x="4122" y="10131"/>
                      </a:cubicBezTo>
                      <a:cubicBezTo>
                        <a:pt x="4325" y="10131"/>
                        <a:pt x="4504" y="10079"/>
                        <a:pt x="4643" y="9957"/>
                      </a:cubicBezTo>
                      <a:cubicBezTo>
                        <a:pt x="4643" y="9957"/>
                        <a:pt x="4881" y="7540"/>
                        <a:pt x="4833" y="6873"/>
                      </a:cubicBezTo>
                      <a:cubicBezTo>
                        <a:pt x="4797" y="6194"/>
                        <a:pt x="4345" y="5039"/>
                        <a:pt x="4286" y="4361"/>
                      </a:cubicBezTo>
                      <a:cubicBezTo>
                        <a:pt x="4226" y="3694"/>
                        <a:pt x="4321" y="2575"/>
                        <a:pt x="4381" y="1218"/>
                      </a:cubicBezTo>
                      <a:cubicBezTo>
                        <a:pt x="4411" y="534"/>
                        <a:pt x="4395" y="313"/>
                        <a:pt x="4270" y="313"/>
                      </a:cubicBezTo>
                      <a:cubicBezTo>
                        <a:pt x="4145" y="313"/>
                        <a:pt x="3914" y="528"/>
                        <a:pt x="3512" y="729"/>
                      </a:cubicBezTo>
                      <a:cubicBezTo>
                        <a:pt x="3268" y="841"/>
                        <a:pt x="3195" y="1065"/>
                        <a:pt x="3188" y="1263"/>
                      </a:cubicBezTo>
                      <a:lnTo>
                        <a:pt x="3188" y="1263"/>
                      </a:lnTo>
                      <a:cubicBezTo>
                        <a:pt x="3181" y="1241"/>
                        <a:pt x="3174" y="1218"/>
                        <a:pt x="3166" y="1194"/>
                      </a:cubicBezTo>
                      <a:cubicBezTo>
                        <a:pt x="2887" y="314"/>
                        <a:pt x="2398" y="1"/>
                        <a:pt x="1912"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 name="Google Shape;805;p38"/>
            <p:cNvGrpSpPr/>
            <p:nvPr/>
          </p:nvGrpSpPr>
          <p:grpSpPr>
            <a:xfrm>
              <a:off x="8110657" y="2913823"/>
              <a:ext cx="337595" cy="637143"/>
              <a:chOff x="8110657" y="2913823"/>
              <a:chExt cx="337595" cy="637143"/>
            </a:xfrm>
          </p:grpSpPr>
          <p:sp>
            <p:nvSpPr>
              <p:cNvPr id="806" name="Google Shape;806;p38"/>
              <p:cNvSpPr/>
              <p:nvPr/>
            </p:nvSpPr>
            <p:spPr>
              <a:xfrm>
                <a:off x="8181729" y="2949359"/>
                <a:ext cx="266523" cy="340037"/>
              </a:xfrm>
              <a:custGeom>
                <a:rect b="b" l="l" r="r" t="t"/>
                <a:pathLst>
                  <a:path extrusionOk="0" h="5014" w="3930">
                    <a:moveTo>
                      <a:pt x="3513" y="4882"/>
                    </a:moveTo>
                    <a:cubicBezTo>
                      <a:pt x="2429" y="4585"/>
                      <a:pt x="1738" y="4168"/>
                      <a:pt x="1393" y="2549"/>
                    </a:cubicBezTo>
                    <a:cubicBezTo>
                      <a:pt x="1060" y="929"/>
                      <a:pt x="548" y="322"/>
                      <a:pt x="0" y="1"/>
                    </a:cubicBezTo>
                    <a:cubicBezTo>
                      <a:pt x="822" y="72"/>
                      <a:pt x="3929" y="2180"/>
                      <a:pt x="3774" y="3596"/>
                    </a:cubicBezTo>
                    <a:cubicBezTo>
                      <a:pt x="3632" y="5013"/>
                      <a:pt x="3513" y="4882"/>
                      <a:pt x="3513" y="488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38"/>
              <p:cNvGrpSpPr/>
              <p:nvPr/>
            </p:nvGrpSpPr>
            <p:grpSpPr>
              <a:xfrm>
                <a:off x="8110657" y="2913823"/>
                <a:ext cx="326270" cy="637143"/>
                <a:chOff x="8110657" y="2913823"/>
                <a:chExt cx="326270" cy="637143"/>
              </a:xfrm>
            </p:grpSpPr>
            <p:sp>
              <p:nvSpPr>
                <p:cNvPr id="808" name="Google Shape;808;p38"/>
                <p:cNvSpPr/>
                <p:nvPr/>
              </p:nvSpPr>
              <p:spPr>
                <a:xfrm>
                  <a:off x="8219639" y="2913823"/>
                  <a:ext cx="208403" cy="195518"/>
                </a:xfrm>
                <a:custGeom>
                  <a:rect b="b" l="l" r="r" t="t"/>
                  <a:pathLst>
                    <a:path extrusionOk="0" h="2883" w="3073">
                      <a:moveTo>
                        <a:pt x="2382" y="1299"/>
                      </a:moveTo>
                      <a:cubicBezTo>
                        <a:pt x="1930" y="489"/>
                        <a:pt x="1346" y="179"/>
                        <a:pt x="1" y="1"/>
                      </a:cubicBezTo>
                      <a:cubicBezTo>
                        <a:pt x="620" y="60"/>
                        <a:pt x="1477" y="1037"/>
                        <a:pt x="1406" y="1751"/>
                      </a:cubicBezTo>
                      <a:cubicBezTo>
                        <a:pt x="1346" y="2465"/>
                        <a:pt x="2025" y="2882"/>
                        <a:pt x="2549" y="2430"/>
                      </a:cubicBezTo>
                      <a:cubicBezTo>
                        <a:pt x="3073" y="1930"/>
                        <a:pt x="2382" y="1299"/>
                        <a:pt x="2382" y="12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8110657" y="3105202"/>
                  <a:ext cx="326270" cy="445764"/>
                </a:xfrm>
                <a:custGeom>
                  <a:rect b="b" l="l" r="r" t="t"/>
                  <a:pathLst>
                    <a:path extrusionOk="0" h="6573" w="4811">
                      <a:moveTo>
                        <a:pt x="3656" y="6573"/>
                      </a:moveTo>
                      <a:cubicBezTo>
                        <a:pt x="1763" y="6490"/>
                        <a:pt x="560" y="5692"/>
                        <a:pt x="703" y="3727"/>
                      </a:cubicBezTo>
                      <a:cubicBezTo>
                        <a:pt x="893" y="1144"/>
                        <a:pt x="584" y="358"/>
                        <a:pt x="0" y="84"/>
                      </a:cubicBezTo>
                      <a:cubicBezTo>
                        <a:pt x="798" y="1"/>
                        <a:pt x="4668" y="1846"/>
                        <a:pt x="4739" y="3596"/>
                      </a:cubicBezTo>
                      <a:cubicBezTo>
                        <a:pt x="4811" y="5323"/>
                        <a:pt x="3656" y="6573"/>
                        <a:pt x="3656" y="65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8263245" y="3199670"/>
                  <a:ext cx="168866" cy="309316"/>
                </a:xfrm>
                <a:custGeom>
                  <a:rect b="b" l="l" r="r" t="t"/>
                  <a:pathLst>
                    <a:path extrusionOk="0" h="4561" w="2490">
                      <a:moveTo>
                        <a:pt x="1846" y="3930"/>
                      </a:moveTo>
                      <a:cubicBezTo>
                        <a:pt x="1132" y="3644"/>
                        <a:pt x="810" y="929"/>
                        <a:pt x="1" y="1"/>
                      </a:cubicBezTo>
                      <a:cubicBezTo>
                        <a:pt x="787" y="144"/>
                        <a:pt x="2489" y="1977"/>
                        <a:pt x="2132" y="3287"/>
                      </a:cubicBezTo>
                      <a:cubicBezTo>
                        <a:pt x="1775" y="4561"/>
                        <a:pt x="1846" y="3930"/>
                        <a:pt x="1846" y="3930"/>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8175219" y="3246532"/>
                  <a:ext cx="187448" cy="264081"/>
                </a:xfrm>
                <a:custGeom>
                  <a:rect b="b" l="l" r="r" t="t"/>
                  <a:pathLst>
                    <a:path extrusionOk="0" h="3894" w="2764">
                      <a:moveTo>
                        <a:pt x="2001" y="3846"/>
                      </a:moveTo>
                      <a:cubicBezTo>
                        <a:pt x="1370" y="3822"/>
                        <a:pt x="894" y="2893"/>
                        <a:pt x="989" y="1953"/>
                      </a:cubicBezTo>
                      <a:cubicBezTo>
                        <a:pt x="1072" y="1012"/>
                        <a:pt x="465" y="393"/>
                        <a:pt x="1" y="322"/>
                      </a:cubicBezTo>
                      <a:cubicBezTo>
                        <a:pt x="561" y="119"/>
                        <a:pt x="1275" y="750"/>
                        <a:pt x="1406" y="1250"/>
                      </a:cubicBezTo>
                      <a:cubicBezTo>
                        <a:pt x="1453" y="1096"/>
                        <a:pt x="977" y="155"/>
                        <a:pt x="811" y="0"/>
                      </a:cubicBezTo>
                      <a:cubicBezTo>
                        <a:pt x="1227" y="84"/>
                        <a:pt x="2763" y="2131"/>
                        <a:pt x="2716" y="3013"/>
                      </a:cubicBezTo>
                      <a:cubicBezTo>
                        <a:pt x="2668" y="3894"/>
                        <a:pt x="2001" y="3846"/>
                        <a:pt x="2001" y="3846"/>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8130866" y="2975197"/>
                  <a:ext cx="88027" cy="119562"/>
                </a:xfrm>
                <a:custGeom>
                  <a:rect b="b" l="l" r="r" t="t"/>
                  <a:pathLst>
                    <a:path extrusionOk="0" h="1763" w="1298">
                      <a:moveTo>
                        <a:pt x="1298" y="1763"/>
                      </a:moveTo>
                      <a:cubicBezTo>
                        <a:pt x="631" y="1203"/>
                        <a:pt x="738" y="703"/>
                        <a:pt x="0" y="310"/>
                      </a:cubicBezTo>
                      <a:cubicBezTo>
                        <a:pt x="619" y="1"/>
                        <a:pt x="1012" y="525"/>
                        <a:pt x="1036" y="941"/>
                      </a:cubicBezTo>
                      <a:cubicBezTo>
                        <a:pt x="1060" y="1358"/>
                        <a:pt x="1298" y="1763"/>
                        <a:pt x="1298" y="176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3" name="Google Shape;813;p38"/>
            <p:cNvGrpSpPr/>
            <p:nvPr/>
          </p:nvGrpSpPr>
          <p:grpSpPr>
            <a:xfrm>
              <a:off x="6243051" y="3459679"/>
              <a:ext cx="388252" cy="241837"/>
              <a:chOff x="6243051" y="3459679"/>
              <a:chExt cx="388252" cy="241837"/>
            </a:xfrm>
          </p:grpSpPr>
          <p:sp>
            <p:nvSpPr>
              <p:cNvPr id="814" name="Google Shape;814;p38"/>
              <p:cNvSpPr/>
              <p:nvPr/>
            </p:nvSpPr>
            <p:spPr>
              <a:xfrm>
                <a:off x="6503807" y="3459679"/>
                <a:ext cx="127497" cy="128446"/>
              </a:xfrm>
              <a:custGeom>
                <a:rect b="b" l="l" r="r" t="t"/>
                <a:pathLst>
                  <a:path extrusionOk="0" h="1894" w="1880">
                    <a:moveTo>
                      <a:pt x="965" y="0"/>
                    </a:moveTo>
                    <a:cubicBezTo>
                      <a:pt x="930" y="0"/>
                      <a:pt x="846" y="12"/>
                      <a:pt x="787" y="48"/>
                    </a:cubicBezTo>
                    <a:cubicBezTo>
                      <a:pt x="692" y="96"/>
                      <a:pt x="572" y="251"/>
                      <a:pt x="525" y="346"/>
                    </a:cubicBezTo>
                    <a:cubicBezTo>
                      <a:pt x="453" y="489"/>
                      <a:pt x="239" y="762"/>
                      <a:pt x="1" y="1239"/>
                    </a:cubicBezTo>
                    <a:lnTo>
                      <a:pt x="632" y="1894"/>
                    </a:lnTo>
                    <a:cubicBezTo>
                      <a:pt x="632" y="1894"/>
                      <a:pt x="846" y="1620"/>
                      <a:pt x="1084" y="1441"/>
                    </a:cubicBezTo>
                    <a:cubicBezTo>
                      <a:pt x="1311" y="1286"/>
                      <a:pt x="1656" y="941"/>
                      <a:pt x="1704" y="715"/>
                    </a:cubicBezTo>
                    <a:cubicBezTo>
                      <a:pt x="1775" y="608"/>
                      <a:pt x="1846" y="548"/>
                      <a:pt x="1846" y="548"/>
                    </a:cubicBezTo>
                    <a:cubicBezTo>
                      <a:pt x="1846" y="548"/>
                      <a:pt x="1879" y="428"/>
                      <a:pt x="1747" y="428"/>
                    </a:cubicBezTo>
                    <a:cubicBezTo>
                      <a:pt x="1740" y="428"/>
                      <a:pt x="1734" y="429"/>
                      <a:pt x="1727" y="429"/>
                    </a:cubicBezTo>
                    <a:lnTo>
                      <a:pt x="1680" y="429"/>
                    </a:lnTo>
                    <a:cubicBezTo>
                      <a:pt x="1704" y="405"/>
                      <a:pt x="1704" y="346"/>
                      <a:pt x="1644" y="298"/>
                    </a:cubicBezTo>
                    <a:cubicBezTo>
                      <a:pt x="1590" y="262"/>
                      <a:pt x="1546" y="251"/>
                      <a:pt x="1512" y="251"/>
                    </a:cubicBezTo>
                    <a:cubicBezTo>
                      <a:pt x="1477" y="251"/>
                      <a:pt x="1454" y="262"/>
                      <a:pt x="1442" y="274"/>
                    </a:cubicBezTo>
                    <a:lnTo>
                      <a:pt x="1430" y="274"/>
                    </a:lnTo>
                    <a:cubicBezTo>
                      <a:pt x="1430" y="239"/>
                      <a:pt x="1430" y="131"/>
                      <a:pt x="1311" y="96"/>
                    </a:cubicBezTo>
                    <a:cubicBezTo>
                      <a:pt x="1283" y="84"/>
                      <a:pt x="1252" y="80"/>
                      <a:pt x="1224" y="80"/>
                    </a:cubicBezTo>
                    <a:cubicBezTo>
                      <a:pt x="1168" y="80"/>
                      <a:pt x="1120" y="96"/>
                      <a:pt x="1120" y="96"/>
                    </a:cubicBezTo>
                    <a:cubicBezTo>
                      <a:pt x="1120" y="96"/>
                      <a:pt x="1144" y="36"/>
                      <a:pt x="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38"/>
              <p:cNvGrpSpPr/>
              <p:nvPr/>
            </p:nvGrpSpPr>
            <p:grpSpPr>
              <a:xfrm>
                <a:off x="6243051" y="3463748"/>
                <a:ext cx="316572" cy="237768"/>
                <a:chOff x="6243051" y="3463748"/>
                <a:chExt cx="316572" cy="237768"/>
              </a:xfrm>
            </p:grpSpPr>
            <p:sp>
              <p:nvSpPr>
                <p:cNvPr id="816" name="Google Shape;816;p38"/>
                <p:cNvSpPr/>
                <p:nvPr/>
              </p:nvSpPr>
              <p:spPr>
                <a:xfrm>
                  <a:off x="6243051" y="3463748"/>
                  <a:ext cx="316572" cy="237768"/>
                </a:xfrm>
                <a:custGeom>
                  <a:rect b="b" l="l" r="r" t="t"/>
                  <a:pathLst>
                    <a:path extrusionOk="0" h="3506" w="4668">
                      <a:moveTo>
                        <a:pt x="1155" y="0"/>
                      </a:moveTo>
                      <a:cubicBezTo>
                        <a:pt x="1155" y="0"/>
                        <a:pt x="0" y="631"/>
                        <a:pt x="119" y="2191"/>
                      </a:cubicBezTo>
                      <a:cubicBezTo>
                        <a:pt x="165" y="2859"/>
                        <a:pt x="1697" y="3506"/>
                        <a:pt x="2420" y="3506"/>
                      </a:cubicBezTo>
                      <a:cubicBezTo>
                        <a:pt x="2457" y="3506"/>
                        <a:pt x="2492" y="3504"/>
                        <a:pt x="2524" y="3500"/>
                      </a:cubicBezTo>
                      <a:cubicBezTo>
                        <a:pt x="3013" y="3441"/>
                        <a:pt x="4668" y="2238"/>
                        <a:pt x="4656" y="2000"/>
                      </a:cubicBezTo>
                      <a:cubicBezTo>
                        <a:pt x="4608" y="1131"/>
                        <a:pt x="3870" y="881"/>
                        <a:pt x="3870" y="881"/>
                      </a:cubicBezTo>
                      <a:lnTo>
                        <a:pt x="2512" y="1464"/>
                      </a:lnTo>
                      <a:cubicBezTo>
                        <a:pt x="2084" y="1179"/>
                        <a:pt x="1643" y="71"/>
                        <a:pt x="1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6267262" y="3499216"/>
                  <a:ext cx="121190" cy="173002"/>
                </a:xfrm>
                <a:custGeom>
                  <a:rect b="b" l="l" r="r" t="t"/>
                  <a:pathLst>
                    <a:path extrusionOk="0" h="2551" w="1787">
                      <a:moveTo>
                        <a:pt x="1370" y="1"/>
                      </a:moveTo>
                      <a:cubicBezTo>
                        <a:pt x="1370" y="1"/>
                        <a:pt x="477" y="239"/>
                        <a:pt x="0" y="2061"/>
                      </a:cubicBezTo>
                      <a:cubicBezTo>
                        <a:pt x="323" y="2511"/>
                        <a:pt x="541" y="2551"/>
                        <a:pt x="609" y="2551"/>
                      </a:cubicBezTo>
                      <a:cubicBezTo>
                        <a:pt x="624" y="2551"/>
                        <a:pt x="631" y="2549"/>
                        <a:pt x="631" y="2549"/>
                      </a:cubicBezTo>
                      <a:cubicBezTo>
                        <a:pt x="810" y="2227"/>
                        <a:pt x="1108" y="799"/>
                        <a:pt x="1786" y="560"/>
                      </a:cubicBezTo>
                      <a:cubicBezTo>
                        <a:pt x="1560" y="96"/>
                        <a:pt x="1370" y="1"/>
                        <a:pt x="13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6277773" y="3507286"/>
                  <a:ext cx="102608" cy="158354"/>
                </a:xfrm>
                <a:custGeom>
                  <a:rect b="b" l="l" r="r" t="t"/>
                  <a:pathLst>
                    <a:path extrusionOk="0" h="2335" w="1513">
                      <a:moveTo>
                        <a:pt x="1310" y="1"/>
                      </a:moveTo>
                      <a:cubicBezTo>
                        <a:pt x="1310" y="1"/>
                        <a:pt x="584" y="311"/>
                        <a:pt x="0" y="2108"/>
                      </a:cubicBezTo>
                      <a:cubicBezTo>
                        <a:pt x="143" y="2263"/>
                        <a:pt x="262" y="2335"/>
                        <a:pt x="262" y="2335"/>
                      </a:cubicBezTo>
                      <a:cubicBezTo>
                        <a:pt x="512" y="1442"/>
                        <a:pt x="988" y="382"/>
                        <a:pt x="1512" y="251"/>
                      </a:cubicBezTo>
                      <a:cubicBezTo>
                        <a:pt x="1405" y="84"/>
                        <a:pt x="1310" y="1"/>
                        <a:pt x="13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6451384" y="3532311"/>
                  <a:ext cx="95284" cy="119630"/>
                </a:xfrm>
                <a:custGeom>
                  <a:rect b="b" l="l" r="r" t="t"/>
                  <a:pathLst>
                    <a:path extrusionOk="0" h="1764" w="1405">
                      <a:moveTo>
                        <a:pt x="471" y="0"/>
                      </a:moveTo>
                      <a:cubicBezTo>
                        <a:pt x="434" y="0"/>
                        <a:pt x="260" y="102"/>
                        <a:pt x="0" y="215"/>
                      </a:cubicBezTo>
                      <a:cubicBezTo>
                        <a:pt x="453" y="406"/>
                        <a:pt x="798" y="1763"/>
                        <a:pt x="798" y="1763"/>
                      </a:cubicBezTo>
                      <a:cubicBezTo>
                        <a:pt x="798" y="1763"/>
                        <a:pt x="1191" y="1477"/>
                        <a:pt x="1405" y="1227"/>
                      </a:cubicBezTo>
                      <a:cubicBezTo>
                        <a:pt x="1179" y="501"/>
                        <a:pt x="500" y="1"/>
                        <a:pt x="476" y="1"/>
                      </a:cubicBezTo>
                      <a:cubicBezTo>
                        <a:pt x="475" y="0"/>
                        <a:pt x="473" y="0"/>
                        <a:pt x="4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6459454" y="3535566"/>
                  <a:ext cx="75142" cy="102608"/>
                </a:xfrm>
                <a:custGeom>
                  <a:rect b="b" l="l" r="r" t="t"/>
                  <a:pathLst>
                    <a:path extrusionOk="0" h="1513" w="1108">
                      <a:moveTo>
                        <a:pt x="214" y="1"/>
                      </a:moveTo>
                      <a:cubicBezTo>
                        <a:pt x="179" y="24"/>
                        <a:pt x="95" y="60"/>
                        <a:pt x="0" y="108"/>
                      </a:cubicBezTo>
                      <a:cubicBezTo>
                        <a:pt x="500" y="298"/>
                        <a:pt x="869" y="1513"/>
                        <a:pt x="869" y="1513"/>
                      </a:cubicBezTo>
                      <a:cubicBezTo>
                        <a:pt x="869" y="1513"/>
                        <a:pt x="1036" y="1394"/>
                        <a:pt x="1107" y="1322"/>
                      </a:cubicBezTo>
                      <a:cubicBezTo>
                        <a:pt x="929" y="560"/>
                        <a:pt x="226" y="1"/>
                        <a:pt x="2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1" name="Google Shape;821;p38"/>
            <p:cNvGrpSpPr/>
            <p:nvPr/>
          </p:nvGrpSpPr>
          <p:grpSpPr>
            <a:xfrm>
              <a:off x="5538164" y="3191736"/>
              <a:ext cx="830894" cy="1434458"/>
              <a:chOff x="5538164" y="3191736"/>
              <a:chExt cx="830894" cy="1434458"/>
            </a:xfrm>
          </p:grpSpPr>
          <p:sp>
            <p:nvSpPr>
              <p:cNvPr id="822" name="Google Shape;822;p38"/>
              <p:cNvSpPr/>
              <p:nvPr/>
            </p:nvSpPr>
            <p:spPr>
              <a:xfrm>
                <a:off x="5736799" y="3377960"/>
                <a:ext cx="260012" cy="294667"/>
              </a:xfrm>
              <a:custGeom>
                <a:rect b="b" l="l" r="r" t="t"/>
                <a:pathLst>
                  <a:path extrusionOk="0" h="4345" w="3834">
                    <a:moveTo>
                      <a:pt x="3316" y="1"/>
                    </a:moveTo>
                    <a:cubicBezTo>
                      <a:pt x="2513" y="1"/>
                      <a:pt x="1082" y="1902"/>
                      <a:pt x="560" y="2503"/>
                    </a:cubicBezTo>
                    <a:cubicBezTo>
                      <a:pt x="0" y="3122"/>
                      <a:pt x="452" y="4039"/>
                      <a:pt x="941" y="4313"/>
                    </a:cubicBezTo>
                    <a:cubicBezTo>
                      <a:pt x="977" y="4334"/>
                      <a:pt x="1019" y="4344"/>
                      <a:pt x="1065" y="4344"/>
                    </a:cubicBezTo>
                    <a:cubicBezTo>
                      <a:pt x="1637" y="4344"/>
                      <a:pt x="2894" y="2808"/>
                      <a:pt x="3346" y="2158"/>
                    </a:cubicBezTo>
                    <a:cubicBezTo>
                      <a:pt x="3834" y="1456"/>
                      <a:pt x="3429" y="15"/>
                      <a:pt x="3429" y="15"/>
                    </a:cubicBezTo>
                    <a:cubicBezTo>
                      <a:pt x="3393" y="5"/>
                      <a:pt x="3355" y="1"/>
                      <a:pt x="33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5840152" y="3429772"/>
                <a:ext cx="97725" cy="147028"/>
              </a:xfrm>
              <a:custGeom>
                <a:rect b="b" l="l" r="r" t="t"/>
                <a:pathLst>
                  <a:path extrusionOk="0" h="2168" w="1441">
                    <a:moveTo>
                      <a:pt x="560" y="1"/>
                    </a:moveTo>
                    <a:cubicBezTo>
                      <a:pt x="167" y="382"/>
                      <a:pt x="0" y="656"/>
                      <a:pt x="0" y="656"/>
                    </a:cubicBezTo>
                    <a:cubicBezTo>
                      <a:pt x="143" y="858"/>
                      <a:pt x="833" y="1406"/>
                      <a:pt x="1000" y="2168"/>
                    </a:cubicBezTo>
                    <a:cubicBezTo>
                      <a:pt x="1334" y="1823"/>
                      <a:pt x="1441" y="1620"/>
                      <a:pt x="1441" y="1620"/>
                    </a:cubicBezTo>
                    <a:cubicBezTo>
                      <a:pt x="1441" y="1620"/>
                      <a:pt x="1322" y="680"/>
                      <a:pt x="5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5849036" y="3442725"/>
                <a:ext cx="80771" cy="122817"/>
              </a:xfrm>
              <a:custGeom>
                <a:rect b="b" l="l" r="r" t="t"/>
                <a:pathLst>
                  <a:path extrusionOk="0" h="1811" w="1191">
                    <a:moveTo>
                      <a:pt x="238" y="0"/>
                    </a:moveTo>
                    <a:cubicBezTo>
                      <a:pt x="107" y="120"/>
                      <a:pt x="0" y="262"/>
                      <a:pt x="0" y="262"/>
                    </a:cubicBezTo>
                    <a:cubicBezTo>
                      <a:pt x="488" y="584"/>
                      <a:pt x="1012" y="1358"/>
                      <a:pt x="1012" y="1810"/>
                    </a:cubicBezTo>
                    <a:lnTo>
                      <a:pt x="1191" y="1596"/>
                    </a:lnTo>
                    <a:cubicBezTo>
                      <a:pt x="1191" y="1596"/>
                      <a:pt x="1072" y="727"/>
                      <a:pt x="2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5541351" y="4477877"/>
                <a:ext cx="210845" cy="134821"/>
              </a:xfrm>
              <a:custGeom>
                <a:rect b="b" l="l" r="r" t="t"/>
                <a:pathLst>
                  <a:path extrusionOk="0" h="1988" w="3109">
                    <a:moveTo>
                      <a:pt x="548" y="0"/>
                    </a:moveTo>
                    <a:cubicBezTo>
                      <a:pt x="346" y="560"/>
                      <a:pt x="1" y="1512"/>
                      <a:pt x="203" y="1774"/>
                    </a:cubicBezTo>
                    <a:cubicBezTo>
                      <a:pt x="330" y="1944"/>
                      <a:pt x="639" y="1988"/>
                      <a:pt x="920" y="1988"/>
                    </a:cubicBezTo>
                    <a:cubicBezTo>
                      <a:pt x="1112" y="1988"/>
                      <a:pt x="1292" y="1967"/>
                      <a:pt x="1394" y="1953"/>
                    </a:cubicBezTo>
                    <a:cubicBezTo>
                      <a:pt x="1632" y="1929"/>
                      <a:pt x="2489" y="1512"/>
                      <a:pt x="2799" y="1405"/>
                    </a:cubicBezTo>
                    <a:cubicBezTo>
                      <a:pt x="3108" y="1298"/>
                      <a:pt x="3084" y="536"/>
                      <a:pt x="2620" y="393"/>
                    </a:cubicBezTo>
                    <a:cubicBezTo>
                      <a:pt x="2168" y="262"/>
                      <a:pt x="1429" y="0"/>
                      <a:pt x="1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p:nvPr/>
            </p:nvSpPr>
            <p:spPr>
              <a:xfrm>
                <a:off x="6105790" y="4468993"/>
                <a:ext cx="263268" cy="157201"/>
              </a:xfrm>
              <a:custGeom>
                <a:rect b="b" l="l" r="r" t="t"/>
                <a:pathLst>
                  <a:path extrusionOk="0" h="2318" w="3882">
                    <a:moveTo>
                      <a:pt x="2108" y="0"/>
                    </a:moveTo>
                    <a:lnTo>
                      <a:pt x="631" y="334"/>
                    </a:lnTo>
                    <a:cubicBezTo>
                      <a:pt x="631" y="750"/>
                      <a:pt x="0" y="1703"/>
                      <a:pt x="488" y="2191"/>
                    </a:cubicBezTo>
                    <a:cubicBezTo>
                      <a:pt x="488" y="2191"/>
                      <a:pt x="663" y="2318"/>
                      <a:pt x="1052" y="2318"/>
                    </a:cubicBezTo>
                    <a:cubicBezTo>
                      <a:pt x="1209" y="2318"/>
                      <a:pt x="1401" y="2297"/>
                      <a:pt x="1631" y="2239"/>
                    </a:cubicBezTo>
                    <a:cubicBezTo>
                      <a:pt x="1742" y="2207"/>
                      <a:pt x="1887" y="2196"/>
                      <a:pt x="2042" y="2196"/>
                    </a:cubicBezTo>
                    <a:cubicBezTo>
                      <a:pt x="2352" y="2196"/>
                      <a:pt x="2707" y="2239"/>
                      <a:pt x="2929" y="2239"/>
                    </a:cubicBezTo>
                    <a:cubicBezTo>
                      <a:pt x="3727" y="2215"/>
                      <a:pt x="3882" y="1846"/>
                      <a:pt x="3608" y="1346"/>
                    </a:cubicBezTo>
                    <a:cubicBezTo>
                      <a:pt x="3465" y="1084"/>
                      <a:pt x="2882" y="1131"/>
                      <a:pt x="2417" y="953"/>
                    </a:cubicBezTo>
                    <a:cubicBezTo>
                      <a:pt x="1965" y="774"/>
                      <a:pt x="2108" y="0"/>
                      <a:pt x="21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8"/>
              <p:cNvSpPr/>
              <p:nvPr/>
            </p:nvSpPr>
            <p:spPr>
              <a:xfrm>
                <a:off x="5888573" y="3693850"/>
                <a:ext cx="408600" cy="853687"/>
              </a:xfrm>
              <a:custGeom>
                <a:rect b="b" l="l" r="r" t="t"/>
                <a:pathLst>
                  <a:path extrusionOk="0" h="12588" w="6025">
                    <a:moveTo>
                      <a:pt x="2203" y="0"/>
                    </a:moveTo>
                    <a:lnTo>
                      <a:pt x="596" y="12"/>
                    </a:lnTo>
                    <a:lnTo>
                      <a:pt x="0" y="3072"/>
                    </a:lnTo>
                    <a:cubicBezTo>
                      <a:pt x="191" y="4656"/>
                      <a:pt x="3144" y="7013"/>
                      <a:pt x="3096" y="8013"/>
                    </a:cubicBezTo>
                    <a:cubicBezTo>
                      <a:pt x="3048" y="8859"/>
                      <a:pt x="3037" y="12145"/>
                      <a:pt x="3441" y="12573"/>
                    </a:cubicBezTo>
                    <a:cubicBezTo>
                      <a:pt x="3450" y="12583"/>
                      <a:pt x="3493" y="12588"/>
                      <a:pt x="3561" y="12588"/>
                    </a:cubicBezTo>
                    <a:cubicBezTo>
                      <a:pt x="4058" y="12588"/>
                      <a:pt x="5906" y="12352"/>
                      <a:pt x="5906" y="12299"/>
                    </a:cubicBezTo>
                    <a:cubicBezTo>
                      <a:pt x="5775" y="10906"/>
                      <a:pt x="6025" y="8168"/>
                      <a:pt x="5882" y="7454"/>
                    </a:cubicBezTo>
                    <a:cubicBezTo>
                      <a:pt x="5537" y="5894"/>
                      <a:pt x="4001" y="2632"/>
                      <a:pt x="3953" y="1953"/>
                    </a:cubicBezTo>
                    <a:cubicBezTo>
                      <a:pt x="3894" y="953"/>
                      <a:pt x="2370" y="524"/>
                      <a:pt x="2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6119489" y="3875530"/>
                <a:ext cx="178496" cy="661356"/>
              </a:xfrm>
              <a:custGeom>
                <a:rect b="b" l="l" r="r" t="t"/>
                <a:pathLst>
                  <a:path extrusionOk="0" h="9752" w="2632">
                    <a:moveTo>
                      <a:pt x="846" y="0"/>
                    </a:moveTo>
                    <a:lnTo>
                      <a:pt x="1" y="595"/>
                    </a:lnTo>
                    <a:cubicBezTo>
                      <a:pt x="465" y="1584"/>
                      <a:pt x="2001" y="4501"/>
                      <a:pt x="1953" y="5156"/>
                    </a:cubicBezTo>
                    <a:cubicBezTo>
                      <a:pt x="1906" y="5810"/>
                      <a:pt x="2037" y="8025"/>
                      <a:pt x="1667" y="8215"/>
                    </a:cubicBezTo>
                    <a:cubicBezTo>
                      <a:pt x="1298" y="8394"/>
                      <a:pt x="1060" y="8680"/>
                      <a:pt x="1382" y="8680"/>
                    </a:cubicBezTo>
                    <a:cubicBezTo>
                      <a:pt x="1715" y="8680"/>
                      <a:pt x="1894" y="8751"/>
                      <a:pt x="1894" y="8751"/>
                    </a:cubicBezTo>
                    <a:lnTo>
                      <a:pt x="1441" y="9097"/>
                    </a:lnTo>
                    <a:lnTo>
                      <a:pt x="1394" y="9751"/>
                    </a:lnTo>
                    <a:lnTo>
                      <a:pt x="2513" y="9620"/>
                    </a:lnTo>
                    <a:cubicBezTo>
                      <a:pt x="2513" y="9620"/>
                      <a:pt x="2632" y="6203"/>
                      <a:pt x="2489" y="4775"/>
                    </a:cubicBezTo>
                    <a:cubicBezTo>
                      <a:pt x="2334" y="3334"/>
                      <a:pt x="941" y="226"/>
                      <a:pt x="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5538164" y="3688967"/>
                <a:ext cx="520025" cy="850974"/>
              </a:xfrm>
              <a:custGeom>
                <a:rect b="b" l="l" r="r" t="t"/>
                <a:pathLst>
                  <a:path extrusionOk="0" h="12548" w="7668">
                    <a:moveTo>
                      <a:pt x="4977" y="1"/>
                    </a:moveTo>
                    <a:cubicBezTo>
                      <a:pt x="4810" y="525"/>
                      <a:pt x="3620" y="1120"/>
                      <a:pt x="3548" y="2132"/>
                    </a:cubicBezTo>
                    <a:cubicBezTo>
                      <a:pt x="3501" y="2811"/>
                      <a:pt x="2500" y="5192"/>
                      <a:pt x="2155" y="6752"/>
                    </a:cubicBezTo>
                    <a:cubicBezTo>
                      <a:pt x="2012" y="7466"/>
                      <a:pt x="72" y="9609"/>
                      <a:pt x="0" y="12086"/>
                    </a:cubicBezTo>
                    <a:cubicBezTo>
                      <a:pt x="0" y="12134"/>
                      <a:pt x="1228" y="12547"/>
                      <a:pt x="1901" y="12547"/>
                    </a:cubicBezTo>
                    <a:cubicBezTo>
                      <a:pt x="2061" y="12547"/>
                      <a:pt x="2189" y="12524"/>
                      <a:pt x="2262" y="12467"/>
                    </a:cubicBezTo>
                    <a:cubicBezTo>
                      <a:pt x="2715" y="12133"/>
                      <a:pt x="3762" y="9073"/>
                      <a:pt x="4894" y="7704"/>
                    </a:cubicBezTo>
                    <a:cubicBezTo>
                      <a:pt x="5596" y="6871"/>
                      <a:pt x="6501" y="5013"/>
                      <a:pt x="7668" y="3477"/>
                    </a:cubicBezTo>
                    <a:lnTo>
                      <a:pt x="6596" y="13"/>
                    </a:lnTo>
                    <a:lnTo>
                      <a:pt x="4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5635006" y="4049141"/>
                <a:ext cx="339223" cy="490253"/>
              </a:xfrm>
              <a:custGeom>
                <a:rect b="b" l="l" r="r" t="t"/>
                <a:pathLst>
                  <a:path extrusionOk="0" h="7229" w="5002">
                    <a:moveTo>
                      <a:pt x="5001" y="0"/>
                    </a:moveTo>
                    <a:cubicBezTo>
                      <a:pt x="5001" y="0"/>
                      <a:pt x="3013" y="2477"/>
                      <a:pt x="2430" y="2834"/>
                    </a:cubicBezTo>
                    <a:cubicBezTo>
                      <a:pt x="1870" y="3215"/>
                      <a:pt x="1" y="7096"/>
                      <a:pt x="72" y="7156"/>
                    </a:cubicBezTo>
                    <a:cubicBezTo>
                      <a:pt x="129" y="7202"/>
                      <a:pt x="280" y="7229"/>
                      <a:pt x="442" y="7229"/>
                    </a:cubicBezTo>
                    <a:cubicBezTo>
                      <a:pt x="651" y="7229"/>
                      <a:pt x="880" y="7185"/>
                      <a:pt x="953" y="7084"/>
                    </a:cubicBezTo>
                    <a:cubicBezTo>
                      <a:pt x="1084" y="6918"/>
                      <a:pt x="2787" y="3286"/>
                      <a:pt x="3168" y="2869"/>
                    </a:cubicBezTo>
                    <a:cubicBezTo>
                      <a:pt x="3561" y="2453"/>
                      <a:pt x="4763" y="452"/>
                      <a:pt x="50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6095278" y="3230323"/>
                <a:ext cx="171985" cy="212811"/>
              </a:xfrm>
              <a:custGeom>
                <a:rect b="b" l="l" r="r" t="t"/>
                <a:pathLst>
                  <a:path extrusionOk="0" h="3138" w="2536">
                    <a:moveTo>
                      <a:pt x="1403" y="1"/>
                    </a:moveTo>
                    <a:cubicBezTo>
                      <a:pt x="283" y="1"/>
                      <a:pt x="60" y="769"/>
                      <a:pt x="36" y="1549"/>
                    </a:cubicBezTo>
                    <a:cubicBezTo>
                      <a:pt x="0" y="2347"/>
                      <a:pt x="786" y="3073"/>
                      <a:pt x="1370" y="3132"/>
                    </a:cubicBezTo>
                    <a:cubicBezTo>
                      <a:pt x="1407" y="3136"/>
                      <a:pt x="1443" y="3138"/>
                      <a:pt x="1478" y="3138"/>
                    </a:cubicBezTo>
                    <a:cubicBezTo>
                      <a:pt x="2170" y="3138"/>
                      <a:pt x="2535" y="2474"/>
                      <a:pt x="2513" y="1227"/>
                    </a:cubicBezTo>
                    <a:cubicBezTo>
                      <a:pt x="2513" y="585"/>
                      <a:pt x="2334" y="25"/>
                      <a:pt x="1429" y="1"/>
                    </a:cubicBezTo>
                    <a:cubicBezTo>
                      <a:pt x="1420" y="1"/>
                      <a:pt x="1412" y="1"/>
                      <a:pt x="1403" y="1"/>
                    </a:cubicBezTo>
                    <a:close/>
                  </a:path>
                </a:pathLst>
              </a:custGeom>
              <a:solidFill>
                <a:srgbClr val="BE9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5740800" y="3355513"/>
                <a:ext cx="534605" cy="616190"/>
              </a:xfrm>
              <a:custGeom>
                <a:rect b="b" l="l" r="r" t="t"/>
                <a:pathLst>
                  <a:path extrusionOk="0" h="9086" w="7883">
                    <a:moveTo>
                      <a:pt x="5060" y="0"/>
                    </a:moveTo>
                    <a:cubicBezTo>
                      <a:pt x="4958" y="0"/>
                      <a:pt x="4523" y="18"/>
                      <a:pt x="3620" y="274"/>
                    </a:cubicBezTo>
                    <a:cubicBezTo>
                      <a:pt x="2739" y="513"/>
                      <a:pt x="2775" y="1155"/>
                      <a:pt x="2608" y="1394"/>
                    </a:cubicBezTo>
                    <a:cubicBezTo>
                      <a:pt x="1667" y="2679"/>
                      <a:pt x="1477" y="3430"/>
                      <a:pt x="1108" y="4406"/>
                    </a:cubicBezTo>
                    <a:cubicBezTo>
                      <a:pt x="858" y="4811"/>
                      <a:pt x="870" y="5180"/>
                      <a:pt x="858" y="5227"/>
                    </a:cubicBezTo>
                    <a:cubicBezTo>
                      <a:pt x="774" y="5442"/>
                      <a:pt x="810" y="5620"/>
                      <a:pt x="751" y="5799"/>
                    </a:cubicBezTo>
                    <a:cubicBezTo>
                      <a:pt x="203" y="6597"/>
                      <a:pt x="1" y="7466"/>
                      <a:pt x="1" y="7466"/>
                    </a:cubicBezTo>
                    <a:cubicBezTo>
                      <a:pt x="286" y="7763"/>
                      <a:pt x="3620" y="9085"/>
                      <a:pt x="5406" y="9085"/>
                    </a:cubicBezTo>
                    <a:cubicBezTo>
                      <a:pt x="5835" y="8002"/>
                      <a:pt x="6728" y="3501"/>
                      <a:pt x="7180" y="3060"/>
                    </a:cubicBezTo>
                    <a:cubicBezTo>
                      <a:pt x="7787" y="2465"/>
                      <a:pt x="7883" y="691"/>
                      <a:pt x="7085" y="584"/>
                    </a:cubicBezTo>
                    <a:cubicBezTo>
                      <a:pt x="7013" y="572"/>
                      <a:pt x="5085" y="1"/>
                      <a:pt x="5085" y="1"/>
                    </a:cubicBezTo>
                    <a:cubicBezTo>
                      <a:pt x="5085" y="1"/>
                      <a:pt x="5077" y="0"/>
                      <a:pt x="5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6088022" y="3415259"/>
                <a:ext cx="252756" cy="575160"/>
              </a:xfrm>
              <a:custGeom>
                <a:rect b="b" l="l" r="r" t="t"/>
                <a:pathLst>
                  <a:path extrusionOk="0" h="8481" w="3727">
                    <a:moveTo>
                      <a:pt x="2667" y="1"/>
                    </a:moveTo>
                    <a:cubicBezTo>
                      <a:pt x="2405" y="215"/>
                      <a:pt x="762" y="2441"/>
                      <a:pt x="0" y="8240"/>
                    </a:cubicBezTo>
                    <a:cubicBezTo>
                      <a:pt x="414" y="8413"/>
                      <a:pt x="832" y="8480"/>
                      <a:pt x="1190" y="8480"/>
                    </a:cubicBezTo>
                    <a:cubicBezTo>
                      <a:pt x="1792" y="8480"/>
                      <a:pt x="2224" y="8291"/>
                      <a:pt x="2179" y="8097"/>
                    </a:cubicBezTo>
                    <a:cubicBezTo>
                      <a:pt x="2072" y="7668"/>
                      <a:pt x="1834" y="6811"/>
                      <a:pt x="1929" y="6013"/>
                    </a:cubicBezTo>
                    <a:cubicBezTo>
                      <a:pt x="1953" y="5728"/>
                      <a:pt x="1870" y="5501"/>
                      <a:pt x="2001" y="5263"/>
                    </a:cubicBezTo>
                    <a:cubicBezTo>
                      <a:pt x="2251" y="4775"/>
                      <a:pt x="2405" y="3799"/>
                      <a:pt x="2477" y="3680"/>
                    </a:cubicBezTo>
                    <a:cubicBezTo>
                      <a:pt x="2643" y="3406"/>
                      <a:pt x="3274" y="1513"/>
                      <a:pt x="3358" y="1239"/>
                    </a:cubicBezTo>
                    <a:cubicBezTo>
                      <a:pt x="3429" y="953"/>
                      <a:pt x="3727" y="655"/>
                      <a:pt x="3239" y="358"/>
                    </a:cubicBezTo>
                    <a:cubicBezTo>
                      <a:pt x="2679" y="13"/>
                      <a:pt x="2667" y="1"/>
                      <a:pt x="26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6104162" y="4457193"/>
                <a:ext cx="188194" cy="69174"/>
              </a:xfrm>
              <a:custGeom>
                <a:rect b="b" l="l" r="r" t="t"/>
                <a:pathLst>
                  <a:path extrusionOk="0" h="1020" w="2775">
                    <a:moveTo>
                      <a:pt x="1736" y="0"/>
                    </a:moveTo>
                    <a:cubicBezTo>
                      <a:pt x="799" y="0"/>
                      <a:pt x="0" y="281"/>
                      <a:pt x="0" y="281"/>
                    </a:cubicBezTo>
                    <a:cubicBezTo>
                      <a:pt x="0" y="281"/>
                      <a:pt x="24" y="579"/>
                      <a:pt x="108" y="1020"/>
                    </a:cubicBezTo>
                    <a:cubicBezTo>
                      <a:pt x="675" y="808"/>
                      <a:pt x="1237" y="756"/>
                      <a:pt x="1707" y="756"/>
                    </a:cubicBezTo>
                    <a:cubicBezTo>
                      <a:pt x="2163" y="756"/>
                      <a:pt x="2533" y="805"/>
                      <a:pt x="2739" y="805"/>
                    </a:cubicBezTo>
                    <a:cubicBezTo>
                      <a:pt x="2739" y="805"/>
                      <a:pt x="2775" y="424"/>
                      <a:pt x="2739" y="127"/>
                    </a:cubicBezTo>
                    <a:cubicBezTo>
                      <a:pt x="2406" y="34"/>
                      <a:pt x="2063" y="0"/>
                      <a:pt x="17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6104162" y="4470282"/>
                <a:ext cx="188194" cy="42386"/>
              </a:xfrm>
              <a:custGeom>
                <a:rect b="b" l="l" r="r" t="t"/>
                <a:pathLst>
                  <a:path extrusionOk="0" h="625" w="2775">
                    <a:moveTo>
                      <a:pt x="1815" y="1"/>
                    </a:moveTo>
                    <a:cubicBezTo>
                      <a:pt x="850" y="1"/>
                      <a:pt x="24" y="267"/>
                      <a:pt x="24" y="267"/>
                    </a:cubicBezTo>
                    <a:cubicBezTo>
                      <a:pt x="24" y="267"/>
                      <a:pt x="0" y="327"/>
                      <a:pt x="60" y="624"/>
                    </a:cubicBezTo>
                    <a:cubicBezTo>
                      <a:pt x="595" y="386"/>
                      <a:pt x="1216" y="320"/>
                      <a:pt x="1726" y="320"/>
                    </a:cubicBezTo>
                    <a:cubicBezTo>
                      <a:pt x="2260" y="320"/>
                      <a:pt x="2672" y="392"/>
                      <a:pt x="2739" y="410"/>
                    </a:cubicBezTo>
                    <a:cubicBezTo>
                      <a:pt x="2739" y="410"/>
                      <a:pt x="2775" y="112"/>
                      <a:pt x="2763" y="100"/>
                    </a:cubicBezTo>
                    <a:cubicBezTo>
                      <a:pt x="2448" y="28"/>
                      <a:pt x="2124" y="1"/>
                      <a:pt x="18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5546234" y="4415689"/>
                <a:ext cx="185752" cy="91215"/>
              </a:xfrm>
              <a:custGeom>
                <a:rect b="b" l="l" r="r" t="t"/>
                <a:pathLst>
                  <a:path extrusionOk="0" h="1345" w="2739">
                    <a:moveTo>
                      <a:pt x="143" y="0"/>
                    </a:moveTo>
                    <a:cubicBezTo>
                      <a:pt x="48" y="405"/>
                      <a:pt x="0" y="679"/>
                      <a:pt x="0" y="679"/>
                    </a:cubicBezTo>
                    <a:cubicBezTo>
                      <a:pt x="0" y="679"/>
                      <a:pt x="1081" y="1344"/>
                      <a:pt x="2243" y="1344"/>
                    </a:cubicBezTo>
                    <a:cubicBezTo>
                      <a:pt x="2324" y="1344"/>
                      <a:pt x="2406" y="1341"/>
                      <a:pt x="2489" y="1334"/>
                    </a:cubicBezTo>
                    <a:cubicBezTo>
                      <a:pt x="2596" y="1120"/>
                      <a:pt x="2739" y="762"/>
                      <a:pt x="2739" y="762"/>
                    </a:cubicBezTo>
                    <a:cubicBezTo>
                      <a:pt x="2358" y="679"/>
                      <a:pt x="1072" y="56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5547048" y="4427829"/>
                <a:ext cx="180937" cy="68903"/>
              </a:xfrm>
              <a:custGeom>
                <a:rect b="b" l="l" r="r" t="t"/>
                <a:pathLst>
                  <a:path extrusionOk="0" h="1016" w="2668">
                    <a:moveTo>
                      <a:pt x="72" y="0"/>
                    </a:moveTo>
                    <a:cubicBezTo>
                      <a:pt x="0" y="262"/>
                      <a:pt x="0" y="322"/>
                      <a:pt x="0" y="322"/>
                    </a:cubicBezTo>
                    <a:cubicBezTo>
                      <a:pt x="0" y="322"/>
                      <a:pt x="1212" y="1015"/>
                      <a:pt x="2395" y="1015"/>
                    </a:cubicBezTo>
                    <a:cubicBezTo>
                      <a:pt x="2442" y="1015"/>
                      <a:pt x="2489" y="1014"/>
                      <a:pt x="2536" y="1012"/>
                    </a:cubicBezTo>
                    <a:cubicBezTo>
                      <a:pt x="2536" y="976"/>
                      <a:pt x="2667" y="738"/>
                      <a:pt x="2667" y="738"/>
                    </a:cubicBezTo>
                    <a:lnTo>
                      <a:pt x="2667" y="738"/>
                    </a:lnTo>
                    <a:cubicBezTo>
                      <a:pt x="2657" y="740"/>
                      <a:pt x="2639" y="741"/>
                      <a:pt x="2614" y="741"/>
                    </a:cubicBezTo>
                    <a:cubicBezTo>
                      <a:pt x="2305" y="741"/>
                      <a:pt x="919" y="594"/>
                      <a:pt x="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6075069" y="3191736"/>
                <a:ext cx="205962" cy="132990"/>
              </a:xfrm>
              <a:custGeom>
                <a:rect b="b" l="l" r="r" t="t"/>
                <a:pathLst>
                  <a:path extrusionOk="0" h="1961" w="3037">
                    <a:moveTo>
                      <a:pt x="1474" y="1"/>
                    </a:moveTo>
                    <a:cubicBezTo>
                      <a:pt x="718" y="1"/>
                      <a:pt x="45" y="592"/>
                      <a:pt x="1" y="1689"/>
                    </a:cubicBezTo>
                    <a:cubicBezTo>
                      <a:pt x="1" y="1868"/>
                      <a:pt x="834" y="1856"/>
                      <a:pt x="1703" y="1939"/>
                    </a:cubicBezTo>
                    <a:cubicBezTo>
                      <a:pt x="1839" y="1954"/>
                      <a:pt x="1960" y="1961"/>
                      <a:pt x="2069" y="1961"/>
                    </a:cubicBezTo>
                    <a:cubicBezTo>
                      <a:pt x="2655" y="1961"/>
                      <a:pt x="2860" y="1772"/>
                      <a:pt x="2870" y="1701"/>
                    </a:cubicBezTo>
                    <a:cubicBezTo>
                      <a:pt x="3037" y="773"/>
                      <a:pt x="2370" y="94"/>
                      <a:pt x="1644" y="11"/>
                    </a:cubicBezTo>
                    <a:cubicBezTo>
                      <a:pt x="1587" y="4"/>
                      <a:pt x="1530" y="1"/>
                      <a:pt x="14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6183305" y="3192414"/>
                <a:ext cx="122750" cy="129057"/>
              </a:xfrm>
              <a:custGeom>
                <a:rect b="b" l="l" r="r" t="t"/>
                <a:pathLst>
                  <a:path extrusionOk="0" h="1903" w="1810">
                    <a:moveTo>
                      <a:pt x="0" y="1"/>
                    </a:moveTo>
                    <a:cubicBezTo>
                      <a:pt x="226" y="108"/>
                      <a:pt x="560" y="203"/>
                      <a:pt x="691" y="477"/>
                    </a:cubicBezTo>
                    <a:cubicBezTo>
                      <a:pt x="893" y="846"/>
                      <a:pt x="798" y="1429"/>
                      <a:pt x="726" y="1834"/>
                    </a:cubicBezTo>
                    <a:cubicBezTo>
                      <a:pt x="1119" y="1882"/>
                      <a:pt x="1346" y="1903"/>
                      <a:pt x="1477" y="1903"/>
                    </a:cubicBezTo>
                    <a:cubicBezTo>
                      <a:pt x="1608" y="1903"/>
                      <a:pt x="1643" y="1882"/>
                      <a:pt x="1655" y="1846"/>
                    </a:cubicBezTo>
                    <a:cubicBezTo>
                      <a:pt x="1810" y="536"/>
                      <a:pt x="1131" y="108"/>
                      <a:pt x="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6051672" y="3328657"/>
                <a:ext cx="201486" cy="92503"/>
              </a:xfrm>
              <a:custGeom>
                <a:rect b="b" l="l" r="r" t="t"/>
                <a:pathLst>
                  <a:path extrusionOk="0" h="1364" w="2971">
                    <a:moveTo>
                      <a:pt x="712" y="0"/>
                    </a:moveTo>
                    <a:cubicBezTo>
                      <a:pt x="669" y="0"/>
                      <a:pt x="627" y="1"/>
                      <a:pt x="584" y="4"/>
                    </a:cubicBezTo>
                    <a:cubicBezTo>
                      <a:pt x="358" y="16"/>
                      <a:pt x="0" y="575"/>
                      <a:pt x="0" y="575"/>
                    </a:cubicBezTo>
                    <a:cubicBezTo>
                      <a:pt x="0" y="575"/>
                      <a:pt x="1655" y="754"/>
                      <a:pt x="2608" y="1325"/>
                    </a:cubicBezTo>
                    <a:cubicBezTo>
                      <a:pt x="2652" y="1352"/>
                      <a:pt x="2690" y="1363"/>
                      <a:pt x="2723" y="1363"/>
                    </a:cubicBezTo>
                    <a:cubicBezTo>
                      <a:pt x="2971" y="1363"/>
                      <a:pt x="2906" y="694"/>
                      <a:pt x="2906" y="694"/>
                    </a:cubicBezTo>
                    <a:cubicBezTo>
                      <a:pt x="2906" y="694"/>
                      <a:pt x="1793" y="0"/>
                      <a:pt x="712" y="0"/>
                    </a:cubicBezTo>
                    <a:close/>
                  </a:path>
                </a:pathLst>
              </a:custGeom>
              <a:solidFill>
                <a:srgbClr val="D865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8"/>
              <p:cNvSpPr/>
              <p:nvPr/>
            </p:nvSpPr>
            <p:spPr>
              <a:xfrm>
                <a:off x="5989484" y="3307092"/>
                <a:ext cx="340851" cy="61239"/>
              </a:xfrm>
              <a:custGeom>
                <a:rect b="b" l="l" r="r" t="t"/>
                <a:pathLst>
                  <a:path extrusionOk="0" h="903" w="5026">
                    <a:moveTo>
                      <a:pt x="1394" y="0"/>
                    </a:moveTo>
                    <a:cubicBezTo>
                      <a:pt x="739" y="179"/>
                      <a:pt x="1" y="262"/>
                      <a:pt x="239" y="441"/>
                    </a:cubicBezTo>
                    <a:cubicBezTo>
                      <a:pt x="677" y="766"/>
                      <a:pt x="1684" y="903"/>
                      <a:pt x="2663" y="903"/>
                    </a:cubicBezTo>
                    <a:cubicBezTo>
                      <a:pt x="3866" y="903"/>
                      <a:pt x="5025" y="696"/>
                      <a:pt x="5025" y="381"/>
                    </a:cubicBezTo>
                    <a:cubicBezTo>
                      <a:pt x="5025" y="134"/>
                      <a:pt x="4100" y="35"/>
                      <a:pt x="3194" y="35"/>
                    </a:cubicBezTo>
                    <a:cubicBezTo>
                      <a:pt x="3141" y="35"/>
                      <a:pt x="3089" y="35"/>
                      <a:pt x="3037" y="36"/>
                    </a:cubicBezTo>
                    <a:cubicBezTo>
                      <a:pt x="2878" y="40"/>
                      <a:pt x="2727" y="42"/>
                      <a:pt x="2584" y="42"/>
                    </a:cubicBezTo>
                    <a:cubicBezTo>
                      <a:pt x="1873" y="42"/>
                      <a:pt x="1394" y="0"/>
                      <a:pt x="13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8"/>
              <p:cNvSpPr/>
              <p:nvPr/>
            </p:nvSpPr>
            <p:spPr>
              <a:xfrm>
                <a:off x="5884504" y="3462934"/>
                <a:ext cx="397343" cy="181683"/>
              </a:xfrm>
              <a:custGeom>
                <a:rect b="b" l="l" r="r" t="t"/>
                <a:pathLst>
                  <a:path extrusionOk="0" h="2679" w="5859">
                    <a:moveTo>
                      <a:pt x="287" y="0"/>
                    </a:moveTo>
                    <a:cubicBezTo>
                      <a:pt x="25" y="548"/>
                      <a:pt x="1" y="667"/>
                      <a:pt x="1" y="667"/>
                    </a:cubicBezTo>
                    <a:cubicBezTo>
                      <a:pt x="310" y="667"/>
                      <a:pt x="4109" y="1548"/>
                      <a:pt x="5621" y="2679"/>
                    </a:cubicBezTo>
                    <a:cubicBezTo>
                      <a:pt x="5787" y="2250"/>
                      <a:pt x="5859" y="2012"/>
                      <a:pt x="5859" y="2012"/>
                    </a:cubicBezTo>
                    <a:cubicBezTo>
                      <a:pt x="5859" y="2012"/>
                      <a:pt x="3442" y="548"/>
                      <a:pt x="2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5887081" y="3475819"/>
                <a:ext cx="390764" cy="153471"/>
              </a:xfrm>
              <a:custGeom>
                <a:rect b="b" l="l" r="r" t="t"/>
                <a:pathLst>
                  <a:path extrusionOk="0" h="2263" w="5762">
                    <a:moveTo>
                      <a:pt x="34" y="251"/>
                    </a:moveTo>
                    <a:cubicBezTo>
                      <a:pt x="34" y="251"/>
                      <a:pt x="1" y="341"/>
                      <a:pt x="7" y="341"/>
                    </a:cubicBezTo>
                    <a:cubicBezTo>
                      <a:pt x="9" y="341"/>
                      <a:pt x="22" y="318"/>
                      <a:pt x="53" y="251"/>
                    </a:cubicBezTo>
                    <a:lnTo>
                      <a:pt x="53" y="251"/>
                    </a:lnTo>
                    <a:cubicBezTo>
                      <a:pt x="46" y="251"/>
                      <a:pt x="40" y="251"/>
                      <a:pt x="34" y="251"/>
                    </a:cubicBezTo>
                    <a:close/>
                    <a:moveTo>
                      <a:pt x="165" y="1"/>
                    </a:moveTo>
                    <a:cubicBezTo>
                      <a:pt x="114" y="119"/>
                      <a:pt x="78" y="199"/>
                      <a:pt x="53" y="251"/>
                    </a:cubicBezTo>
                    <a:lnTo>
                      <a:pt x="53" y="251"/>
                    </a:lnTo>
                    <a:cubicBezTo>
                      <a:pt x="473" y="281"/>
                      <a:pt x="4168" y="1151"/>
                      <a:pt x="5666" y="2263"/>
                    </a:cubicBezTo>
                    <a:cubicBezTo>
                      <a:pt x="5726" y="2096"/>
                      <a:pt x="5761" y="1977"/>
                      <a:pt x="5761" y="1977"/>
                    </a:cubicBezTo>
                    <a:cubicBezTo>
                      <a:pt x="5761" y="1977"/>
                      <a:pt x="3309" y="536"/>
                      <a:pt x="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5783593" y="3690594"/>
                <a:ext cx="252010" cy="96165"/>
              </a:xfrm>
              <a:custGeom>
                <a:rect b="b" l="l" r="r" t="t"/>
                <a:pathLst>
                  <a:path extrusionOk="0" h="1418" w="3716">
                    <a:moveTo>
                      <a:pt x="1798" y="1"/>
                    </a:moveTo>
                    <a:cubicBezTo>
                      <a:pt x="1620" y="1"/>
                      <a:pt x="179" y="215"/>
                      <a:pt x="179" y="215"/>
                    </a:cubicBezTo>
                    <a:cubicBezTo>
                      <a:pt x="179" y="215"/>
                      <a:pt x="132" y="477"/>
                      <a:pt x="1" y="917"/>
                    </a:cubicBezTo>
                    <a:cubicBezTo>
                      <a:pt x="310" y="917"/>
                      <a:pt x="3156" y="1215"/>
                      <a:pt x="3715" y="1417"/>
                    </a:cubicBezTo>
                    <a:lnTo>
                      <a:pt x="3632" y="572"/>
                    </a:lnTo>
                    <a:cubicBezTo>
                      <a:pt x="3632" y="572"/>
                      <a:pt x="1977" y="1"/>
                      <a:pt x="1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5982228" y="3397491"/>
                <a:ext cx="293175" cy="432879"/>
              </a:xfrm>
              <a:custGeom>
                <a:rect b="b" l="l" r="r" t="t"/>
                <a:pathLst>
                  <a:path extrusionOk="0" h="6383" w="4323">
                    <a:moveTo>
                      <a:pt x="3799" y="1"/>
                    </a:moveTo>
                    <a:cubicBezTo>
                      <a:pt x="3799" y="1"/>
                      <a:pt x="2870" y="513"/>
                      <a:pt x="2203" y="1287"/>
                    </a:cubicBezTo>
                    <a:cubicBezTo>
                      <a:pt x="1536" y="2060"/>
                      <a:pt x="1" y="4501"/>
                      <a:pt x="155" y="4775"/>
                    </a:cubicBezTo>
                    <a:cubicBezTo>
                      <a:pt x="310" y="5037"/>
                      <a:pt x="215" y="5561"/>
                      <a:pt x="215" y="5561"/>
                    </a:cubicBezTo>
                    <a:lnTo>
                      <a:pt x="3489" y="6382"/>
                    </a:lnTo>
                    <a:lnTo>
                      <a:pt x="3549" y="5454"/>
                    </a:lnTo>
                    <a:cubicBezTo>
                      <a:pt x="3120" y="5454"/>
                      <a:pt x="1286" y="5358"/>
                      <a:pt x="1429" y="4370"/>
                    </a:cubicBezTo>
                    <a:cubicBezTo>
                      <a:pt x="1584" y="3382"/>
                      <a:pt x="3787" y="251"/>
                      <a:pt x="4323" y="251"/>
                    </a:cubicBezTo>
                    <a:lnTo>
                      <a:pt x="37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5865990" y="3385895"/>
                <a:ext cx="269710" cy="362417"/>
              </a:xfrm>
              <a:custGeom>
                <a:rect b="b" l="l" r="r" t="t"/>
                <a:pathLst>
                  <a:path extrusionOk="0" h="5344" w="3977">
                    <a:moveTo>
                      <a:pt x="2265" y="1"/>
                    </a:moveTo>
                    <a:cubicBezTo>
                      <a:pt x="1979" y="1"/>
                      <a:pt x="1760" y="94"/>
                      <a:pt x="1691" y="267"/>
                    </a:cubicBezTo>
                    <a:lnTo>
                      <a:pt x="119" y="4196"/>
                    </a:lnTo>
                    <a:cubicBezTo>
                      <a:pt x="0" y="4517"/>
                      <a:pt x="381" y="4934"/>
                      <a:pt x="953" y="5172"/>
                    </a:cubicBezTo>
                    <a:lnTo>
                      <a:pt x="1036" y="5196"/>
                    </a:lnTo>
                    <a:cubicBezTo>
                      <a:pt x="1274" y="5296"/>
                      <a:pt x="1513" y="5343"/>
                      <a:pt x="1719" y="5343"/>
                    </a:cubicBezTo>
                    <a:cubicBezTo>
                      <a:pt x="2006" y="5343"/>
                      <a:pt x="2229" y="5250"/>
                      <a:pt x="2298" y="5077"/>
                    </a:cubicBezTo>
                    <a:lnTo>
                      <a:pt x="3858" y="1136"/>
                    </a:lnTo>
                    <a:cubicBezTo>
                      <a:pt x="3977" y="838"/>
                      <a:pt x="3608" y="422"/>
                      <a:pt x="3024" y="184"/>
                    </a:cubicBezTo>
                    <a:lnTo>
                      <a:pt x="2953" y="148"/>
                    </a:lnTo>
                    <a:cubicBezTo>
                      <a:pt x="2709" y="48"/>
                      <a:pt x="2470" y="1"/>
                      <a:pt x="22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5864362" y="3664824"/>
                <a:ext cx="161541" cy="84636"/>
              </a:xfrm>
              <a:custGeom>
                <a:rect b="b" l="l" r="r" t="t"/>
                <a:pathLst>
                  <a:path extrusionOk="0" h="1248" w="2382">
                    <a:moveTo>
                      <a:pt x="580" y="0"/>
                    </a:moveTo>
                    <a:cubicBezTo>
                      <a:pt x="328" y="0"/>
                      <a:pt x="140" y="69"/>
                      <a:pt x="84" y="202"/>
                    </a:cubicBezTo>
                    <a:cubicBezTo>
                      <a:pt x="0" y="464"/>
                      <a:pt x="405" y="857"/>
                      <a:pt x="1012" y="1083"/>
                    </a:cubicBezTo>
                    <a:cubicBezTo>
                      <a:pt x="1289" y="1194"/>
                      <a:pt x="1557" y="1248"/>
                      <a:pt x="1777" y="1248"/>
                    </a:cubicBezTo>
                    <a:cubicBezTo>
                      <a:pt x="2030" y="1248"/>
                      <a:pt x="2217" y="1176"/>
                      <a:pt x="2274" y="1035"/>
                    </a:cubicBezTo>
                    <a:cubicBezTo>
                      <a:pt x="2381" y="785"/>
                      <a:pt x="1965" y="381"/>
                      <a:pt x="1358" y="166"/>
                    </a:cubicBezTo>
                    <a:cubicBezTo>
                      <a:pt x="1078" y="55"/>
                      <a:pt x="804"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5869991" y="3386166"/>
                <a:ext cx="162355" cy="318268"/>
              </a:xfrm>
              <a:custGeom>
                <a:rect b="b" l="l" r="r" t="t"/>
                <a:pathLst>
                  <a:path extrusionOk="0" h="4693" w="2394">
                    <a:moveTo>
                      <a:pt x="2210" y="1"/>
                    </a:moveTo>
                    <a:cubicBezTo>
                      <a:pt x="1922" y="1"/>
                      <a:pt x="1691" y="95"/>
                      <a:pt x="1632" y="263"/>
                    </a:cubicBezTo>
                    <a:lnTo>
                      <a:pt x="60" y="4192"/>
                    </a:lnTo>
                    <a:cubicBezTo>
                      <a:pt x="1" y="4347"/>
                      <a:pt x="60" y="4525"/>
                      <a:pt x="215" y="4692"/>
                    </a:cubicBezTo>
                    <a:lnTo>
                      <a:pt x="441" y="4597"/>
                    </a:lnTo>
                    <a:lnTo>
                      <a:pt x="2394" y="13"/>
                    </a:lnTo>
                    <a:cubicBezTo>
                      <a:pt x="2331" y="5"/>
                      <a:pt x="2269"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5905527" y="3697037"/>
                <a:ext cx="67885" cy="49914"/>
              </a:xfrm>
              <a:custGeom>
                <a:rect b="b" l="l" r="r" t="t"/>
                <a:pathLst>
                  <a:path extrusionOk="0" h="736" w="1001">
                    <a:moveTo>
                      <a:pt x="241" y="1"/>
                    </a:moveTo>
                    <a:cubicBezTo>
                      <a:pt x="202" y="1"/>
                      <a:pt x="165" y="4"/>
                      <a:pt x="131" y="13"/>
                    </a:cubicBezTo>
                    <a:cubicBezTo>
                      <a:pt x="131" y="13"/>
                      <a:pt x="0" y="168"/>
                      <a:pt x="120" y="263"/>
                    </a:cubicBezTo>
                    <a:cubicBezTo>
                      <a:pt x="179" y="310"/>
                      <a:pt x="155" y="549"/>
                      <a:pt x="179" y="608"/>
                    </a:cubicBezTo>
                    <a:cubicBezTo>
                      <a:pt x="189" y="668"/>
                      <a:pt x="357" y="736"/>
                      <a:pt x="495" y="736"/>
                    </a:cubicBezTo>
                    <a:cubicBezTo>
                      <a:pt x="522" y="736"/>
                      <a:pt x="548" y="733"/>
                      <a:pt x="572" y="727"/>
                    </a:cubicBezTo>
                    <a:cubicBezTo>
                      <a:pt x="596" y="668"/>
                      <a:pt x="822" y="549"/>
                      <a:pt x="882" y="537"/>
                    </a:cubicBezTo>
                    <a:cubicBezTo>
                      <a:pt x="941" y="525"/>
                      <a:pt x="1001" y="441"/>
                      <a:pt x="977" y="322"/>
                    </a:cubicBezTo>
                    <a:cubicBezTo>
                      <a:pt x="966" y="217"/>
                      <a:pt x="538" y="1"/>
                      <a:pt x="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5916039" y="3736235"/>
                <a:ext cx="26720" cy="15395"/>
              </a:xfrm>
              <a:custGeom>
                <a:rect b="b" l="l" r="r" t="t"/>
                <a:pathLst>
                  <a:path extrusionOk="0" h="227" w="394">
                    <a:moveTo>
                      <a:pt x="130" y="1"/>
                    </a:moveTo>
                    <a:cubicBezTo>
                      <a:pt x="68" y="1"/>
                      <a:pt x="20" y="19"/>
                      <a:pt x="12" y="42"/>
                    </a:cubicBezTo>
                    <a:cubicBezTo>
                      <a:pt x="0" y="102"/>
                      <a:pt x="60" y="185"/>
                      <a:pt x="155" y="209"/>
                    </a:cubicBezTo>
                    <a:cubicBezTo>
                      <a:pt x="192" y="221"/>
                      <a:pt x="230" y="226"/>
                      <a:pt x="263" y="226"/>
                    </a:cubicBezTo>
                    <a:cubicBezTo>
                      <a:pt x="325" y="226"/>
                      <a:pt x="373" y="208"/>
                      <a:pt x="381" y="185"/>
                    </a:cubicBezTo>
                    <a:cubicBezTo>
                      <a:pt x="393" y="137"/>
                      <a:pt x="334" y="66"/>
                      <a:pt x="238" y="18"/>
                    </a:cubicBezTo>
                    <a:cubicBezTo>
                      <a:pt x="201" y="6"/>
                      <a:pt x="164" y="1"/>
                      <a:pt x="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6003251" y="3300174"/>
                <a:ext cx="334340" cy="57035"/>
              </a:xfrm>
              <a:custGeom>
                <a:rect b="b" l="l" r="r" t="t"/>
                <a:pathLst>
                  <a:path extrusionOk="0" h="841" w="4930">
                    <a:moveTo>
                      <a:pt x="1" y="435"/>
                    </a:moveTo>
                    <a:cubicBezTo>
                      <a:pt x="1" y="435"/>
                      <a:pt x="0" y="435"/>
                      <a:pt x="0" y="436"/>
                    </a:cubicBezTo>
                    <a:cubicBezTo>
                      <a:pt x="0" y="436"/>
                      <a:pt x="0" y="435"/>
                      <a:pt x="1" y="435"/>
                    </a:cubicBezTo>
                    <a:close/>
                    <a:moveTo>
                      <a:pt x="1122" y="0"/>
                    </a:moveTo>
                    <a:cubicBezTo>
                      <a:pt x="1090" y="0"/>
                      <a:pt x="1065" y="2"/>
                      <a:pt x="1048" y="7"/>
                    </a:cubicBezTo>
                    <a:cubicBezTo>
                      <a:pt x="838" y="77"/>
                      <a:pt x="35" y="421"/>
                      <a:pt x="1" y="435"/>
                    </a:cubicBezTo>
                    <a:lnTo>
                      <a:pt x="1" y="435"/>
                    </a:lnTo>
                    <a:cubicBezTo>
                      <a:pt x="29" y="423"/>
                      <a:pt x="74" y="418"/>
                      <a:pt x="132" y="418"/>
                    </a:cubicBezTo>
                    <a:cubicBezTo>
                      <a:pt x="647" y="418"/>
                      <a:pt x="2221" y="840"/>
                      <a:pt x="2596" y="840"/>
                    </a:cubicBezTo>
                    <a:cubicBezTo>
                      <a:pt x="2915" y="822"/>
                      <a:pt x="3762" y="402"/>
                      <a:pt x="4338" y="402"/>
                    </a:cubicBezTo>
                    <a:cubicBezTo>
                      <a:pt x="4492" y="402"/>
                      <a:pt x="4627" y="432"/>
                      <a:pt x="4727" y="507"/>
                    </a:cubicBezTo>
                    <a:cubicBezTo>
                      <a:pt x="4929" y="436"/>
                      <a:pt x="4644" y="209"/>
                      <a:pt x="4286" y="102"/>
                    </a:cubicBezTo>
                    <a:cubicBezTo>
                      <a:pt x="4207" y="79"/>
                      <a:pt x="4122" y="70"/>
                      <a:pt x="4030" y="70"/>
                    </a:cubicBezTo>
                    <a:cubicBezTo>
                      <a:pt x="3749" y="70"/>
                      <a:pt x="3398" y="153"/>
                      <a:pt x="2905" y="162"/>
                    </a:cubicBezTo>
                    <a:cubicBezTo>
                      <a:pt x="2875" y="163"/>
                      <a:pt x="2843" y="163"/>
                      <a:pt x="2810" y="163"/>
                    </a:cubicBezTo>
                    <a:cubicBezTo>
                      <a:pt x="2255" y="163"/>
                      <a:pt x="1410" y="0"/>
                      <a:pt x="1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38"/>
            <p:cNvGrpSpPr/>
            <p:nvPr/>
          </p:nvGrpSpPr>
          <p:grpSpPr>
            <a:xfrm>
              <a:off x="4930119" y="3359582"/>
              <a:ext cx="2830944" cy="1225733"/>
              <a:chOff x="4930119" y="3359582"/>
              <a:chExt cx="2830944" cy="1225733"/>
            </a:xfrm>
          </p:grpSpPr>
          <p:grpSp>
            <p:nvGrpSpPr>
              <p:cNvPr id="853" name="Google Shape;853;p38"/>
              <p:cNvGrpSpPr/>
              <p:nvPr/>
            </p:nvGrpSpPr>
            <p:grpSpPr>
              <a:xfrm>
                <a:off x="7564800" y="3467410"/>
                <a:ext cx="196262" cy="114272"/>
                <a:chOff x="7564800" y="3467410"/>
                <a:chExt cx="196262" cy="114272"/>
              </a:xfrm>
            </p:grpSpPr>
            <p:sp>
              <p:nvSpPr>
                <p:cNvPr id="854" name="Google Shape;854;p38"/>
                <p:cNvSpPr/>
                <p:nvPr/>
              </p:nvSpPr>
              <p:spPr>
                <a:xfrm>
                  <a:off x="7564800" y="3506540"/>
                  <a:ext cx="89723" cy="42047"/>
                </a:xfrm>
                <a:custGeom>
                  <a:rect b="b" l="l" r="r" t="t"/>
                  <a:pathLst>
                    <a:path extrusionOk="0" h="620" w="1323">
                      <a:moveTo>
                        <a:pt x="370" y="0"/>
                      </a:moveTo>
                      <a:lnTo>
                        <a:pt x="1" y="60"/>
                      </a:lnTo>
                      <a:lnTo>
                        <a:pt x="834" y="619"/>
                      </a:lnTo>
                      <a:lnTo>
                        <a:pt x="1322" y="560"/>
                      </a:lnTo>
                      <a:lnTo>
                        <a:pt x="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7698060" y="3473581"/>
                  <a:ext cx="63002" cy="80296"/>
                </a:xfrm>
                <a:custGeom>
                  <a:rect b="b" l="l" r="r" t="t"/>
                  <a:pathLst>
                    <a:path extrusionOk="0" h="1184" w="929">
                      <a:moveTo>
                        <a:pt x="329" y="0"/>
                      </a:moveTo>
                      <a:cubicBezTo>
                        <a:pt x="310" y="0"/>
                        <a:pt x="292" y="3"/>
                        <a:pt x="274" y="10"/>
                      </a:cubicBezTo>
                      <a:lnTo>
                        <a:pt x="227" y="22"/>
                      </a:lnTo>
                      <a:cubicBezTo>
                        <a:pt x="96" y="69"/>
                        <a:pt x="0" y="200"/>
                        <a:pt x="48" y="307"/>
                      </a:cubicBezTo>
                      <a:lnTo>
                        <a:pt x="310" y="1058"/>
                      </a:lnTo>
                      <a:cubicBezTo>
                        <a:pt x="336" y="1137"/>
                        <a:pt x="421" y="1183"/>
                        <a:pt x="521" y="1183"/>
                      </a:cubicBezTo>
                      <a:cubicBezTo>
                        <a:pt x="556" y="1183"/>
                        <a:pt x="594" y="1177"/>
                        <a:pt x="631" y="1165"/>
                      </a:cubicBezTo>
                      <a:lnTo>
                        <a:pt x="667" y="1153"/>
                      </a:lnTo>
                      <a:cubicBezTo>
                        <a:pt x="810" y="1105"/>
                        <a:pt x="929" y="1093"/>
                        <a:pt x="881" y="986"/>
                      </a:cubicBezTo>
                      <a:lnTo>
                        <a:pt x="608" y="212"/>
                      </a:lnTo>
                      <a:cubicBezTo>
                        <a:pt x="577" y="120"/>
                        <a:pt x="448" y="0"/>
                        <a:pt x="3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7585009" y="3503285"/>
                  <a:ext cx="111492" cy="78397"/>
                </a:xfrm>
                <a:custGeom>
                  <a:rect b="b" l="l" r="r" t="t"/>
                  <a:pathLst>
                    <a:path extrusionOk="0" h="1156" w="1644">
                      <a:moveTo>
                        <a:pt x="1608" y="0"/>
                      </a:moveTo>
                      <a:lnTo>
                        <a:pt x="0" y="548"/>
                      </a:lnTo>
                      <a:lnTo>
                        <a:pt x="155" y="1155"/>
                      </a:lnTo>
                      <a:lnTo>
                        <a:pt x="1644" y="620"/>
                      </a:lnTo>
                      <a:lnTo>
                        <a:pt x="16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7666525" y="3487145"/>
                  <a:ext cx="67139" cy="68157"/>
                </a:xfrm>
                <a:custGeom>
                  <a:rect b="b" l="l" r="r" t="t"/>
                  <a:pathLst>
                    <a:path extrusionOk="0" h="1005" w="990">
                      <a:moveTo>
                        <a:pt x="525" y="0"/>
                      </a:moveTo>
                      <a:cubicBezTo>
                        <a:pt x="394" y="48"/>
                        <a:pt x="84" y="227"/>
                        <a:pt x="1" y="381"/>
                      </a:cubicBezTo>
                      <a:cubicBezTo>
                        <a:pt x="144" y="774"/>
                        <a:pt x="180" y="905"/>
                        <a:pt x="180" y="905"/>
                      </a:cubicBezTo>
                      <a:cubicBezTo>
                        <a:pt x="180" y="905"/>
                        <a:pt x="115" y="1004"/>
                        <a:pt x="316" y="1004"/>
                      </a:cubicBezTo>
                      <a:cubicBezTo>
                        <a:pt x="426" y="1004"/>
                        <a:pt x="616" y="974"/>
                        <a:pt x="942" y="881"/>
                      </a:cubicBezTo>
                      <a:cubicBezTo>
                        <a:pt x="989" y="858"/>
                        <a:pt x="525" y="0"/>
                        <a:pt x="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7568869" y="3467410"/>
                  <a:ext cx="176868" cy="94063"/>
                </a:xfrm>
                <a:custGeom>
                  <a:rect b="b" l="l" r="r" t="t"/>
                  <a:pathLst>
                    <a:path extrusionOk="0" h="1387" w="2608">
                      <a:moveTo>
                        <a:pt x="2379" y="0"/>
                      </a:moveTo>
                      <a:cubicBezTo>
                        <a:pt x="2337" y="0"/>
                        <a:pt x="2281" y="53"/>
                        <a:pt x="2191" y="77"/>
                      </a:cubicBezTo>
                      <a:lnTo>
                        <a:pt x="2143" y="101"/>
                      </a:lnTo>
                      <a:cubicBezTo>
                        <a:pt x="2036" y="125"/>
                        <a:pt x="1965" y="220"/>
                        <a:pt x="1953" y="291"/>
                      </a:cubicBezTo>
                      <a:cubicBezTo>
                        <a:pt x="1798" y="351"/>
                        <a:pt x="1560" y="482"/>
                        <a:pt x="1465" y="648"/>
                      </a:cubicBezTo>
                      <a:lnTo>
                        <a:pt x="358" y="1053"/>
                      </a:lnTo>
                      <a:cubicBezTo>
                        <a:pt x="321" y="1017"/>
                        <a:pt x="271" y="1001"/>
                        <a:pt x="223" y="1001"/>
                      </a:cubicBezTo>
                      <a:cubicBezTo>
                        <a:pt x="208" y="1001"/>
                        <a:pt x="193" y="1003"/>
                        <a:pt x="179" y="1006"/>
                      </a:cubicBezTo>
                      <a:lnTo>
                        <a:pt x="155" y="1018"/>
                      </a:lnTo>
                      <a:cubicBezTo>
                        <a:pt x="60" y="1053"/>
                        <a:pt x="0" y="1137"/>
                        <a:pt x="36" y="1196"/>
                      </a:cubicBezTo>
                      <a:lnTo>
                        <a:pt x="107" y="1387"/>
                      </a:lnTo>
                      <a:lnTo>
                        <a:pt x="2608" y="494"/>
                      </a:lnTo>
                      <a:lnTo>
                        <a:pt x="2429" y="41"/>
                      </a:lnTo>
                      <a:cubicBezTo>
                        <a:pt x="2414" y="11"/>
                        <a:pt x="2398" y="0"/>
                        <a:pt x="2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38"/>
              <p:cNvSpPr/>
              <p:nvPr/>
            </p:nvSpPr>
            <p:spPr>
              <a:xfrm>
                <a:off x="4930119" y="3359582"/>
                <a:ext cx="2684827" cy="1225733"/>
              </a:xfrm>
              <a:custGeom>
                <a:rect b="b" l="l" r="r" t="t"/>
                <a:pathLst>
                  <a:path extrusionOk="0" h="18074" w="39589">
                    <a:moveTo>
                      <a:pt x="16896" y="0"/>
                    </a:moveTo>
                    <a:cubicBezTo>
                      <a:pt x="15134" y="0"/>
                      <a:pt x="13288" y="464"/>
                      <a:pt x="11645" y="1810"/>
                    </a:cubicBezTo>
                    <a:cubicBezTo>
                      <a:pt x="9931" y="3191"/>
                      <a:pt x="9014" y="4441"/>
                      <a:pt x="8371" y="5834"/>
                    </a:cubicBezTo>
                    <a:cubicBezTo>
                      <a:pt x="7728" y="7239"/>
                      <a:pt x="7371" y="8739"/>
                      <a:pt x="6704" y="10740"/>
                    </a:cubicBezTo>
                    <a:cubicBezTo>
                      <a:pt x="5978" y="12942"/>
                      <a:pt x="5882" y="14526"/>
                      <a:pt x="5311" y="15442"/>
                    </a:cubicBezTo>
                    <a:cubicBezTo>
                      <a:pt x="5025" y="15895"/>
                      <a:pt x="4632" y="16228"/>
                      <a:pt x="3906" y="16526"/>
                    </a:cubicBezTo>
                    <a:cubicBezTo>
                      <a:pt x="3180" y="16812"/>
                      <a:pt x="2108" y="17014"/>
                      <a:pt x="525" y="17121"/>
                    </a:cubicBezTo>
                    <a:lnTo>
                      <a:pt x="1" y="17121"/>
                    </a:lnTo>
                    <a:lnTo>
                      <a:pt x="1" y="18074"/>
                    </a:lnTo>
                    <a:lnTo>
                      <a:pt x="584" y="18074"/>
                    </a:lnTo>
                    <a:cubicBezTo>
                      <a:pt x="2203" y="17967"/>
                      <a:pt x="3382" y="17764"/>
                      <a:pt x="4263" y="17419"/>
                    </a:cubicBezTo>
                    <a:cubicBezTo>
                      <a:pt x="5597" y="16919"/>
                      <a:pt x="6251" y="16002"/>
                      <a:pt x="6597" y="14931"/>
                    </a:cubicBezTo>
                    <a:cubicBezTo>
                      <a:pt x="6942" y="13859"/>
                      <a:pt x="7109" y="12597"/>
                      <a:pt x="7621" y="11037"/>
                    </a:cubicBezTo>
                    <a:cubicBezTo>
                      <a:pt x="8299" y="8989"/>
                      <a:pt x="8668" y="7489"/>
                      <a:pt x="9252" y="6227"/>
                    </a:cubicBezTo>
                    <a:cubicBezTo>
                      <a:pt x="9823" y="4941"/>
                      <a:pt x="10621" y="3858"/>
                      <a:pt x="12240" y="2536"/>
                    </a:cubicBezTo>
                    <a:cubicBezTo>
                      <a:pt x="13681" y="1357"/>
                      <a:pt x="15276" y="953"/>
                      <a:pt x="16884" y="953"/>
                    </a:cubicBezTo>
                    <a:cubicBezTo>
                      <a:pt x="19467" y="953"/>
                      <a:pt x="22075" y="2036"/>
                      <a:pt x="23908" y="2655"/>
                    </a:cubicBezTo>
                    <a:cubicBezTo>
                      <a:pt x="26314" y="3453"/>
                      <a:pt x="29219" y="5013"/>
                      <a:pt x="32981" y="5013"/>
                    </a:cubicBezTo>
                    <a:cubicBezTo>
                      <a:pt x="33695" y="5013"/>
                      <a:pt x="34445" y="4977"/>
                      <a:pt x="35219" y="4834"/>
                    </a:cubicBezTo>
                    <a:cubicBezTo>
                      <a:pt x="36410" y="4644"/>
                      <a:pt x="36993" y="4465"/>
                      <a:pt x="37482" y="4263"/>
                    </a:cubicBezTo>
                    <a:cubicBezTo>
                      <a:pt x="37982" y="4048"/>
                      <a:pt x="38339" y="3846"/>
                      <a:pt x="39208" y="3548"/>
                    </a:cubicBezTo>
                    <a:cubicBezTo>
                      <a:pt x="39458" y="3453"/>
                      <a:pt x="39589" y="3167"/>
                      <a:pt x="39506" y="2917"/>
                    </a:cubicBezTo>
                    <a:cubicBezTo>
                      <a:pt x="39430" y="2718"/>
                      <a:pt x="39241" y="2594"/>
                      <a:pt x="39035" y="2594"/>
                    </a:cubicBezTo>
                    <a:cubicBezTo>
                      <a:pt x="38982" y="2594"/>
                      <a:pt x="38928" y="2602"/>
                      <a:pt x="38875" y="2619"/>
                    </a:cubicBezTo>
                    <a:cubicBezTo>
                      <a:pt x="37958" y="2953"/>
                      <a:pt x="37529" y="3191"/>
                      <a:pt x="37112" y="3370"/>
                    </a:cubicBezTo>
                    <a:cubicBezTo>
                      <a:pt x="36684" y="3548"/>
                      <a:pt x="36220" y="3691"/>
                      <a:pt x="35065" y="3882"/>
                    </a:cubicBezTo>
                    <a:cubicBezTo>
                      <a:pt x="34338" y="4001"/>
                      <a:pt x="33660" y="4048"/>
                      <a:pt x="33005" y="4048"/>
                    </a:cubicBezTo>
                    <a:cubicBezTo>
                      <a:pt x="32977" y="4048"/>
                      <a:pt x="32949" y="4049"/>
                      <a:pt x="32921" y="4049"/>
                    </a:cubicBezTo>
                    <a:cubicBezTo>
                      <a:pt x="29472" y="4049"/>
                      <a:pt x="26746" y="2589"/>
                      <a:pt x="24242" y="1738"/>
                    </a:cubicBezTo>
                    <a:cubicBezTo>
                      <a:pt x="22456" y="1143"/>
                      <a:pt x="19741" y="0"/>
                      <a:pt x="168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38"/>
            <p:cNvGrpSpPr/>
            <p:nvPr/>
          </p:nvGrpSpPr>
          <p:grpSpPr>
            <a:xfrm>
              <a:off x="6899517" y="3119986"/>
              <a:ext cx="660131" cy="1547169"/>
              <a:chOff x="6899517" y="3119986"/>
              <a:chExt cx="660131" cy="1547169"/>
            </a:xfrm>
          </p:grpSpPr>
          <p:sp>
            <p:nvSpPr>
              <p:cNvPr id="861" name="Google Shape;861;p38"/>
              <p:cNvSpPr/>
              <p:nvPr/>
            </p:nvSpPr>
            <p:spPr>
              <a:xfrm>
                <a:off x="6899517" y="3423804"/>
                <a:ext cx="209963" cy="420536"/>
              </a:xfrm>
              <a:custGeom>
                <a:rect b="b" l="l" r="r" t="t"/>
                <a:pathLst>
                  <a:path extrusionOk="0" h="6201" w="3096">
                    <a:moveTo>
                      <a:pt x="1258" y="1"/>
                    </a:moveTo>
                    <a:cubicBezTo>
                      <a:pt x="1167" y="1"/>
                      <a:pt x="1073" y="10"/>
                      <a:pt x="976" y="29"/>
                    </a:cubicBezTo>
                    <a:lnTo>
                      <a:pt x="917" y="41"/>
                    </a:lnTo>
                    <a:cubicBezTo>
                      <a:pt x="381" y="148"/>
                      <a:pt x="0" y="518"/>
                      <a:pt x="83" y="887"/>
                    </a:cubicBezTo>
                    <a:lnTo>
                      <a:pt x="1048" y="5697"/>
                    </a:lnTo>
                    <a:cubicBezTo>
                      <a:pt x="1107" y="6001"/>
                      <a:pt x="1442" y="6201"/>
                      <a:pt x="1858" y="6201"/>
                    </a:cubicBezTo>
                    <a:cubicBezTo>
                      <a:pt x="1946" y="6201"/>
                      <a:pt x="2038" y="6192"/>
                      <a:pt x="2131" y="6173"/>
                    </a:cubicBezTo>
                    <a:lnTo>
                      <a:pt x="2191" y="6161"/>
                    </a:lnTo>
                    <a:cubicBezTo>
                      <a:pt x="2727" y="6054"/>
                      <a:pt x="3096" y="5685"/>
                      <a:pt x="3024" y="5304"/>
                    </a:cubicBezTo>
                    <a:lnTo>
                      <a:pt x="2060" y="506"/>
                    </a:lnTo>
                    <a:cubicBezTo>
                      <a:pt x="2001" y="193"/>
                      <a:pt x="1670" y="1"/>
                      <a:pt x="12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8"/>
              <p:cNvSpPr/>
              <p:nvPr/>
            </p:nvSpPr>
            <p:spPr>
              <a:xfrm>
                <a:off x="6914030" y="3515424"/>
                <a:ext cx="156726" cy="78329"/>
              </a:xfrm>
              <a:custGeom>
                <a:rect b="b" l="l" r="r" t="t"/>
                <a:pathLst>
                  <a:path extrusionOk="0" h="1155" w="2311">
                    <a:moveTo>
                      <a:pt x="2167" y="0"/>
                    </a:moveTo>
                    <a:cubicBezTo>
                      <a:pt x="2167" y="0"/>
                      <a:pt x="584" y="569"/>
                      <a:pt x="90" y="569"/>
                    </a:cubicBezTo>
                    <a:cubicBezTo>
                      <a:pt x="54" y="569"/>
                      <a:pt x="24" y="566"/>
                      <a:pt x="0" y="560"/>
                    </a:cubicBezTo>
                    <a:lnTo>
                      <a:pt x="0" y="560"/>
                    </a:lnTo>
                    <a:cubicBezTo>
                      <a:pt x="0" y="560"/>
                      <a:pt x="12" y="1143"/>
                      <a:pt x="119" y="1155"/>
                    </a:cubicBezTo>
                    <a:cubicBezTo>
                      <a:pt x="953" y="1155"/>
                      <a:pt x="2310" y="548"/>
                      <a:pt x="2310" y="548"/>
                    </a:cubicBezTo>
                    <a:lnTo>
                      <a:pt x="21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8"/>
              <p:cNvSpPr/>
              <p:nvPr/>
            </p:nvSpPr>
            <p:spPr>
              <a:xfrm>
                <a:off x="6949566" y="3685780"/>
                <a:ext cx="155912" cy="75956"/>
              </a:xfrm>
              <a:custGeom>
                <a:rect b="b" l="l" r="r" t="t"/>
                <a:pathLst>
                  <a:path extrusionOk="0" h="1120" w="2299">
                    <a:moveTo>
                      <a:pt x="2167" y="0"/>
                    </a:moveTo>
                    <a:cubicBezTo>
                      <a:pt x="2167" y="0"/>
                      <a:pt x="798" y="512"/>
                      <a:pt x="0" y="572"/>
                    </a:cubicBezTo>
                    <a:cubicBezTo>
                      <a:pt x="0" y="572"/>
                      <a:pt x="36" y="1119"/>
                      <a:pt x="131" y="1119"/>
                    </a:cubicBezTo>
                    <a:cubicBezTo>
                      <a:pt x="977" y="1119"/>
                      <a:pt x="2298" y="548"/>
                      <a:pt x="2298" y="548"/>
                    </a:cubicBezTo>
                    <a:lnTo>
                      <a:pt x="21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8"/>
              <p:cNvSpPr/>
              <p:nvPr/>
            </p:nvSpPr>
            <p:spPr>
              <a:xfrm>
                <a:off x="7063431" y="3167322"/>
                <a:ext cx="190567" cy="211658"/>
              </a:xfrm>
              <a:custGeom>
                <a:rect b="b" l="l" r="r" t="t"/>
                <a:pathLst>
                  <a:path extrusionOk="0" h="3121" w="2810">
                    <a:moveTo>
                      <a:pt x="1512" y="0"/>
                    </a:moveTo>
                    <a:cubicBezTo>
                      <a:pt x="1360" y="0"/>
                      <a:pt x="1196" y="24"/>
                      <a:pt x="1024" y="73"/>
                    </a:cubicBezTo>
                    <a:cubicBezTo>
                      <a:pt x="191" y="311"/>
                      <a:pt x="0" y="1216"/>
                      <a:pt x="369" y="2037"/>
                    </a:cubicBezTo>
                    <a:cubicBezTo>
                      <a:pt x="694" y="2741"/>
                      <a:pt x="1511" y="3120"/>
                      <a:pt x="2006" y="3120"/>
                    </a:cubicBezTo>
                    <a:cubicBezTo>
                      <a:pt x="2055" y="3120"/>
                      <a:pt x="2101" y="3116"/>
                      <a:pt x="2143" y="3109"/>
                    </a:cubicBezTo>
                    <a:cubicBezTo>
                      <a:pt x="2143" y="3109"/>
                      <a:pt x="2145" y="3109"/>
                      <a:pt x="2148" y="3109"/>
                    </a:cubicBezTo>
                    <a:cubicBezTo>
                      <a:pt x="2169" y="3109"/>
                      <a:pt x="2250" y="3100"/>
                      <a:pt x="2393" y="2978"/>
                    </a:cubicBezTo>
                    <a:cubicBezTo>
                      <a:pt x="2488" y="2895"/>
                      <a:pt x="2560" y="2764"/>
                      <a:pt x="2619" y="2597"/>
                    </a:cubicBezTo>
                    <a:cubicBezTo>
                      <a:pt x="2619" y="2585"/>
                      <a:pt x="2631" y="2573"/>
                      <a:pt x="2631" y="2561"/>
                    </a:cubicBezTo>
                    <a:cubicBezTo>
                      <a:pt x="2691" y="2395"/>
                      <a:pt x="2727" y="2216"/>
                      <a:pt x="2750" y="2002"/>
                    </a:cubicBezTo>
                    <a:cubicBezTo>
                      <a:pt x="2786" y="1799"/>
                      <a:pt x="2786" y="1621"/>
                      <a:pt x="2798" y="1514"/>
                    </a:cubicBezTo>
                    <a:cubicBezTo>
                      <a:pt x="2810" y="1216"/>
                      <a:pt x="2631" y="621"/>
                      <a:pt x="2584" y="371"/>
                    </a:cubicBezTo>
                    <a:cubicBezTo>
                      <a:pt x="2584" y="371"/>
                      <a:pt x="2500" y="359"/>
                      <a:pt x="2393" y="359"/>
                    </a:cubicBezTo>
                    <a:cubicBezTo>
                      <a:pt x="2175" y="132"/>
                      <a:pt x="1874" y="0"/>
                      <a:pt x="1512" y="0"/>
                    </a:cubicBezTo>
                    <a:close/>
                  </a:path>
                </a:pathLst>
              </a:custGeom>
              <a:solidFill>
                <a:srgbClr val="B8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8"/>
              <p:cNvSpPr/>
              <p:nvPr/>
            </p:nvSpPr>
            <p:spPr>
              <a:xfrm>
                <a:off x="7346837" y="4501274"/>
                <a:ext cx="212811" cy="118545"/>
              </a:xfrm>
              <a:custGeom>
                <a:rect b="b" l="l" r="r" t="t"/>
                <a:pathLst>
                  <a:path extrusionOk="0" h="1748" w="3138">
                    <a:moveTo>
                      <a:pt x="1369" y="1"/>
                    </a:moveTo>
                    <a:lnTo>
                      <a:pt x="12" y="512"/>
                    </a:lnTo>
                    <a:cubicBezTo>
                      <a:pt x="1" y="1233"/>
                      <a:pt x="155" y="1675"/>
                      <a:pt x="512" y="1675"/>
                    </a:cubicBezTo>
                    <a:cubicBezTo>
                      <a:pt x="539" y="1675"/>
                      <a:pt x="567" y="1672"/>
                      <a:pt x="595" y="1667"/>
                    </a:cubicBezTo>
                    <a:cubicBezTo>
                      <a:pt x="695" y="1652"/>
                      <a:pt x="818" y="1632"/>
                      <a:pt x="960" y="1632"/>
                    </a:cubicBezTo>
                    <a:cubicBezTo>
                      <a:pt x="1039" y="1632"/>
                      <a:pt x="1125" y="1638"/>
                      <a:pt x="1215" y="1655"/>
                    </a:cubicBezTo>
                    <a:cubicBezTo>
                      <a:pt x="1596" y="1727"/>
                      <a:pt x="1840" y="1748"/>
                      <a:pt x="2011" y="1748"/>
                    </a:cubicBezTo>
                    <a:cubicBezTo>
                      <a:pt x="2182" y="1748"/>
                      <a:pt x="2280" y="1727"/>
                      <a:pt x="2369" y="1715"/>
                    </a:cubicBezTo>
                    <a:cubicBezTo>
                      <a:pt x="3054" y="1612"/>
                      <a:pt x="3137" y="745"/>
                      <a:pt x="2672" y="745"/>
                    </a:cubicBezTo>
                    <a:cubicBezTo>
                      <a:pt x="2652" y="745"/>
                      <a:pt x="2630" y="747"/>
                      <a:pt x="2608" y="751"/>
                    </a:cubicBezTo>
                    <a:cubicBezTo>
                      <a:pt x="2585" y="754"/>
                      <a:pt x="2562" y="755"/>
                      <a:pt x="2538" y="755"/>
                    </a:cubicBezTo>
                    <a:cubicBezTo>
                      <a:pt x="2004" y="755"/>
                      <a:pt x="1369" y="1"/>
                      <a:pt x="13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8"/>
              <p:cNvSpPr/>
              <p:nvPr/>
            </p:nvSpPr>
            <p:spPr>
              <a:xfrm>
                <a:off x="7221647" y="3819785"/>
                <a:ext cx="270592" cy="770949"/>
              </a:xfrm>
              <a:custGeom>
                <a:rect b="b" l="l" r="r" t="t"/>
                <a:pathLst>
                  <a:path extrusionOk="0" h="11368" w="3990">
                    <a:moveTo>
                      <a:pt x="2453" y="1"/>
                    </a:moveTo>
                    <a:lnTo>
                      <a:pt x="155" y="298"/>
                    </a:lnTo>
                    <a:cubicBezTo>
                      <a:pt x="155" y="298"/>
                      <a:pt x="1" y="1275"/>
                      <a:pt x="155" y="2537"/>
                    </a:cubicBezTo>
                    <a:cubicBezTo>
                      <a:pt x="298" y="3799"/>
                      <a:pt x="846" y="6168"/>
                      <a:pt x="917" y="6728"/>
                    </a:cubicBezTo>
                    <a:cubicBezTo>
                      <a:pt x="986" y="7254"/>
                      <a:pt x="1594" y="11368"/>
                      <a:pt x="1831" y="11368"/>
                    </a:cubicBezTo>
                    <a:cubicBezTo>
                      <a:pt x="1841" y="11368"/>
                      <a:pt x="1850" y="11361"/>
                      <a:pt x="1858" y="11347"/>
                    </a:cubicBezTo>
                    <a:cubicBezTo>
                      <a:pt x="2242" y="10768"/>
                      <a:pt x="2874" y="10642"/>
                      <a:pt x="3350" y="10642"/>
                    </a:cubicBezTo>
                    <a:cubicBezTo>
                      <a:pt x="3715" y="10642"/>
                      <a:pt x="3989" y="10716"/>
                      <a:pt x="3989" y="10716"/>
                    </a:cubicBezTo>
                    <a:cubicBezTo>
                      <a:pt x="3989" y="10716"/>
                      <a:pt x="3227" y="6585"/>
                      <a:pt x="3227" y="5954"/>
                    </a:cubicBezTo>
                    <a:cubicBezTo>
                      <a:pt x="3227" y="5323"/>
                      <a:pt x="2596" y="1406"/>
                      <a:pt x="24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8"/>
              <p:cNvSpPr/>
              <p:nvPr/>
            </p:nvSpPr>
            <p:spPr>
              <a:xfrm>
                <a:off x="7258811" y="3941516"/>
                <a:ext cx="185752" cy="647861"/>
              </a:xfrm>
              <a:custGeom>
                <a:rect b="b" l="l" r="r" t="t"/>
                <a:pathLst>
                  <a:path extrusionOk="0" h="9553" w="2739">
                    <a:moveTo>
                      <a:pt x="351" y="0"/>
                    </a:moveTo>
                    <a:cubicBezTo>
                      <a:pt x="286" y="0"/>
                      <a:pt x="243" y="15"/>
                      <a:pt x="238" y="51"/>
                    </a:cubicBezTo>
                    <a:cubicBezTo>
                      <a:pt x="227" y="230"/>
                      <a:pt x="0" y="2123"/>
                      <a:pt x="36" y="2897"/>
                    </a:cubicBezTo>
                    <a:cubicBezTo>
                      <a:pt x="48" y="3671"/>
                      <a:pt x="739" y="7409"/>
                      <a:pt x="774" y="7981"/>
                    </a:cubicBezTo>
                    <a:cubicBezTo>
                      <a:pt x="822" y="8564"/>
                      <a:pt x="1131" y="9457"/>
                      <a:pt x="1334" y="9552"/>
                    </a:cubicBezTo>
                    <a:cubicBezTo>
                      <a:pt x="1274" y="9314"/>
                      <a:pt x="2739" y="8814"/>
                      <a:pt x="2739" y="8814"/>
                    </a:cubicBezTo>
                    <a:cubicBezTo>
                      <a:pt x="2739" y="8814"/>
                      <a:pt x="2536" y="8004"/>
                      <a:pt x="2584" y="7862"/>
                    </a:cubicBezTo>
                    <a:cubicBezTo>
                      <a:pt x="2620" y="7731"/>
                      <a:pt x="2429" y="7493"/>
                      <a:pt x="2227" y="6921"/>
                    </a:cubicBezTo>
                    <a:cubicBezTo>
                      <a:pt x="2001" y="6326"/>
                      <a:pt x="1953" y="5397"/>
                      <a:pt x="2024" y="4956"/>
                    </a:cubicBezTo>
                    <a:cubicBezTo>
                      <a:pt x="2108" y="4504"/>
                      <a:pt x="2179" y="4575"/>
                      <a:pt x="2143" y="4254"/>
                    </a:cubicBezTo>
                    <a:cubicBezTo>
                      <a:pt x="2120" y="3921"/>
                      <a:pt x="1453" y="1242"/>
                      <a:pt x="1334" y="265"/>
                    </a:cubicBezTo>
                    <a:cubicBezTo>
                      <a:pt x="1334" y="265"/>
                      <a:pt x="632" y="0"/>
                      <a:pt x="3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8"/>
              <p:cNvSpPr/>
              <p:nvPr/>
            </p:nvSpPr>
            <p:spPr>
              <a:xfrm>
                <a:off x="7317743" y="4477538"/>
                <a:ext cx="170425" cy="86806"/>
              </a:xfrm>
              <a:custGeom>
                <a:rect b="b" l="l" r="r" t="t"/>
                <a:pathLst>
                  <a:path extrusionOk="0" h="1280" w="2513">
                    <a:moveTo>
                      <a:pt x="2114" y="1"/>
                    </a:moveTo>
                    <a:cubicBezTo>
                      <a:pt x="1995" y="1"/>
                      <a:pt x="1847" y="13"/>
                      <a:pt x="1667" y="41"/>
                    </a:cubicBezTo>
                    <a:cubicBezTo>
                      <a:pt x="667" y="220"/>
                      <a:pt x="96" y="541"/>
                      <a:pt x="0" y="601"/>
                    </a:cubicBezTo>
                    <a:cubicBezTo>
                      <a:pt x="120" y="993"/>
                      <a:pt x="203" y="1279"/>
                      <a:pt x="203" y="1279"/>
                    </a:cubicBezTo>
                    <a:cubicBezTo>
                      <a:pt x="203" y="1279"/>
                      <a:pt x="1013" y="660"/>
                      <a:pt x="1810" y="577"/>
                    </a:cubicBezTo>
                    <a:cubicBezTo>
                      <a:pt x="1911" y="554"/>
                      <a:pt x="2004" y="545"/>
                      <a:pt x="2086" y="545"/>
                    </a:cubicBezTo>
                    <a:cubicBezTo>
                      <a:pt x="2308" y="545"/>
                      <a:pt x="2457" y="606"/>
                      <a:pt x="2500" y="606"/>
                    </a:cubicBezTo>
                    <a:cubicBezTo>
                      <a:pt x="2507" y="606"/>
                      <a:pt x="2511" y="604"/>
                      <a:pt x="2513" y="601"/>
                    </a:cubicBezTo>
                    <a:cubicBezTo>
                      <a:pt x="2465" y="351"/>
                      <a:pt x="2406" y="41"/>
                      <a:pt x="2406" y="41"/>
                    </a:cubicBezTo>
                    <a:cubicBezTo>
                      <a:pt x="2343" y="16"/>
                      <a:pt x="2247" y="1"/>
                      <a:pt x="21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8"/>
              <p:cNvSpPr/>
              <p:nvPr/>
            </p:nvSpPr>
            <p:spPr>
              <a:xfrm>
                <a:off x="7319371" y="4490355"/>
                <a:ext cx="165610" cy="58594"/>
              </a:xfrm>
              <a:custGeom>
                <a:rect b="b" l="l" r="r" t="t"/>
                <a:pathLst>
                  <a:path extrusionOk="0" h="864" w="2442">
                    <a:moveTo>
                      <a:pt x="2077" y="0"/>
                    </a:moveTo>
                    <a:cubicBezTo>
                      <a:pt x="1131" y="0"/>
                      <a:pt x="36" y="614"/>
                      <a:pt x="36" y="614"/>
                    </a:cubicBezTo>
                    <a:cubicBezTo>
                      <a:pt x="36" y="614"/>
                      <a:pt x="0" y="673"/>
                      <a:pt x="96" y="864"/>
                    </a:cubicBezTo>
                    <a:cubicBezTo>
                      <a:pt x="990" y="292"/>
                      <a:pt x="1650" y="205"/>
                      <a:pt x="2050" y="205"/>
                    </a:cubicBezTo>
                    <a:cubicBezTo>
                      <a:pt x="2223" y="205"/>
                      <a:pt x="2348" y="222"/>
                      <a:pt x="2421" y="222"/>
                    </a:cubicBezTo>
                    <a:cubicBezTo>
                      <a:pt x="2428" y="222"/>
                      <a:pt x="2435" y="221"/>
                      <a:pt x="2441" y="221"/>
                    </a:cubicBezTo>
                    <a:cubicBezTo>
                      <a:pt x="2441" y="221"/>
                      <a:pt x="2429" y="90"/>
                      <a:pt x="2417" y="31"/>
                    </a:cubicBezTo>
                    <a:cubicBezTo>
                      <a:pt x="2308" y="10"/>
                      <a:pt x="2193" y="0"/>
                      <a:pt x="20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8"/>
              <p:cNvSpPr/>
              <p:nvPr/>
            </p:nvSpPr>
            <p:spPr>
              <a:xfrm>
                <a:off x="6989917" y="3382165"/>
                <a:ext cx="376319" cy="602830"/>
              </a:xfrm>
              <a:custGeom>
                <a:rect b="b" l="l" r="r" t="t"/>
                <a:pathLst>
                  <a:path extrusionOk="0" h="8889" w="5549">
                    <a:moveTo>
                      <a:pt x="1334" y="0"/>
                    </a:moveTo>
                    <a:cubicBezTo>
                      <a:pt x="24" y="882"/>
                      <a:pt x="1" y="1596"/>
                      <a:pt x="1" y="1596"/>
                    </a:cubicBezTo>
                    <a:cubicBezTo>
                      <a:pt x="1" y="1596"/>
                      <a:pt x="1" y="2048"/>
                      <a:pt x="274" y="2632"/>
                    </a:cubicBezTo>
                    <a:cubicBezTo>
                      <a:pt x="405" y="2918"/>
                      <a:pt x="1084" y="4013"/>
                      <a:pt x="1227" y="4953"/>
                    </a:cubicBezTo>
                    <a:cubicBezTo>
                      <a:pt x="1394" y="6025"/>
                      <a:pt x="858" y="5501"/>
                      <a:pt x="786" y="8704"/>
                    </a:cubicBezTo>
                    <a:cubicBezTo>
                      <a:pt x="779" y="8839"/>
                      <a:pt x="1178" y="8889"/>
                      <a:pt x="1748" y="8889"/>
                    </a:cubicBezTo>
                    <a:cubicBezTo>
                      <a:pt x="3090" y="8889"/>
                      <a:pt x="5382" y="8610"/>
                      <a:pt x="5549" y="8502"/>
                    </a:cubicBezTo>
                    <a:cubicBezTo>
                      <a:pt x="5549" y="8502"/>
                      <a:pt x="5013" y="3465"/>
                      <a:pt x="4846" y="2787"/>
                    </a:cubicBezTo>
                    <a:cubicBezTo>
                      <a:pt x="4692" y="2100"/>
                      <a:pt x="3362" y="72"/>
                      <a:pt x="3183" y="72"/>
                    </a:cubicBezTo>
                    <a:cubicBezTo>
                      <a:pt x="3181" y="72"/>
                      <a:pt x="3180" y="72"/>
                      <a:pt x="3180" y="72"/>
                    </a:cubicBezTo>
                    <a:cubicBezTo>
                      <a:pt x="3055" y="93"/>
                      <a:pt x="2895" y="101"/>
                      <a:pt x="2721" y="101"/>
                    </a:cubicBezTo>
                    <a:cubicBezTo>
                      <a:pt x="2112" y="101"/>
                      <a:pt x="1334" y="0"/>
                      <a:pt x="1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8"/>
              <p:cNvSpPr/>
              <p:nvPr/>
            </p:nvSpPr>
            <p:spPr>
              <a:xfrm>
                <a:off x="7188553" y="3370026"/>
                <a:ext cx="260080" cy="579026"/>
              </a:xfrm>
              <a:custGeom>
                <a:rect b="b" l="l" r="r" t="t"/>
                <a:pathLst>
                  <a:path extrusionOk="0" h="8538" w="3835">
                    <a:moveTo>
                      <a:pt x="84" y="1"/>
                    </a:moveTo>
                    <a:cubicBezTo>
                      <a:pt x="84" y="1"/>
                      <a:pt x="0" y="203"/>
                      <a:pt x="191" y="441"/>
                    </a:cubicBezTo>
                    <a:cubicBezTo>
                      <a:pt x="1370" y="1870"/>
                      <a:pt x="1572" y="2942"/>
                      <a:pt x="1834" y="4192"/>
                    </a:cubicBezTo>
                    <a:cubicBezTo>
                      <a:pt x="2048" y="5323"/>
                      <a:pt x="2739" y="8538"/>
                      <a:pt x="2739" y="8538"/>
                    </a:cubicBezTo>
                    <a:cubicBezTo>
                      <a:pt x="2739" y="8538"/>
                      <a:pt x="3834" y="8121"/>
                      <a:pt x="3799" y="7883"/>
                    </a:cubicBezTo>
                    <a:cubicBezTo>
                      <a:pt x="3715" y="7466"/>
                      <a:pt x="3525" y="6692"/>
                      <a:pt x="3108" y="5680"/>
                    </a:cubicBezTo>
                    <a:cubicBezTo>
                      <a:pt x="3060" y="5585"/>
                      <a:pt x="2918" y="5382"/>
                      <a:pt x="2882" y="5287"/>
                    </a:cubicBezTo>
                    <a:cubicBezTo>
                      <a:pt x="2584" y="4168"/>
                      <a:pt x="2310" y="3227"/>
                      <a:pt x="2251" y="2977"/>
                    </a:cubicBezTo>
                    <a:cubicBezTo>
                      <a:pt x="2167" y="2644"/>
                      <a:pt x="1394" y="418"/>
                      <a:pt x="1155" y="370"/>
                    </a:cubicBezTo>
                    <a:cubicBezTo>
                      <a:pt x="882" y="227"/>
                      <a:pt x="560" y="19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8"/>
              <p:cNvSpPr/>
              <p:nvPr/>
            </p:nvSpPr>
            <p:spPr>
              <a:xfrm>
                <a:off x="7067432" y="3332930"/>
                <a:ext cx="174494" cy="83483"/>
              </a:xfrm>
              <a:custGeom>
                <a:rect b="b" l="l" r="r" t="t"/>
                <a:pathLst>
                  <a:path extrusionOk="0" h="1231" w="2573">
                    <a:moveTo>
                      <a:pt x="143" y="0"/>
                    </a:moveTo>
                    <a:lnTo>
                      <a:pt x="1" y="834"/>
                    </a:lnTo>
                    <a:cubicBezTo>
                      <a:pt x="1" y="834"/>
                      <a:pt x="1042" y="1231"/>
                      <a:pt x="1787" y="1231"/>
                    </a:cubicBezTo>
                    <a:cubicBezTo>
                      <a:pt x="2050" y="1231"/>
                      <a:pt x="2275" y="1181"/>
                      <a:pt x="2406" y="1048"/>
                    </a:cubicBezTo>
                    <a:cubicBezTo>
                      <a:pt x="2572" y="893"/>
                      <a:pt x="2406" y="381"/>
                      <a:pt x="2406" y="381"/>
                    </a:cubicBezTo>
                    <a:cubicBezTo>
                      <a:pt x="2406" y="381"/>
                      <a:pt x="2340" y="387"/>
                      <a:pt x="2218" y="387"/>
                    </a:cubicBezTo>
                    <a:cubicBezTo>
                      <a:pt x="1948" y="387"/>
                      <a:pt x="1400" y="359"/>
                      <a:pt x="655" y="179"/>
                    </a:cubicBezTo>
                    <a:cubicBezTo>
                      <a:pt x="429" y="131"/>
                      <a:pt x="143"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8"/>
              <p:cNvSpPr/>
              <p:nvPr/>
            </p:nvSpPr>
            <p:spPr>
              <a:xfrm>
                <a:off x="7035151" y="3232765"/>
                <a:ext cx="184938" cy="133329"/>
              </a:xfrm>
              <a:custGeom>
                <a:rect b="b" l="l" r="r" t="t"/>
                <a:pathLst>
                  <a:path extrusionOk="0" h="1966" w="2727">
                    <a:moveTo>
                      <a:pt x="2584" y="1"/>
                    </a:moveTo>
                    <a:lnTo>
                      <a:pt x="2584" y="1"/>
                    </a:lnTo>
                    <a:cubicBezTo>
                      <a:pt x="2584" y="1"/>
                      <a:pt x="310" y="620"/>
                      <a:pt x="143" y="846"/>
                    </a:cubicBezTo>
                    <a:cubicBezTo>
                      <a:pt x="0" y="1072"/>
                      <a:pt x="357" y="1656"/>
                      <a:pt x="393" y="1751"/>
                    </a:cubicBezTo>
                    <a:cubicBezTo>
                      <a:pt x="477" y="1965"/>
                      <a:pt x="1084" y="1858"/>
                      <a:pt x="1417" y="1930"/>
                    </a:cubicBezTo>
                    <a:cubicBezTo>
                      <a:pt x="1428" y="1932"/>
                      <a:pt x="1440" y="1933"/>
                      <a:pt x="1451" y="1933"/>
                    </a:cubicBezTo>
                    <a:cubicBezTo>
                      <a:pt x="1751" y="1933"/>
                      <a:pt x="1931" y="1165"/>
                      <a:pt x="2322" y="775"/>
                    </a:cubicBezTo>
                    <a:cubicBezTo>
                      <a:pt x="2727" y="370"/>
                      <a:pt x="2548" y="168"/>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8"/>
              <p:cNvSpPr/>
              <p:nvPr/>
            </p:nvSpPr>
            <p:spPr>
              <a:xfrm>
                <a:off x="7308859" y="3301938"/>
                <a:ext cx="50931" cy="49439"/>
              </a:xfrm>
              <a:custGeom>
                <a:rect b="b" l="l" r="r" t="t"/>
                <a:pathLst>
                  <a:path extrusionOk="0" h="729" w="751">
                    <a:moveTo>
                      <a:pt x="397" y="0"/>
                    </a:moveTo>
                    <a:cubicBezTo>
                      <a:pt x="374" y="0"/>
                      <a:pt x="352" y="6"/>
                      <a:pt x="334" y="17"/>
                    </a:cubicBezTo>
                    <a:lnTo>
                      <a:pt x="60" y="231"/>
                    </a:lnTo>
                    <a:cubicBezTo>
                      <a:pt x="1" y="279"/>
                      <a:pt x="1" y="374"/>
                      <a:pt x="60" y="457"/>
                    </a:cubicBezTo>
                    <a:lnTo>
                      <a:pt x="203" y="648"/>
                    </a:lnTo>
                    <a:cubicBezTo>
                      <a:pt x="244" y="697"/>
                      <a:pt x="301" y="729"/>
                      <a:pt x="349" y="729"/>
                    </a:cubicBezTo>
                    <a:cubicBezTo>
                      <a:pt x="371" y="729"/>
                      <a:pt x="390" y="722"/>
                      <a:pt x="405" y="707"/>
                    </a:cubicBezTo>
                    <a:lnTo>
                      <a:pt x="691" y="493"/>
                    </a:lnTo>
                    <a:cubicBezTo>
                      <a:pt x="751" y="457"/>
                      <a:pt x="751" y="350"/>
                      <a:pt x="691" y="279"/>
                    </a:cubicBezTo>
                    <a:lnTo>
                      <a:pt x="548" y="76"/>
                    </a:lnTo>
                    <a:cubicBezTo>
                      <a:pt x="507" y="27"/>
                      <a:pt x="449" y="0"/>
                      <a:pt x="397"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8"/>
              <p:cNvSpPr/>
              <p:nvPr/>
            </p:nvSpPr>
            <p:spPr>
              <a:xfrm>
                <a:off x="7308859" y="3301938"/>
                <a:ext cx="44488" cy="39945"/>
              </a:xfrm>
              <a:custGeom>
                <a:rect b="b" l="l" r="r" t="t"/>
                <a:pathLst>
                  <a:path extrusionOk="0" h="589" w="656">
                    <a:moveTo>
                      <a:pt x="397" y="0"/>
                    </a:moveTo>
                    <a:cubicBezTo>
                      <a:pt x="374" y="0"/>
                      <a:pt x="352" y="6"/>
                      <a:pt x="334" y="17"/>
                    </a:cubicBezTo>
                    <a:lnTo>
                      <a:pt x="60" y="231"/>
                    </a:lnTo>
                    <a:cubicBezTo>
                      <a:pt x="1" y="279"/>
                      <a:pt x="1" y="374"/>
                      <a:pt x="60" y="457"/>
                    </a:cubicBezTo>
                    <a:lnTo>
                      <a:pt x="155" y="588"/>
                    </a:lnTo>
                    <a:lnTo>
                      <a:pt x="655" y="207"/>
                    </a:lnTo>
                    <a:lnTo>
                      <a:pt x="548" y="76"/>
                    </a:lnTo>
                    <a:cubicBezTo>
                      <a:pt x="507" y="27"/>
                      <a:pt x="449"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8"/>
              <p:cNvSpPr/>
              <p:nvPr/>
            </p:nvSpPr>
            <p:spPr>
              <a:xfrm>
                <a:off x="7148202" y="3208758"/>
                <a:ext cx="178496" cy="170222"/>
              </a:xfrm>
              <a:custGeom>
                <a:rect b="b" l="l" r="r" t="t"/>
                <a:pathLst>
                  <a:path extrusionOk="0" h="2510" w="2632">
                    <a:moveTo>
                      <a:pt x="1597" y="0"/>
                    </a:moveTo>
                    <a:cubicBezTo>
                      <a:pt x="1553" y="0"/>
                      <a:pt x="1501" y="10"/>
                      <a:pt x="1441" y="10"/>
                    </a:cubicBezTo>
                    <a:cubicBezTo>
                      <a:pt x="1274" y="21"/>
                      <a:pt x="500" y="724"/>
                      <a:pt x="250" y="903"/>
                    </a:cubicBezTo>
                    <a:cubicBezTo>
                      <a:pt x="0" y="1081"/>
                      <a:pt x="500" y="1843"/>
                      <a:pt x="667" y="2093"/>
                    </a:cubicBezTo>
                    <a:cubicBezTo>
                      <a:pt x="834" y="2367"/>
                      <a:pt x="1953" y="2510"/>
                      <a:pt x="1953" y="2510"/>
                    </a:cubicBezTo>
                    <a:lnTo>
                      <a:pt x="2631" y="1653"/>
                    </a:lnTo>
                    <a:lnTo>
                      <a:pt x="1774" y="188"/>
                    </a:lnTo>
                    <a:cubicBezTo>
                      <a:pt x="1729" y="29"/>
                      <a:pt x="1674" y="0"/>
                      <a:pt x="1597" y="0"/>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8"/>
              <p:cNvSpPr/>
              <p:nvPr/>
            </p:nvSpPr>
            <p:spPr>
              <a:xfrm>
                <a:off x="7274951" y="3321062"/>
                <a:ext cx="70327" cy="70869"/>
              </a:xfrm>
              <a:custGeom>
                <a:rect b="b" l="l" r="r" t="t"/>
                <a:pathLst>
                  <a:path extrusionOk="0" h="1045" w="1037">
                    <a:moveTo>
                      <a:pt x="755" y="0"/>
                    </a:moveTo>
                    <a:cubicBezTo>
                      <a:pt x="689" y="0"/>
                      <a:pt x="502" y="155"/>
                      <a:pt x="334" y="366"/>
                    </a:cubicBezTo>
                    <a:cubicBezTo>
                      <a:pt x="120" y="604"/>
                      <a:pt x="0" y="806"/>
                      <a:pt x="48" y="854"/>
                    </a:cubicBezTo>
                    <a:lnTo>
                      <a:pt x="417" y="1044"/>
                    </a:lnTo>
                    <a:lnTo>
                      <a:pt x="1036" y="366"/>
                    </a:lnTo>
                    <a:lnTo>
                      <a:pt x="774" y="9"/>
                    </a:lnTo>
                    <a:cubicBezTo>
                      <a:pt x="770" y="3"/>
                      <a:pt x="764" y="0"/>
                      <a:pt x="7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8"/>
              <p:cNvSpPr/>
              <p:nvPr/>
            </p:nvSpPr>
            <p:spPr>
              <a:xfrm>
                <a:off x="7282207" y="3327098"/>
                <a:ext cx="52559" cy="55949"/>
              </a:xfrm>
              <a:custGeom>
                <a:rect b="b" l="l" r="r" t="t"/>
                <a:pathLst>
                  <a:path extrusionOk="0" h="825" w="775">
                    <a:moveTo>
                      <a:pt x="738" y="0"/>
                    </a:moveTo>
                    <a:cubicBezTo>
                      <a:pt x="674" y="0"/>
                      <a:pt x="487" y="138"/>
                      <a:pt x="310" y="336"/>
                    </a:cubicBezTo>
                    <a:cubicBezTo>
                      <a:pt x="120" y="551"/>
                      <a:pt x="1" y="765"/>
                      <a:pt x="48" y="801"/>
                    </a:cubicBezTo>
                    <a:lnTo>
                      <a:pt x="96" y="824"/>
                    </a:lnTo>
                    <a:cubicBezTo>
                      <a:pt x="96" y="777"/>
                      <a:pt x="215" y="586"/>
                      <a:pt x="370" y="396"/>
                    </a:cubicBezTo>
                    <a:cubicBezTo>
                      <a:pt x="536" y="205"/>
                      <a:pt x="715" y="62"/>
                      <a:pt x="775" y="50"/>
                    </a:cubicBezTo>
                    <a:lnTo>
                      <a:pt x="751" y="3"/>
                    </a:lnTo>
                    <a:cubicBezTo>
                      <a:pt x="747" y="1"/>
                      <a:pt x="743" y="0"/>
                      <a:pt x="738"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8"/>
              <p:cNvSpPr/>
              <p:nvPr/>
            </p:nvSpPr>
            <p:spPr>
              <a:xfrm>
                <a:off x="7290278" y="3337338"/>
                <a:ext cx="49303" cy="52152"/>
              </a:xfrm>
              <a:custGeom>
                <a:rect b="b" l="l" r="r" t="t"/>
                <a:pathLst>
                  <a:path extrusionOk="0" h="769" w="727">
                    <a:moveTo>
                      <a:pt x="683" y="1"/>
                    </a:moveTo>
                    <a:cubicBezTo>
                      <a:pt x="616" y="1"/>
                      <a:pt x="457" y="125"/>
                      <a:pt x="298" y="316"/>
                    </a:cubicBezTo>
                    <a:cubicBezTo>
                      <a:pt x="120" y="531"/>
                      <a:pt x="1" y="721"/>
                      <a:pt x="48" y="745"/>
                    </a:cubicBezTo>
                    <a:lnTo>
                      <a:pt x="96" y="769"/>
                    </a:lnTo>
                    <a:cubicBezTo>
                      <a:pt x="96" y="685"/>
                      <a:pt x="203" y="531"/>
                      <a:pt x="358" y="352"/>
                    </a:cubicBezTo>
                    <a:cubicBezTo>
                      <a:pt x="525" y="173"/>
                      <a:pt x="667" y="30"/>
                      <a:pt x="727" y="30"/>
                    </a:cubicBezTo>
                    <a:lnTo>
                      <a:pt x="703" y="7"/>
                    </a:lnTo>
                    <a:cubicBezTo>
                      <a:pt x="698" y="3"/>
                      <a:pt x="691" y="1"/>
                      <a:pt x="683"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8"/>
              <p:cNvSpPr/>
              <p:nvPr/>
            </p:nvSpPr>
            <p:spPr>
              <a:xfrm>
                <a:off x="7301603" y="3345137"/>
                <a:ext cx="46048" cy="47201"/>
              </a:xfrm>
              <a:custGeom>
                <a:rect b="b" l="l" r="r" t="t"/>
                <a:pathLst>
                  <a:path extrusionOk="0" h="696" w="679">
                    <a:moveTo>
                      <a:pt x="617" y="1"/>
                    </a:moveTo>
                    <a:cubicBezTo>
                      <a:pt x="549" y="1"/>
                      <a:pt x="406" y="122"/>
                      <a:pt x="262" y="296"/>
                    </a:cubicBezTo>
                    <a:cubicBezTo>
                      <a:pt x="108" y="487"/>
                      <a:pt x="0" y="666"/>
                      <a:pt x="24" y="689"/>
                    </a:cubicBezTo>
                    <a:cubicBezTo>
                      <a:pt x="28" y="693"/>
                      <a:pt x="34" y="695"/>
                      <a:pt x="41" y="695"/>
                    </a:cubicBezTo>
                    <a:cubicBezTo>
                      <a:pt x="97" y="695"/>
                      <a:pt x="246" y="574"/>
                      <a:pt x="405" y="416"/>
                    </a:cubicBezTo>
                    <a:cubicBezTo>
                      <a:pt x="560" y="213"/>
                      <a:pt x="679" y="35"/>
                      <a:pt x="643" y="11"/>
                    </a:cubicBezTo>
                    <a:cubicBezTo>
                      <a:pt x="637" y="4"/>
                      <a:pt x="628" y="1"/>
                      <a:pt x="617"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8"/>
              <p:cNvSpPr/>
              <p:nvPr/>
            </p:nvSpPr>
            <p:spPr>
              <a:xfrm>
                <a:off x="7132807" y="3203943"/>
                <a:ext cx="153539" cy="175037"/>
              </a:xfrm>
              <a:custGeom>
                <a:rect b="b" l="l" r="r" t="t"/>
                <a:pathLst>
                  <a:path extrusionOk="0" h="2581" w="2264">
                    <a:moveTo>
                      <a:pt x="1732" y="0"/>
                    </a:moveTo>
                    <a:cubicBezTo>
                      <a:pt x="1708" y="0"/>
                      <a:pt x="1683" y="3"/>
                      <a:pt x="1656" y="9"/>
                    </a:cubicBezTo>
                    <a:cubicBezTo>
                      <a:pt x="1323" y="271"/>
                      <a:pt x="1144" y="271"/>
                      <a:pt x="394" y="747"/>
                    </a:cubicBezTo>
                    <a:cubicBezTo>
                      <a:pt x="1" y="985"/>
                      <a:pt x="727" y="1914"/>
                      <a:pt x="930" y="2176"/>
                    </a:cubicBezTo>
                    <a:cubicBezTo>
                      <a:pt x="1120" y="2450"/>
                      <a:pt x="1965" y="2581"/>
                      <a:pt x="2180" y="2581"/>
                    </a:cubicBezTo>
                    <a:lnTo>
                      <a:pt x="2263" y="2498"/>
                    </a:lnTo>
                    <a:cubicBezTo>
                      <a:pt x="2263" y="2498"/>
                      <a:pt x="1489" y="2402"/>
                      <a:pt x="1192" y="2200"/>
                    </a:cubicBezTo>
                    <a:cubicBezTo>
                      <a:pt x="1049" y="2093"/>
                      <a:pt x="787" y="1819"/>
                      <a:pt x="668" y="1557"/>
                    </a:cubicBezTo>
                    <a:cubicBezTo>
                      <a:pt x="549" y="1283"/>
                      <a:pt x="477" y="1140"/>
                      <a:pt x="584" y="1009"/>
                    </a:cubicBezTo>
                    <a:cubicBezTo>
                      <a:pt x="1549" y="533"/>
                      <a:pt x="1644" y="319"/>
                      <a:pt x="1775" y="235"/>
                    </a:cubicBezTo>
                    <a:cubicBezTo>
                      <a:pt x="1802" y="218"/>
                      <a:pt x="1828" y="211"/>
                      <a:pt x="1853" y="211"/>
                    </a:cubicBezTo>
                    <a:cubicBezTo>
                      <a:pt x="2000" y="211"/>
                      <a:pt x="2096" y="473"/>
                      <a:pt x="2096" y="473"/>
                    </a:cubicBezTo>
                    <a:cubicBezTo>
                      <a:pt x="2075" y="321"/>
                      <a:pt x="1983" y="0"/>
                      <a:pt x="17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8"/>
              <p:cNvSpPr/>
              <p:nvPr/>
            </p:nvSpPr>
            <p:spPr>
              <a:xfrm>
                <a:off x="7184484" y="3268301"/>
                <a:ext cx="106677" cy="80838"/>
              </a:xfrm>
              <a:custGeom>
                <a:rect b="b" l="l" r="r" t="t"/>
                <a:pathLst>
                  <a:path extrusionOk="0" h="1192" w="1573">
                    <a:moveTo>
                      <a:pt x="263" y="1"/>
                    </a:moveTo>
                    <a:cubicBezTo>
                      <a:pt x="227" y="36"/>
                      <a:pt x="1" y="120"/>
                      <a:pt x="1" y="120"/>
                    </a:cubicBezTo>
                    <a:lnTo>
                      <a:pt x="1573" y="1191"/>
                    </a:lnTo>
                    <a:lnTo>
                      <a:pt x="1573" y="1132"/>
                    </a:lnTo>
                    <a:cubicBezTo>
                      <a:pt x="1573" y="1132"/>
                      <a:pt x="918" y="775"/>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8"/>
              <p:cNvSpPr/>
              <p:nvPr/>
            </p:nvSpPr>
            <p:spPr>
              <a:xfrm>
                <a:off x="7180482" y="3286882"/>
                <a:ext cx="110678" cy="62256"/>
              </a:xfrm>
              <a:custGeom>
                <a:rect b="b" l="l" r="r" t="t"/>
                <a:pathLst>
                  <a:path extrusionOk="0" h="918" w="1632">
                    <a:moveTo>
                      <a:pt x="24" y="1"/>
                    </a:moveTo>
                    <a:cubicBezTo>
                      <a:pt x="24" y="1"/>
                      <a:pt x="0" y="215"/>
                      <a:pt x="72" y="298"/>
                    </a:cubicBezTo>
                    <a:cubicBezTo>
                      <a:pt x="131" y="393"/>
                      <a:pt x="1632" y="917"/>
                      <a:pt x="1632" y="917"/>
                    </a:cubicBez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8"/>
              <p:cNvSpPr/>
              <p:nvPr/>
            </p:nvSpPr>
            <p:spPr>
              <a:xfrm>
                <a:off x="7220019" y="3337474"/>
                <a:ext cx="38046" cy="30247"/>
              </a:xfrm>
              <a:custGeom>
                <a:rect b="b" l="l" r="r" t="t"/>
                <a:pathLst>
                  <a:path extrusionOk="0" h="446" w="561">
                    <a:moveTo>
                      <a:pt x="210" y="0"/>
                    </a:moveTo>
                    <a:cubicBezTo>
                      <a:pt x="138" y="0"/>
                      <a:pt x="76" y="29"/>
                      <a:pt x="48" y="76"/>
                    </a:cubicBezTo>
                    <a:lnTo>
                      <a:pt x="1" y="207"/>
                    </a:lnTo>
                    <a:lnTo>
                      <a:pt x="48" y="243"/>
                    </a:lnTo>
                    <a:cubicBezTo>
                      <a:pt x="72" y="290"/>
                      <a:pt x="120" y="350"/>
                      <a:pt x="179" y="374"/>
                    </a:cubicBezTo>
                    <a:cubicBezTo>
                      <a:pt x="234" y="410"/>
                      <a:pt x="296" y="426"/>
                      <a:pt x="359" y="426"/>
                    </a:cubicBezTo>
                    <a:cubicBezTo>
                      <a:pt x="378" y="426"/>
                      <a:pt x="398" y="424"/>
                      <a:pt x="418" y="421"/>
                    </a:cubicBezTo>
                    <a:lnTo>
                      <a:pt x="477" y="445"/>
                    </a:lnTo>
                    <a:lnTo>
                      <a:pt x="525" y="326"/>
                    </a:lnTo>
                    <a:cubicBezTo>
                      <a:pt x="560" y="243"/>
                      <a:pt x="501" y="124"/>
                      <a:pt x="382" y="52"/>
                    </a:cubicBezTo>
                    <a:cubicBezTo>
                      <a:pt x="326" y="16"/>
                      <a:pt x="265" y="0"/>
                      <a:pt x="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8"/>
              <p:cNvSpPr/>
              <p:nvPr/>
            </p:nvSpPr>
            <p:spPr>
              <a:xfrm>
                <a:off x="7215204" y="3344323"/>
                <a:ext cx="38792" cy="28890"/>
              </a:xfrm>
              <a:custGeom>
                <a:rect b="b" l="l" r="r" t="t"/>
                <a:pathLst>
                  <a:path extrusionOk="0" h="426" w="572">
                    <a:moveTo>
                      <a:pt x="219" y="1"/>
                    </a:moveTo>
                    <a:cubicBezTo>
                      <a:pt x="147" y="1"/>
                      <a:pt x="82" y="28"/>
                      <a:pt x="48" y="82"/>
                    </a:cubicBezTo>
                    <a:cubicBezTo>
                      <a:pt x="0" y="166"/>
                      <a:pt x="72" y="308"/>
                      <a:pt x="203" y="380"/>
                    </a:cubicBezTo>
                    <a:cubicBezTo>
                      <a:pt x="259" y="411"/>
                      <a:pt x="319" y="426"/>
                      <a:pt x="373" y="426"/>
                    </a:cubicBezTo>
                    <a:cubicBezTo>
                      <a:pt x="445" y="426"/>
                      <a:pt x="504" y="399"/>
                      <a:pt x="524" y="344"/>
                    </a:cubicBezTo>
                    <a:cubicBezTo>
                      <a:pt x="572" y="261"/>
                      <a:pt x="512" y="130"/>
                      <a:pt x="381" y="47"/>
                    </a:cubicBezTo>
                    <a:cubicBezTo>
                      <a:pt x="330" y="16"/>
                      <a:pt x="273" y="1"/>
                      <a:pt x="219"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8"/>
              <p:cNvSpPr/>
              <p:nvPr/>
            </p:nvSpPr>
            <p:spPr>
              <a:xfrm>
                <a:off x="7163528" y="3199670"/>
                <a:ext cx="142145" cy="100573"/>
              </a:xfrm>
              <a:custGeom>
                <a:rect b="b" l="l" r="r" t="t"/>
                <a:pathLst>
                  <a:path extrusionOk="0" h="1483" w="2096">
                    <a:moveTo>
                      <a:pt x="1763" y="1"/>
                    </a:moveTo>
                    <a:lnTo>
                      <a:pt x="0" y="715"/>
                    </a:lnTo>
                    <a:cubicBezTo>
                      <a:pt x="0" y="715"/>
                      <a:pt x="310" y="1310"/>
                      <a:pt x="846" y="1453"/>
                    </a:cubicBezTo>
                    <a:cubicBezTo>
                      <a:pt x="919" y="1474"/>
                      <a:pt x="995" y="1483"/>
                      <a:pt x="1072" y="1483"/>
                    </a:cubicBezTo>
                    <a:cubicBezTo>
                      <a:pt x="1569" y="1483"/>
                      <a:pt x="2096" y="1108"/>
                      <a:pt x="2096" y="1108"/>
                    </a:cubicBezTo>
                    <a:lnTo>
                      <a:pt x="17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8"/>
              <p:cNvSpPr/>
              <p:nvPr/>
            </p:nvSpPr>
            <p:spPr>
              <a:xfrm>
                <a:off x="6992359" y="3184072"/>
                <a:ext cx="290734" cy="135296"/>
              </a:xfrm>
              <a:custGeom>
                <a:rect b="b" l="l" r="r" t="t"/>
                <a:pathLst>
                  <a:path extrusionOk="0" h="1995" w="4287">
                    <a:moveTo>
                      <a:pt x="3957" y="1"/>
                    </a:moveTo>
                    <a:cubicBezTo>
                      <a:pt x="3943" y="1"/>
                      <a:pt x="3929" y="2"/>
                      <a:pt x="3917" y="4"/>
                    </a:cubicBezTo>
                    <a:cubicBezTo>
                      <a:pt x="3798" y="28"/>
                      <a:pt x="298" y="1540"/>
                      <a:pt x="298" y="1540"/>
                    </a:cubicBezTo>
                    <a:cubicBezTo>
                      <a:pt x="131" y="1624"/>
                      <a:pt x="0" y="1790"/>
                      <a:pt x="84" y="1933"/>
                    </a:cubicBezTo>
                    <a:cubicBezTo>
                      <a:pt x="106" y="1976"/>
                      <a:pt x="202" y="1995"/>
                      <a:pt x="336" y="1995"/>
                    </a:cubicBezTo>
                    <a:cubicBezTo>
                      <a:pt x="691" y="1995"/>
                      <a:pt x="1316" y="1861"/>
                      <a:pt x="1584" y="1671"/>
                    </a:cubicBezTo>
                    <a:cubicBezTo>
                      <a:pt x="1953" y="1397"/>
                      <a:pt x="3096" y="862"/>
                      <a:pt x="3501" y="731"/>
                    </a:cubicBezTo>
                    <a:cubicBezTo>
                      <a:pt x="3906" y="612"/>
                      <a:pt x="4287" y="457"/>
                      <a:pt x="4287" y="266"/>
                    </a:cubicBezTo>
                    <a:cubicBezTo>
                      <a:pt x="4287" y="95"/>
                      <a:pt x="4084" y="1"/>
                      <a:pt x="3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8"/>
              <p:cNvSpPr/>
              <p:nvPr/>
            </p:nvSpPr>
            <p:spPr>
              <a:xfrm>
                <a:off x="6999140" y="3182852"/>
                <a:ext cx="279883" cy="123767"/>
              </a:xfrm>
              <a:custGeom>
                <a:rect b="b" l="l" r="r" t="t"/>
                <a:pathLst>
                  <a:path extrusionOk="0" h="1825" w="4127">
                    <a:moveTo>
                      <a:pt x="3651" y="0"/>
                    </a:moveTo>
                    <a:cubicBezTo>
                      <a:pt x="3572" y="0"/>
                      <a:pt x="3487" y="5"/>
                      <a:pt x="3401" y="11"/>
                    </a:cubicBezTo>
                    <a:cubicBezTo>
                      <a:pt x="3055" y="34"/>
                      <a:pt x="603" y="1165"/>
                      <a:pt x="603" y="1165"/>
                    </a:cubicBezTo>
                    <a:cubicBezTo>
                      <a:pt x="603" y="1165"/>
                      <a:pt x="115" y="1594"/>
                      <a:pt x="31" y="1737"/>
                    </a:cubicBezTo>
                    <a:cubicBezTo>
                      <a:pt x="1" y="1793"/>
                      <a:pt x="143" y="1825"/>
                      <a:pt x="350" y="1825"/>
                    </a:cubicBezTo>
                    <a:cubicBezTo>
                      <a:pt x="628" y="1825"/>
                      <a:pt x="1023" y="1767"/>
                      <a:pt x="1269" y="1630"/>
                    </a:cubicBezTo>
                    <a:cubicBezTo>
                      <a:pt x="1698" y="1392"/>
                      <a:pt x="2591" y="963"/>
                      <a:pt x="3032" y="761"/>
                    </a:cubicBezTo>
                    <a:cubicBezTo>
                      <a:pt x="3460" y="570"/>
                      <a:pt x="4127" y="427"/>
                      <a:pt x="4103" y="201"/>
                    </a:cubicBezTo>
                    <a:cubicBezTo>
                      <a:pt x="4076" y="40"/>
                      <a:pt x="3889" y="0"/>
                      <a:pt x="3651" y="0"/>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8"/>
              <p:cNvSpPr/>
              <p:nvPr/>
            </p:nvSpPr>
            <p:spPr>
              <a:xfrm>
                <a:off x="7035965" y="3119986"/>
                <a:ext cx="220475" cy="162965"/>
              </a:xfrm>
              <a:custGeom>
                <a:rect b="b" l="l" r="r" t="t"/>
                <a:pathLst>
                  <a:path extrusionOk="0" h="2403" w="3251">
                    <a:moveTo>
                      <a:pt x="1727" y="1"/>
                    </a:moveTo>
                    <a:cubicBezTo>
                      <a:pt x="1586" y="1"/>
                      <a:pt x="1437" y="20"/>
                      <a:pt x="1286" y="68"/>
                    </a:cubicBezTo>
                    <a:cubicBezTo>
                      <a:pt x="929" y="187"/>
                      <a:pt x="60" y="533"/>
                      <a:pt x="36" y="1295"/>
                    </a:cubicBezTo>
                    <a:cubicBezTo>
                      <a:pt x="0" y="2045"/>
                      <a:pt x="179" y="2402"/>
                      <a:pt x="179" y="2402"/>
                    </a:cubicBezTo>
                    <a:cubicBezTo>
                      <a:pt x="179" y="2402"/>
                      <a:pt x="2381" y="1307"/>
                      <a:pt x="3096" y="1128"/>
                    </a:cubicBezTo>
                    <a:cubicBezTo>
                      <a:pt x="3251" y="1080"/>
                      <a:pt x="2810" y="366"/>
                      <a:pt x="2608" y="247"/>
                    </a:cubicBezTo>
                    <a:cubicBezTo>
                      <a:pt x="2434" y="143"/>
                      <a:pt x="2108" y="1"/>
                      <a:pt x="17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8"/>
              <p:cNvSpPr/>
              <p:nvPr/>
            </p:nvSpPr>
            <p:spPr>
              <a:xfrm>
                <a:off x="7035965" y="3127039"/>
                <a:ext cx="104981" cy="155912"/>
              </a:xfrm>
              <a:custGeom>
                <a:rect b="b" l="l" r="r" t="t"/>
                <a:pathLst>
                  <a:path extrusionOk="0" h="2299" w="1548">
                    <a:moveTo>
                      <a:pt x="1238" y="0"/>
                    </a:moveTo>
                    <a:lnTo>
                      <a:pt x="1238" y="0"/>
                    </a:lnTo>
                    <a:cubicBezTo>
                      <a:pt x="846" y="119"/>
                      <a:pt x="72" y="476"/>
                      <a:pt x="36" y="1191"/>
                    </a:cubicBezTo>
                    <a:cubicBezTo>
                      <a:pt x="0" y="1941"/>
                      <a:pt x="179" y="2298"/>
                      <a:pt x="179" y="2298"/>
                    </a:cubicBezTo>
                    <a:cubicBezTo>
                      <a:pt x="179" y="2298"/>
                      <a:pt x="834" y="1977"/>
                      <a:pt x="1548" y="1667"/>
                    </a:cubicBezTo>
                    <a:cubicBezTo>
                      <a:pt x="1238" y="1155"/>
                      <a:pt x="1000" y="417"/>
                      <a:pt x="1238" y="0"/>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8"/>
              <p:cNvSpPr/>
              <p:nvPr/>
            </p:nvSpPr>
            <p:spPr>
              <a:xfrm>
                <a:off x="6987611" y="4534368"/>
                <a:ext cx="210709" cy="132787"/>
              </a:xfrm>
              <a:custGeom>
                <a:rect b="b" l="l" r="r" t="t"/>
                <a:pathLst>
                  <a:path extrusionOk="0" h="1958" w="3107">
                    <a:moveTo>
                      <a:pt x="1523" y="1"/>
                    </a:moveTo>
                    <a:lnTo>
                      <a:pt x="130" y="286"/>
                    </a:lnTo>
                    <a:cubicBezTo>
                      <a:pt x="1" y="1038"/>
                      <a:pt x="68" y="1465"/>
                      <a:pt x="459" y="1465"/>
                    </a:cubicBezTo>
                    <a:cubicBezTo>
                      <a:pt x="464" y="1465"/>
                      <a:pt x="470" y="1465"/>
                      <a:pt x="475" y="1465"/>
                    </a:cubicBezTo>
                    <a:cubicBezTo>
                      <a:pt x="630" y="1465"/>
                      <a:pt x="677" y="1465"/>
                      <a:pt x="880" y="1608"/>
                    </a:cubicBezTo>
                    <a:cubicBezTo>
                      <a:pt x="1323" y="1918"/>
                      <a:pt x="1634" y="1958"/>
                      <a:pt x="1838" y="1958"/>
                    </a:cubicBezTo>
                    <a:cubicBezTo>
                      <a:pt x="1908" y="1958"/>
                      <a:pt x="1965" y="1953"/>
                      <a:pt x="2011" y="1953"/>
                    </a:cubicBezTo>
                    <a:cubicBezTo>
                      <a:pt x="2725" y="1953"/>
                      <a:pt x="3106" y="1156"/>
                      <a:pt x="2654" y="953"/>
                    </a:cubicBezTo>
                    <a:cubicBezTo>
                      <a:pt x="2142" y="751"/>
                      <a:pt x="1523" y="1"/>
                      <a:pt x="15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8"/>
              <p:cNvSpPr/>
              <p:nvPr/>
            </p:nvSpPr>
            <p:spPr>
              <a:xfrm>
                <a:off x="6958450" y="3770550"/>
                <a:ext cx="398903" cy="834969"/>
              </a:xfrm>
              <a:custGeom>
                <a:rect b="b" l="l" r="r" t="t"/>
                <a:pathLst>
                  <a:path extrusionOk="0" h="12312" w="5882">
                    <a:moveTo>
                      <a:pt x="2501" y="0"/>
                    </a:moveTo>
                    <a:cubicBezTo>
                      <a:pt x="2215" y="893"/>
                      <a:pt x="1810" y="2560"/>
                      <a:pt x="1810" y="3191"/>
                    </a:cubicBezTo>
                    <a:cubicBezTo>
                      <a:pt x="1810" y="3810"/>
                      <a:pt x="1393" y="6168"/>
                      <a:pt x="1393" y="6501"/>
                    </a:cubicBezTo>
                    <a:cubicBezTo>
                      <a:pt x="715" y="7811"/>
                      <a:pt x="0" y="11847"/>
                      <a:pt x="393" y="12311"/>
                    </a:cubicBezTo>
                    <a:cubicBezTo>
                      <a:pt x="1004" y="11831"/>
                      <a:pt x="1687" y="11738"/>
                      <a:pt x="2125" y="11738"/>
                    </a:cubicBezTo>
                    <a:cubicBezTo>
                      <a:pt x="2404" y="11738"/>
                      <a:pt x="2584" y="11776"/>
                      <a:pt x="2584" y="11776"/>
                    </a:cubicBezTo>
                    <a:cubicBezTo>
                      <a:pt x="2584" y="11776"/>
                      <a:pt x="3774" y="7847"/>
                      <a:pt x="3989" y="7156"/>
                    </a:cubicBezTo>
                    <a:cubicBezTo>
                      <a:pt x="4191" y="6477"/>
                      <a:pt x="5739" y="1120"/>
                      <a:pt x="5810" y="834"/>
                    </a:cubicBezTo>
                    <a:cubicBezTo>
                      <a:pt x="5882" y="548"/>
                      <a:pt x="2501" y="0"/>
                      <a:pt x="2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
              <p:cNvSpPr/>
              <p:nvPr/>
            </p:nvSpPr>
            <p:spPr>
              <a:xfrm>
                <a:off x="7047222" y="4015165"/>
                <a:ext cx="243126" cy="558952"/>
              </a:xfrm>
              <a:custGeom>
                <a:rect b="b" l="l" r="r" t="t"/>
                <a:pathLst>
                  <a:path extrusionOk="0" h="8242" w="3585">
                    <a:moveTo>
                      <a:pt x="3585" y="1"/>
                    </a:moveTo>
                    <a:cubicBezTo>
                      <a:pt x="3585" y="1"/>
                      <a:pt x="2299" y="3120"/>
                      <a:pt x="2180" y="3609"/>
                    </a:cubicBezTo>
                    <a:cubicBezTo>
                      <a:pt x="2025" y="4263"/>
                      <a:pt x="1489" y="5085"/>
                      <a:pt x="1394" y="5371"/>
                    </a:cubicBezTo>
                    <a:cubicBezTo>
                      <a:pt x="1168" y="6097"/>
                      <a:pt x="596" y="6633"/>
                      <a:pt x="596" y="6633"/>
                    </a:cubicBezTo>
                    <a:cubicBezTo>
                      <a:pt x="596" y="6633"/>
                      <a:pt x="882" y="6764"/>
                      <a:pt x="1084" y="6859"/>
                    </a:cubicBezTo>
                    <a:cubicBezTo>
                      <a:pt x="894" y="6859"/>
                      <a:pt x="84" y="7621"/>
                      <a:pt x="49" y="7692"/>
                    </a:cubicBezTo>
                    <a:cubicBezTo>
                      <a:pt x="1" y="7752"/>
                      <a:pt x="727" y="7752"/>
                      <a:pt x="941" y="7776"/>
                    </a:cubicBezTo>
                    <a:cubicBezTo>
                      <a:pt x="799" y="7776"/>
                      <a:pt x="120" y="7919"/>
                      <a:pt x="49" y="8216"/>
                    </a:cubicBezTo>
                    <a:cubicBezTo>
                      <a:pt x="137" y="8165"/>
                      <a:pt x="277" y="8147"/>
                      <a:pt x="432" y="8147"/>
                    </a:cubicBezTo>
                    <a:cubicBezTo>
                      <a:pt x="789" y="8147"/>
                      <a:pt x="1230" y="8242"/>
                      <a:pt x="1339" y="8242"/>
                    </a:cubicBezTo>
                    <a:cubicBezTo>
                      <a:pt x="1348" y="8242"/>
                      <a:pt x="1354" y="8241"/>
                      <a:pt x="1358" y="8240"/>
                    </a:cubicBezTo>
                    <a:cubicBezTo>
                      <a:pt x="1430" y="8216"/>
                      <a:pt x="1608" y="7597"/>
                      <a:pt x="1608" y="7323"/>
                    </a:cubicBezTo>
                    <a:cubicBezTo>
                      <a:pt x="1608" y="7049"/>
                      <a:pt x="2263" y="5133"/>
                      <a:pt x="2346" y="4954"/>
                    </a:cubicBezTo>
                    <a:cubicBezTo>
                      <a:pt x="2442" y="4763"/>
                      <a:pt x="2596" y="4323"/>
                      <a:pt x="2692" y="3906"/>
                    </a:cubicBezTo>
                    <a:cubicBezTo>
                      <a:pt x="2787" y="3489"/>
                      <a:pt x="3513" y="549"/>
                      <a:pt x="35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8"/>
              <p:cNvSpPr/>
              <p:nvPr/>
            </p:nvSpPr>
            <p:spPr>
              <a:xfrm>
                <a:off x="6972149" y="4498833"/>
                <a:ext cx="184192" cy="67072"/>
              </a:xfrm>
              <a:custGeom>
                <a:rect b="b" l="l" r="r" t="t"/>
                <a:pathLst>
                  <a:path extrusionOk="0" h="989" w="2716">
                    <a:moveTo>
                      <a:pt x="1420" y="1"/>
                    </a:moveTo>
                    <a:cubicBezTo>
                      <a:pt x="717" y="1"/>
                      <a:pt x="232" y="134"/>
                      <a:pt x="120" y="144"/>
                    </a:cubicBezTo>
                    <a:cubicBezTo>
                      <a:pt x="1" y="763"/>
                      <a:pt x="84" y="989"/>
                      <a:pt x="84" y="989"/>
                    </a:cubicBezTo>
                    <a:cubicBezTo>
                      <a:pt x="84" y="989"/>
                      <a:pt x="979" y="604"/>
                      <a:pt x="1748" y="604"/>
                    </a:cubicBezTo>
                    <a:cubicBezTo>
                      <a:pt x="1834" y="604"/>
                      <a:pt x="1919" y="609"/>
                      <a:pt x="2001" y="620"/>
                    </a:cubicBezTo>
                    <a:cubicBezTo>
                      <a:pt x="2376" y="631"/>
                      <a:pt x="2526" y="826"/>
                      <a:pt x="2556" y="826"/>
                    </a:cubicBezTo>
                    <a:cubicBezTo>
                      <a:pt x="2558" y="826"/>
                      <a:pt x="2560" y="825"/>
                      <a:pt x="2560" y="822"/>
                    </a:cubicBezTo>
                    <a:cubicBezTo>
                      <a:pt x="2715" y="406"/>
                      <a:pt x="2703" y="263"/>
                      <a:pt x="2703" y="263"/>
                    </a:cubicBezTo>
                    <a:cubicBezTo>
                      <a:pt x="2620" y="191"/>
                      <a:pt x="2418" y="96"/>
                      <a:pt x="2048" y="37"/>
                    </a:cubicBezTo>
                    <a:cubicBezTo>
                      <a:pt x="1825" y="11"/>
                      <a:pt x="1614" y="1"/>
                      <a:pt x="14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8"/>
              <p:cNvSpPr/>
              <p:nvPr/>
            </p:nvSpPr>
            <p:spPr>
              <a:xfrm>
                <a:off x="6974591" y="4514973"/>
                <a:ext cx="177682" cy="35604"/>
              </a:xfrm>
              <a:custGeom>
                <a:rect b="b" l="l" r="r" t="t"/>
                <a:pathLst>
                  <a:path extrusionOk="0" h="525" w="2620">
                    <a:moveTo>
                      <a:pt x="1568" y="0"/>
                    </a:moveTo>
                    <a:cubicBezTo>
                      <a:pt x="813" y="0"/>
                      <a:pt x="48" y="203"/>
                      <a:pt x="48" y="203"/>
                    </a:cubicBezTo>
                    <a:cubicBezTo>
                      <a:pt x="48" y="203"/>
                      <a:pt x="0" y="275"/>
                      <a:pt x="24" y="525"/>
                    </a:cubicBezTo>
                    <a:cubicBezTo>
                      <a:pt x="691" y="301"/>
                      <a:pt x="1199" y="231"/>
                      <a:pt x="1581" y="231"/>
                    </a:cubicBezTo>
                    <a:cubicBezTo>
                      <a:pt x="2176" y="231"/>
                      <a:pt x="2468" y="401"/>
                      <a:pt x="2584" y="430"/>
                    </a:cubicBezTo>
                    <a:cubicBezTo>
                      <a:pt x="2584" y="430"/>
                      <a:pt x="2620" y="275"/>
                      <a:pt x="2620" y="215"/>
                    </a:cubicBezTo>
                    <a:cubicBezTo>
                      <a:pt x="2341" y="54"/>
                      <a:pt x="1956" y="0"/>
                      <a:pt x="15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8"/>
              <p:cNvSpPr/>
              <p:nvPr/>
            </p:nvSpPr>
            <p:spPr>
              <a:xfrm>
                <a:off x="7008567" y="3402984"/>
                <a:ext cx="171985" cy="339359"/>
              </a:xfrm>
              <a:custGeom>
                <a:rect b="b" l="l" r="r" t="t"/>
                <a:pathLst>
                  <a:path extrusionOk="0" h="5004" w="2536">
                    <a:moveTo>
                      <a:pt x="578" y="1"/>
                    </a:moveTo>
                    <a:cubicBezTo>
                      <a:pt x="564" y="1"/>
                      <a:pt x="549" y="2"/>
                      <a:pt x="535" y="3"/>
                    </a:cubicBezTo>
                    <a:cubicBezTo>
                      <a:pt x="305" y="34"/>
                      <a:pt x="0" y="546"/>
                      <a:pt x="61" y="546"/>
                    </a:cubicBezTo>
                    <a:cubicBezTo>
                      <a:pt x="69" y="546"/>
                      <a:pt x="84" y="536"/>
                      <a:pt x="107" y="515"/>
                    </a:cubicBezTo>
                    <a:cubicBezTo>
                      <a:pt x="203" y="424"/>
                      <a:pt x="326" y="382"/>
                      <a:pt x="463" y="382"/>
                    </a:cubicBezTo>
                    <a:cubicBezTo>
                      <a:pt x="932" y="382"/>
                      <a:pt x="1560" y="882"/>
                      <a:pt x="1809" y="1610"/>
                    </a:cubicBezTo>
                    <a:cubicBezTo>
                      <a:pt x="2238" y="2932"/>
                      <a:pt x="821" y="4504"/>
                      <a:pt x="642" y="4527"/>
                    </a:cubicBezTo>
                    <a:cubicBezTo>
                      <a:pt x="464" y="4575"/>
                      <a:pt x="440" y="5004"/>
                      <a:pt x="761" y="5004"/>
                    </a:cubicBezTo>
                    <a:cubicBezTo>
                      <a:pt x="764" y="5004"/>
                      <a:pt x="766" y="5004"/>
                      <a:pt x="768" y="5004"/>
                    </a:cubicBezTo>
                    <a:cubicBezTo>
                      <a:pt x="1483" y="5004"/>
                      <a:pt x="2535" y="3191"/>
                      <a:pt x="2500" y="2182"/>
                    </a:cubicBezTo>
                    <a:cubicBezTo>
                      <a:pt x="2453" y="1194"/>
                      <a:pt x="1192"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8"/>
              <p:cNvSpPr/>
              <p:nvPr/>
            </p:nvSpPr>
            <p:spPr>
              <a:xfrm>
                <a:off x="7167529" y="3491349"/>
                <a:ext cx="165610" cy="94334"/>
              </a:xfrm>
              <a:custGeom>
                <a:rect b="b" l="l" r="r" t="t"/>
                <a:pathLst>
                  <a:path extrusionOk="0" h="1391" w="2442">
                    <a:moveTo>
                      <a:pt x="1913" y="0"/>
                    </a:moveTo>
                    <a:cubicBezTo>
                      <a:pt x="1243" y="0"/>
                      <a:pt x="84" y="597"/>
                      <a:pt x="1" y="700"/>
                    </a:cubicBezTo>
                    <a:lnTo>
                      <a:pt x="394" y="1391"/>
                    </a:lnTo>
                    <a:cubicBezTo>
                      <a:pt x="846" y="891"/>
                      <a:pt x="2442" y="700"/>
                      <a:pt x="2442" y="700"/>
                    </a:cubicBezTo>
                    <a:cubicBezTo>
                      <a:pt x="2442" y="700"/>
                      <a:pt x="2263" y="260"/>
                      <a:pt x="2180" y="45"/>
                    </a:cubicBezTo>
                    <a:cubicBezTo>
                      <a:pt x="2106" y="14"/>
                      <a:pt x="2015" y="0"/>
                      <a:pt x="19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8"/>
              <p:cNvSpPr/>
              <p:nvPr/>
            </p:nvSpPr>
            <p:spPr>
              <a:xfrm>
                <a:off x="7178041" y="3504913"/>
                <a:ext cx="151097" cy="67072"/>
              </a:xfrm>
              <a:custGeom>
                <a:rect b="b" l="l" r="r" t="t"/>
                <a:pathLst>
                  <a:path extrusionOk="0" h="989" w="2228">
                    <a:moveTo>
                      <a:pt x="2108" y="0"/>
                    </a:moveTo>
                    <a:cubicBezTo>
                      <a:pt x="2108" y="0"/>
                      <a:pt x="715" y="119"/>
                      <a:pt x="1" y="750"/>
                    </a:cubicBezTo>
                    <a:cubicBezTo>
                      <a:pt x="48" y="881"/>
                      <a:pt x="120" y="988"/>
                      <a:pt x="120" y="988"/>
                    </a:cubicBezTo>
                    <a:cubicBezTo>
                      <a:pt x="212" y="931"/>
                      <a:pt x="1173" y="320"/>
                      <a:pt x="2146" y="320"/>
                    </a:cubicBezTo>
                    <a:cubicBezTo>
                      <a:pt x="2173" y="320"/>
                      <a:pt x="2200" y="321"/>
                      <a:pt x="2227" y="322"/>
                    </a:cubicBezTo>
                    <a:cubicBezTo>
                      <a:pt x="2120" y="84"/>
                      <a:pt x="2108" y="0"/>
                      <a:pt x="21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8"/>
              <p:cNvSpPr/>
              <p:nvPr/>
            </p:nvSpPr>
            <p:spPr>
              <a:xfrm>
                <a:off x="7027895" y="3706735"/>
                <a:ext cx="360179" cy="79482"/>
              </a:xfrm>
              <a:custGeom>
                <a:rect b="b" l="l" r="r" t="t"/>
                <a:pathLst>
                  <a:path extrusionOk="0" h="1172" w="5311">
                    <a:moveTo>
                      <a:pt x="5215" y="1"/>
                    </a:moveTo>
                    <a:cubicBezTo>
                      <a:pt x="4786" y="322"/>
                      <a:pt x="1829" y="731"/>
                      <a:pt x="1044" y="731"/>
                    </a:cubicBezTo>
                    <a:cubicBezTo>
                      <a:pt x="957" y="731"/>
                      <a:pt x="897" y="726"/>
                      <a:pt x="869" y="715"/>
                    </a:cubicBezTo>
                    <a:cubicBezTo>
                      <a:pt x="869" y="715"/>
                      <a:pt x="0" y="1132"/>
                      <a:pt x="655" y="1168"/>
                    </a:cubicBezTo>
                    <a:cubicBezTo>
                      <a:pt x="785" y="1171"/>
                      <a:pt x="912" y="1172"/>
                      <a:pt x="1036" y="1172"/>
                    </a:cubicBezTo>
                    <a:cubicBezTo>
                      <a:pt x="3931" y="1172"/>
                      <a:pt x="5310" y="406"/>
                      <a:pt x="5310" y="406"/>
                    </a:cubicBezTo>
                    <a:lnTo>
                      <a:pt x="52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8"/>
              <p:cNvSpPr/>
              <p:nvPr/>
            </p:nvSpPr>
            <p:spPr>
              <a:xfrm>
                <a:off x="7294347" y="3567236"/>
                <a:ext cx="161541" cy="119766"/>
              </a:xfrm>
              <a:custGeom>
                <a:rect b="b" l="l" r="r" t="t"/>
                <a:pathLst>
                  <a:path extrusionOk="0" h="1766" w="2382">
                    <a:moveTo>
                      <a:pt x="1764" y="1"/>
                    </a:moveTo>
                    <a:cubicBezTo>
                      <a:pt x="1725" y="1"/>
                      <a:pt x="1663" y="44"/>
                      <a:pt x="1608" y="81"/>
                    </a:cubicBezTo>
                    <a:cubicBezTo>
                      <a:pt x="1500" y="153"/>
                      <a:pt x="1298" y="189"/>
                      <a:pt x="1167" y="212"/>
                    </a:cubicBezTo>
                    <a:cubicBezTo>
                      <a:pt x="1024" y="248"/>
                      <a:pt x="715" y="331"/>
                      <a:pt x="536" y="355"/>
                    </a:cubicBezTo>
                    <a:lnTo>
                      <a:pt x="298" y="260"/>
                    </a:lnTo>
                    <a:lnTo>
                      <a:pt x="298" y="260"/>
                    </a:lnTo>
                    <a:cubicBezTo>
                      <a:pt x="298" y="260"/>
                      <a:pt x="0" y="1617"/>
                      <a:pt x="310" y="1689"/>
                    </a:cubicBezTo>
                    <a:cubicBezTo>
                      <a:pt x="327" y="1695"/>
                      <a:pt x="344" y="1698"/>
                      <a:pt x="360" y="1698"/>
                    </a:cubicBezTo>
                    <a:cubicBezTo>
                      <a:pt x="424" y="1698"/>
                      <a:pt x="483" y="1661"/>
                      <a:pt x="547" y="1661"/>
                    </a:cubicBezTo>
                    <a:cubicBezTo>
                      <a:pt x="559" y="1661"/>
                      <a:pt x="571" y="1662"/>
                      <a:pt x="584" y="1665"/>
                    </a:cubicBezTo>
                    <a:cubicBezTo>
                      <a:pt x="785" y="1715"/>
                      <a:pt x="1071" y="1766"/>
                      <a:pt x="1263" y="1766"/>
                    </a:cubicBezTo>
                    <a:cubicBezTo>
                      <a:pt x="1298" y="1766"/>
                      <a:pt x="1330" y="1764"/>
                      <a:pt x="1358" y="1760"/>
                    </a:cubicBezTo>
                    <a:cubicBezTo>
                      <a:pt x="2048" y="1701"/>
                      <a:pt x="2381" y="974"/>
                      <a:pt x="2274" y="974"/>
                    </a:cubicBezTo>
                    <a:cubicBezTo>
                      <a:pt x="2131" y="962"/>
                      <a:pt x="2036" y="974"/>
                      <a:pt x="1798" y="867"/>
                    </a:cubicBezTo>
                    <a:cubicBezTo>
                      <a:pt x="1536" y="748"/>
                      <a:pt x="1369" y="510"/>
                      <a:pt x="1369" y="510"/>
                    </a:cubicBezTo>
                    <a:cubicBezTo>
                      <a:pt x="1369" y="510"/>
                      <a:pt x="1715" y="391"/>
                      <a:pt x="1786" y="153"/>
                    </a:cubicBezTo>
                    <a:cubicBezTo>
                      <a:pt x="1815" y="38"/>
                      <a:pt x="1799" y="1"/>
                      <a:pt x="1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8"/>
              <p:cNvSpPr/>
              <p:nvPr/>
            </p:nvSpPr>
            <p:spPr>
              <a:xfrm>
                <a:off x="6960078" y="3431467"/>
                <a:ext cx="376319" cy="287953"/>
              </a:xfrm>
              <a:custGeom>
                <a:rect b="b" l="l" r="r" t="t"/>
                <a:pathLst>
                  <a:path extrusionOk="0" h="4246" w="5549">
                    <a:moveTo>
                      <a:pt x="1152" y="1"/>
                    </a:moveTo>
                    <a:cubicBezTo>
                      <a:pt x="1040" y="1"/>
                      <a:pt x="953" y="23"/>
                      <a:pt x="905" y="59"/>
                    </a:cubicBezTo>
                    <a:cubicBezTo>
                      <a:pt x="655" y="250"/>
                      <a:pt x="0" y="750"/>
                      <a:pt x="1060" y="2417"/>
                    </a:cubicBezTo>
                    <a:cubicBezTo>
                      <a:pt x="1060" y="2417"/>
                      <a:pt x="1655" y="3500"/>
                      <a:pt x="2500" y="4000"/>
                    </a:cubicBezTo>
                    <a:cubicBezTo>
                      <a:pt x="2889" y="4169"/>
                      <a:pt x="3326" y="4245"/>
                      <a:pt x="3805" y="4245"/>
                    </a:cubicBezTo>
                    <a:cubicBezTo>
                      <a:pt x="4337" y="4245"/>
                      <a:pt x="4921" y="4151"/>
                      <a:pt x="5548" y="3988"/>
                    </a:cubicBezTo>
                    <a:cubicBezTo>
                      <a:pt x="5286" y="3429"/>
                      <a:pt x="5251" y="2774"/>
                      <a:pt x="5334" y="2298"/>
                    </a:cubicBezTo>
                    <a:cubicBezTo>
                      <a:pt x="4524" y="2214"/>
                      <a:pt x="4143" y="2298"/>
                      <a:pt x="3750" y="2083"/>
                    </a:cubicBezTo>
                    <a:cubicBezTo>
                      <a:pt x="3369" y="1881"/>
                      <a:pt x="3131" y="1238"/>
                      <a:pt x="2119" y="416"/>
                    </a:cubicBezTo>
                    <a:cubicBezTo>
                      <a:pt x="1782" y="112"/>
                      <a:pt x="1404" y="1"/>
                      <a:pt x="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8"/>
              <p:cNvSpPr/>
              <p:nvPr/>
            </p:nvSpPr>
            <p:spPr>
              <a:xfrm>
                <a:off x="7027895" y="3494401"/>
                <a:ext cx="148588" cy="151030"/>
              </a:xfrm>
              <a:custGeom>
                <a:rect b="b" l="l" r="r" t="t"/>
                <a:pathLst>
                  <a:path extrusionOk="0" h="2227" w="2191">
                    <a:moveTo>
                      <a:pt x="1667" y="0"/>
                    </a:moveTo>
                    <a:cubicBezTo>
                      <a:pt x="1667" y="0"/>
                      <a:pt x="1191" y="143"/>
                      <a:pt x="774" y="536"/>
                    </a:cubicBezTo>
                    <a:cubicBezTo>
                      <a:pt x="357" y="917"/>
                      <a:pt x="0" y="1405"/>
                      <a:pt x="48" y="1489"/>
                    </a:cubicBezTo>
                    <a:cubicBezTo>
                      <a:pt x="298" y="1917"/>
                      <a:pt x="584" y="2227"/>
                      <a:pt x="584" y="2227"/>
                    </a:cubicBezTo>
                    <a:cubicBezTo>
                      <a:pt x="786" y="1870"/>
                      <a:pt x="929" y="1513"/>
                      <a:pt x="1226" y="1167"/>
                    </a:cubicBezTo>
                    <a:cubicBezTo>
                      <a:pt x="1572" y="751"/>
                      <a:pt x="1917" y="667"/>
                      <a:pt x="2191" y="572"/>
                    </a:cubicBezTo>
                    <a:cubicBezTo>
                      <a:pt x="1965" y="274"/>
                      <a:pt x="1667" y="0"/>
                      <a:pt x="16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8"/>
              <p:cNvSpPr/>
              <p:nvPr/>
            </p:nvSpPr>
            <p:spPr>
              <a:xfrm>
                <a:off x="7043221" y="3508100"/>
                <a:ext cx="122817" cy="124445"/>
              </a:xfrm>
              <a:custGeom>
                <a:rect b="b" l="l" r="r" t="t"/>
                <a:pathLst>
                  <a:path extrusionOk="0" h="1835" w="1811">
                    <a:moveTo>
                      <a:pt x="1596" y="1"/>
                    </a:moveTo>
                    <a:cubicBezTo>
                      <a:pt x="1370" y="72"/>
                      <a:pt x="977" y="275"/>
                      <a:pt x="727" y="513"/>
                    </a:cubicBezTo>
                    <a:cubicBezTo>
                      <a:pt x="238" y="989"/>
                      <a:pt x="0" y="1608"/>
                      <a:pt x="0" y="1608"/>
                    </a:cubicBezTo>
                    <a:cubicBezTo>
                      <a:pt x="0" y="1608"/>
                      <a:pt x="12" y="1620"/>
                      <a:pt x="167" y="1834"/>
                    </a:cubicBezTo>
                    <a:cubicBezTo>
                      <a:pt x="227" y="1656"/>
                      <a:pt x="548" y="1120"/>
                      <a:pt x="893" y="751"/>
                    </a:cubicBezTo>
                    <a:cubicBezTo>
                      <a:pt x="1381" y="275"/>
                      <a:pt x="1727" y="227"/>
                      <a:pt x="1810" y="179"/>
                    </a:cubicBezTo>
                    <a:cubicBezTo>
                      <a:pt x="1810" y="179"/>
                      <a:pt x="1739" y="48"/>
                      <a:pt x="15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8"/>
              <p:cNvSpPr/>
              <p:nvPr/>
            </p:nvSpPr>
            <p:spPr>
              <a:xfrm>
                <a:off x="7252368" y="3583241"/>
                <a:ext cx="65444" cy="131634"/>
              </a:xfrm>
              <a:custGeom>
                <a:rect b="b" l="l" r="r" t="t"/>
                <a:pathLst>
                  <a:path extrusionOk="0" h="1941" w="965">
                    <a:moveTo>
                      <a:pt x="202" y="0"/>
                    </a:moveTo>
                    <a:cubicBezTo>
                      <a:pt x="202" y="0"/>
                      <a:pt x="0" y="429"/>
                      <a:pt x="36" y="976"/>
                    </a:cubicBezTo>
                    <a:cubicBezTo>
                      <a:pt x="60" y="1512"/>
                      <a:pt x="143" y="1941"/>
                      <a:pt x="238" y="1941"/>
                    </a:cubicBezTo>
                    <a:cubicBezTo>
                      <a:pt x="607" y="1881"/>
                      <a:pt x="964" y="1810"/>
                      <a:pt x="964" y="1810"/>
                    </a:cubicBezTo>
                    <a:cubicBezTo>
                      <a:pt x="893" y="1727"/>
                      <a:pt x="714" y="1286"/>
                      <a:pt x="691" y="917"/>
                    </a:cubicBezTo>
                    <a:cubicBezTo>
                      <a:pt x="679" y="310"/>
                      <a:pt x="845" y="191"/>
                      <a:pt x="857" y="24"/>
                    </a:cubicBezTo>
                    <a:cubicBezTo>
                      <a:pt x="560" y="0"/>
                      <a:pt x="202" y="0"/>
                      <a:pt x="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8"/>
              <p:cNvSpPr/>
              <p:nvPr/>
            </p:nvSpPr>
            <p:spPr>
              <a:xfrm>
                <a:off x="7261252" y="3583241"/>
                <a:ext cx="40419" cy="130074"/>
              </a:xfrm>
              <a:custGeom>
                <a:rect b="b" l="l" r="r" t="t"/>
                <a:pathLst>
                  <a:path extrusionOk="0" h="1918" w="596">
                    <a:moveTo>
                      <a:pt x="401" y="1"/>
                    </a:moveTo>
                    <a:cubicBezTo>
                      <a:pt x="365" y="1"/>
                      <a:pt x="316" y="4"/>
                      <a:pt x="250" y="12"/>
                    </a:cubicBezTo>
                    <a:cubicBezTo>
                      <a:pt x="0" y="667"/>
                      <a:pt x="71" y="1488"/>
                      <a:pt x="298" y="1917"/>
                    </a:cubicBezTo>
                    <a:cubicBezTo>
                      <a:pt x="298" y="1917"/>
                      <a:pt x="357" y="1869"/>
                      <a:pt x="595" y="1857"/>
                    </a:cubicBezTo>
                    <a:cubicBezTo>
                      <a:pt x="143" y="1048"/>
                      <a:pt x="500" y="36"/>
                      <a:pt x="500" y="36"/>
                    </a:cubicBezTo>
                    <a:cubicBezTo>
                      <a:pt x="500" y="36"/>
                      <a:pt x="521" y="1"/>
                      <a:pt x="4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38"/>
            <p:cNvGrpSpPr/>
            <p:nvPr/>
          </p:nvGrpSpPr>
          <p:grpSpPr>
            <a:xfrm>
              <a:off x="6990731" y="552179"/>
              <a:ext cx="1371941" cy="1181841"/>
              <a:chOff x="6990731" y="552179"/>
              <a:chExt cx="1371941" cy="1181841"/>
            </a:xfrm>
          </p:grpSpPr>
          <p:sp>
            <p:nvSpPr>
              <p:cNvPr id="907" name="Google Shape;907;p38"/>
              <p:cNvSpPr/>
              <p:nvPr/>
            </p:nvSpPr>
            <p:spPr>
              <a:xfrm>
                <a:off x="7401701" y="896077"/>
                <a:ext cx="63070" cy="38995"/>
              </a:xfrm>
              <a:custGeom>
                <a:rect b="b" l="l" r="r" t="t"/>
                <a:pathLst>
                  <a:path extrusionOk="0" h="575" w="930">
                    <a:moveTo>
                      <a:pt x="620" y="0"/>
                    </a:moveTo>
                    <a:cubicBezTo>
                      <a:pt x="417" y="24"/>
                      <a:pt x="1" y="310"/>
                      <a:pt x="13" y="405"/>
                    </a:cubicBezTo>
                    <a:cubicBezTo>
                      <a:pt x="22" y="474"/>
                      <a:pt x="48" y="575"/>
                      <a:pt x="97" y="575"/>
                    </a:cubicBezTo>
                    <a:cubicBezTo>
                      <a:pt x="108" y="575"/>
                      <a:pt x="119" y="570"/>
                      <a:pt x="132" y="560"/>
                    </a:cubicBezTo>
                    <a:cubicBezTo>
                      <a:pt x="203" y="524"/>
                      <a:pt x="251" y="417"/>
                      <a:pt x="382" y="322"/>
                    </a:cubicBezTo>
                    <a:cubicBezTo>
                      <a:pt x="513" y="238"/>
                      <a:pt x="929" y="226"/>
                      <a:pt x="929" y="226"/>
                    </a:cubicBezTo>
                    <a:lnTo>
                      <a:pt x="6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8"/>
              <p:cNvSpPr/>
              <p:nvPr/>
            </p:nvSpPr>
            <p:spPr>
              <a:xfrm>
                <a:off x="7379118" y="853284"/>
                <a:ext cx="112306" cy="74396"/>
              </a:xfrm>
              <a:custGeom>
                <a:rect b="b" l="l" r="r" t="t"/>
                <a:pathLst>
                  <a:path extrusionOk="0" h="1097" w="1656">
                    <a:moveTo>
                      <a:pt x="358" y="0"/>
                    </a:moveTo>
                    <a:cubicBezTo>
                      <a:pt x="358" y="0"/>
                      <a:pt x="131" y="655"/>
                      <a:pt x="60" y="691"/>
                    </a:cubicBezTo>
                    <a:cubicBezTo>
                      <a:pt x="0" y="750"/>
                      <a:pt x="453" y="822"/>
                      <a:pt x="453" y="822"/>
                    </a:cubicBezTo>
                    <a:cubicBezTo>
                      <a:pt x="510" y="937"/>
                      <a:pt x="568" y="1096"/>
                      <a:pt x="700" y="1096"/>
                    </a:cubicBezTo>
                    <a:cubicBezTo>
                      <a:pt x="705" y="1096"/>
                      <a:pt x="710" y="1096"/>
                      <a:pt x="715" y="1096"/>
                    </a:cubicBezTo>
                    <a:cubicBezTo>
                      <a:pt x="870" y="1084"/>
                      <a:pt x="1048" y="1060"/>
                      <a:pt x="1060" y="941"/>
                    </a:cubicBezTo>
                    <a:cubicBezTo>
                      <a:pt x="1072" y="822"/>
                      <a:pt x="810" y="810"/>
                      <a:pt x="810" y="810"/>
                    </a:cubicBezTo>
                    <a:cubicBezTo>
                      <a:pt x="810" y="810"/>
                      <a:pt x="984" y="500"/>
                      <a:pt x="1141" y="500"/>
                    </a:cubicBezTo>
                    <a:cubicBezTo>
                      <a:pt x="1158" y="500"/>
                      <a:pt x="1175" y="504"/>
                      <a:pt x="1191" y="512"/>
                    </a:cubicBezTo>
                    <a:cubicBezTo>
                      <a:pt x="1358" y="607"/>
                      <a:pt x="1405" y="572"/>
                      <a:pt x="1405" y="810"/>
                    </a:cubicBezTo>
                    <a:cubicBezTo>
                      <a:pt x="1405" y="889"/>
                      <a:pt x="1446" y="927"/>
                      <a:pt x="1491" y="927"/>
                    </a:cubicBezTo>
                    <a:cubicBezTo>
                      <a:pt x="1535" y="927"/>
                      <a:pt x="1584" y="892"/>
                      <a:pt x="1608" y="822"/>
                    </a:cubicBezTo>
                    <a:cubicBezTo>
                      <a:pt x="1655" y="691"/>
                      <a:pt x="1524" y="226"/>
                      <a:pt x="1370" y="167"/>
                    </a:cubicBezTo>
                    <a:cubicBezTo>
                      <a:pt x="1239" y="107"/>
                      <a:pt x="1143" y="95"/>
                      <a:pt x="810" y="72"/>
                    </a:cubicBezTo>
                    <a:cubicBezTo>
                      <a:pt x="477" y="36"/>
                      <a:pt x="358" y="0"/>
                      <a:pt x="3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8"/>
              <p:cNvSpPr/>
              <p:nvPr/>
            </p:nvSpPr>
            <p:spPr>
              <a:xfrm>
                <a:off x="7436423" y="896755"/>
                <a:ext cx="31603" cy="43946"/>
              </a:xfrm>
              <a:custGeom>
                <a:rect b="b" l="l" r="r" t="t"/>
                <a:pathLst>
                  <a:path extrusionOk="0" h="648" w="466">
                    <a:moveTo>
                      <a:pt x="212" y="0"/>
                    </a:moveTo>
                    <a:cubicBezTo>
                      <a:pt x="201" y="0"/>
                      <a:pt x="190" y="1"/>
                      <a:pt x="179" y="2"/>
                    </a:cubicBezTo>
                    <a:cubicBezTo>
                      <a:pt x="84" y="26"/>
                      <a:pt x="1" y="85"/>
                      <a:pt x="25" y="157"/>
                    </a:cubicBezTo>
                    <a:lnTo>
                      <a:pt x="84" y="538"/>
                    </a:lnTo>
                    <a:cubicBezTo>
                      <a:pt x="94" y="611"/>
                      <a:pt x="160" y="647"/>
                      <a:pt x="247" y="647"/>
                    </a:cubicBezTo>
                    <a:cubicBezTo>
                      <a:pt x="260" y="647"/>
                      <a:pt x="273" y="647"/>
                      <a:pt x="286" y="645"/>
                    </a:cubicBezTo>
                    <a:cubicBezTo>
                      <a:pt x="394" y="633"/>
                      <a:pt x="465" y="574"/>
                      <a:pt x="453" y="502"/>
                    </a:cubicBezTo>
                    <a:lnTo>
                      <a:pt x="394" y="109"/>
                    </a:lnTo>
                    <a:cubicBezTo>
                      <a:pt x="383" y="45"/>
                      <a:pt x="305"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8"/>
              <p:cNvSpPr/>
              <p:nvPr/>
            </p:nvSpPr>
            <p:spPr>
              <a:xfrm>
                <a:off x="7434795" y="921915"/>
                <a:ext cx="40487" cy="31603"/>
              </a:xfrm>
              <a:custGeom>
                <a:rect b="b" l="l" r="r" t="t"/>
                <a:pathLst>
                  <a:path extrusionOk="0" h="466" w="597">
                    <a:moveTo>
                      <a:pt x="441" y="0"/>
                    </a:moveTo>
                    <a:lnTo>
                      <a:pt x="84" y="48"/>
                    </a:lnTo>
                    <a:cubicBezTo>
                      <a:pt x="1" y="60"/>
                      <a:pt x="1" y="167"/>
                      <a:pt x="13" y="286"/>
                    </a:cubicBezTo>
                    <a:cubicBezTo>
                      <a:pt x="46" y="396"/>
                      <a:pt x="79" y="466"/>
                      <a:pt x="160" y="466"/>
                    </a:cubicBezTo>
                    <a:cubicBezTo>
                      <a:pt x="166" y="466"/>
                      <a:pt x="173" y="465"/>
                      <a:pt x="179" y="465"/>
                    </a:cubicBezTo>
                    <a:lnTo>
                      <a:pt x="501" y="453"/>
                    </a:lnTo>
                    <a:cubicBezTo>
                      <a:pt x="584" y="441"/>
                      <a:pt x="596" y="334"/>
                      <a:pt x="584" y="215"/>
                    </a:cubicBezTo>
                    <a:cubicBezTo>
                      <a:pt x="560" y="95"/>
                      <a:pt x="537" y="12"/>
                      <a:pt x="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8"/>
              <p:cNvSpPr/>
              <p:nvPr/>
            </p:nvSpPr>
            <p:spPr>
              <a:xfrm>
                <a:off x="7405770" y="942328"/>
                <a:ext cx="149402" cy="320506"/>
              </a:xfrm>
              <a:custGeom>
                <a:rect b="b" l="l" r="r" t="t"/>
                <a:pathLst>
                  <a:path extrusionOk="0" h="4726" w="2203">
                    <a:moveTo>
                      <a:pt x="942" y="0"/>
                    </a:moveTo>
                    <a:cubicBezTo>
                      <a:pt x="906" y="0"/>
                      <a:pt x="870" y="3"/>
                      <a:pt x="834" y="9"/>
                    </a:cubicBezTo>
                    <a:lnTo>
                      <a:pt x="655" y="33"/>
                    </a:lnTo>
                    <a:cubicBezTo>
                      <a:pt x="262" y="92"/>
                      <a:pt x="0" y="449"/>
                      <a:pt x="60" y="842"/>
                    </a:cubicBezTo>
                    <a:lnTo>
                      <a:pt x="560" y="4414"/>
                    </a:lnTo>
                    <a:cubicBezTo>
                      <a:pt x="599" y="4659"/>
                      <a:pt x="748" y="4725"/>
                      <a:pt x="959" y="4725"/>
                    </a:cubicBezTo>
                    <a:cubicBezTo>
                      <a:pt x="1066" y="4725"/>
                      <a:pt x="1189" y="4708"/>
                      <a:pt x="1322" y="4688"/>
                    </a:cubicBezTo>
                    <a:lnTo>
                      <a:pt x="1500" y="4664"/>
                    </a:lnTo>
                    <a:cubicBezTo>
                      <a:pt x="1881" y="4605"/>
                      <a:pt x="2203" y="4557"/>
                      <a:pt x="2143" y="4176"/>
                    </a:cubicBezTo>
                    <a:lnTo>
                      <a:pt x="1631" y="604"/>
                    </a:lnTo>
                    <a:cubicBezTo>
                      <a:pt x="1578" y="249"/>
                      <a:pt x="1280" y="0"/>
                      <a:pt x="9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8"/>
              <p:cNvSpPr/>
              <p:nvPr/>
            </p:nvSpPr>
            <p:spPr>
              <a:xfrm>
                <a:off x="7405770" y="942870"/>
                <a:ext cx="115493" cy="320166"/>
              </a:xfrm>
              <a:custGeom>
                <a:rect b="b" l="l" r="r" t="t"/>
                <a:pathLst>
                  <a:path extrusionOk="0" h="4721" w="1703">
                    <a:moveTo>
                      <a:pt x="798" y="1"/>
                    </a:moveTo>
                    <a:lnTo>
                      <a:pt x="655" y="13"/>
                    </a:lnTo>
                    <a:cubicBezTo>
                      <a:pt x="262" y="84"/>
                      <a:pt x="0" y="441"/>
                      <a:pt x="60" y="834"/>
                    </a:cubicBezTo>
                    <a:lnTo>
                      <a:pt x="560" y="4406"/>
                    </a:lnTo>
                    <a:cubicBezTo>
                      <a:pt x="599" y="4654"/>
                      <a:pt x="743" y="4720"/>
                      <a:pt x="947" y="4720"/>
                    </a:cubicBezTo>
                    <a:cubicBezTo>
                      <a:pt x="1057" y="4720"/>
                      <a:pt x="1184" y="4701"/>
                      <a:pt x="1322" y="4680"/>
                    </a:cubicBezTo>
                    <a:lnTo>
                      <a:pt x="1500" y="4656"/>
                    </a:lnTo>
                    <a:cubicBezTo>
                      <a:pt x="1608" y="4644"/>
                      <a:pt x="1620" y="4644"/>
                      <a:pt x="1703" y="4608"/>
                    </a:cubicBezTo>
                    <a:lnTo>
                      <a:pt x="1703" y="4537"/>
                    </a:lnTo>
                    <a:lnTo>
                      <a:pt x="1131" y="620"/>
                    </a:lnTo>
                    <a:cubicBezTo>
                      <a:pt x="1084" y="346"/>
                      <a:pt x="1024" y="120"/>
                      <a:pt x="7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8"/>
              <p:cNvSpPr/>
              <p:nvPr/>
            </p:nvSpPr>
            <p:spPr>
              <a:xfrm>
                <a:off x="7435609" y="1022012"/>
                <a:ext cx="83280" cy="68699"/>
              </a:xfrm>
              <a:custGeom>
                <a:rect b="b" l="l" r="r" t="t"/>
                <a:pathLst>
                  <a:path extrusionOk="0" h="1013" w="1228">
                    <a:moveTo>
                      <a:pt x="1108" y="1"/>
                    </a:moveTo>
                    <a:lnTo>
                      <a:pt x="1" y="155"/>
                    </a:lnTo>
                    <a:lnTo>
                      <a:pt x="120" y="1013"/>
                    </a:lnTo>
                    <a:lnTo>
                      <a:pt x="1227" y="858"/>
                    </a:lnTo>
                    <a:lnTo>
                      <a:pt x="11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8"/>
              <p:cNvSpPr/>
              <p:nvPr/>
            </p:nvSpPr>
            <p:spPr>
              <a:xfrm>
                <a:off x="7487285" y="1022012"/>
                <a:ext cx="32417" cy="61443"/>
              </a:xfrm>
              <a:custGeom>
                <a:rect b="b" l="l" r="r" t="t"/>
                <a:pathLst>
                  <a:path extrusionOk="0" h="906" w="478">
                    <a:moveTo>
                      <a:pt x="346" y="1"/>
                    </a:moveTo>
                    <a:lnTo>
                      <a:pt x="1" y="48"/>
                    </a:lnTo>
                    <a:lnTo>
                      <a:pt x="120" y="905"/>
                    </a:lnTo>
                    <a:lnTo>
                      <a:pt x="477" y="858"/>
                    </a:lnTo>
                    <a:lnTo>
                      <a:pt x="3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8"/>
              <p:cNvSpPr/>
              <p:nvPr/>
            </p:nvSpPr>
            <p:spPr>
              <a:xfrm>
                <a:off x="7416281" y="843790"/>
                <a:ext cx="79143" cy="79889"/>
              </a:xfrm>
              <a:custGeom>
                <a:rect b="b" l="l" r="r" t="t"/>
                <a:pathLst>
                  <a:path extrusionOk="0" h="1178" w="1167">
                    <a:moveTo>
                      <a:pt x="764" y="1"/>
                    </a:moveTo>
                    <a:cubicBezTo>
                      <a:pt x="626" y="1"/>
                      <a:pt x="476" y="34"/>
                      <a:pt x="179" y="104"/>
                    </a:cubicBezTo>
                    <a:lnTo>
                      <a:pt x="167" y="104"/>
                    </a:lnTo>
                    <a:cubicBezTo>
                      <a:pt x="143" y="116"/>
                      <a:pt x="95" y="128"/>
                      <a:pt x="60" y="164"/>
                    </a:cubicBezTo>
                    <a:cubicBezTo>
                      <a:pt x="24" y="176"/>
                      <a:pt x="0" y="247"/>
                      <a:pt x="24" y="295"/>
                    </a:cubicBezTo>
                    <a:cubicBezTo>
                      <a:pt x="48" y="390"/>
                      <a:pt x="107" y="414"/>
                      <a:pt x="179" y="474"/>
                    </a:cubicBezTo>
                    <a:cubicBezTo>
                      <a:pt x="286" y="545"/>
                      <a:pt x="417" y="640"/>
                      <a:pt x="536" y="712"/>
                    </a:cubicBezTo>
                    <a:cubicBezTo>
                      <a:pt x="643" y="771"/>
                      <a:pt x="714" y="843"/>
                      <a:pt x="738" y="878"/>
                    </a:cubicBezTo>
                    <a:cubicBezTo>
                      <a:pt x="714" y="890"/>
                      <a:pt x="679" y="926"/>
                      <a:pt x="595" y="938"/>
                    </a:cubicBezTo>
                    <a:cubicBezTo>
                      <a:pt x="572" y="950"/>
                      <a:pt x="524" y="962"/>
                      <a:pt x="476" y="962"/>
                    </a:cubicBezTo>
                    <a:cubicBezTo>
                      <a:pt x="417" y="962"/>
                      <a:pt x="369" y="1021"/>
                      <a:pt x="393" y="1081"/>
                    </a:cubicBezTo>
                    <a:cubicBezTo>
                      <a:pt x="393" y="1134"/>
                      <a:pt x="441" y="1178"/>
                      <a:pt x="493" y="1178"/>
                    </a:cubicBezTo>
                    <a:cubicBezTo>
                      <a:pt x="500" y="1178"/>
                      <a:pt x="506" y="1177"/>
                      <a:pt x="512" y="1176"/>
                    </a:cubicBezTo>
                    <a:cubicBezTo>
                      <a:pt x="572" y="1164"/>
                      <a:pt x="619" y="1140"/>
                      <a:pt x="631" y="1140"/>
                    </a:cubicBezTo>
                    <a:cubicBezTo>
                      <a:pt x="714" y="1116"/>
                      <a:pt x="798" y="1081"/>
                      <a:pt x="857" y="1045"/>
                    </a:cubicBezTo>
                    <a:cubicBezTo>
                      <a:pt x="917" y="997"/>
                      <a:pt x="941" y="902"/>
                      <a:pt x="929" y="831"/>
                    </a:cubicBezTo>
                    <a:cubicBezTo>
                      <a:pt x="869" y="652"/>
                      <a:pt x="691" y="569"/>
                      <a:pt x="524" y="450"/>
                    </a:cubicBezTo>
                    <a:cubicBezTo>
                      <a:pt x="452" y="390"/>
                      <a:pt x="357" y="343"/>
                      <a:pt x="298" y="295"/>
                    </a:cubicBezTo>
                    <a:lnTo>
                      <a:pt x="286" y="283"/>
                    </a:lnTo>
                    <a:cubicBezTo>
                      <a:pt x="545" y="222"/>
                      <a:pt x="648" y="195"/>
                      <a:pt x="749" y="195"/>
                    </a:cubicBezTo>
                    <a:cubicBezTo>
                      <a:pt x="824" y="195"/>
                      <a:pt x="899" y="210"/>
                      <a:pt x="1036" y="235"/>
                    </a:cubicBezTo>
                    <a:cubicBezTo>
                      <a:pt x="1042" y="237"/>
                      <a:pt x="1048" y="238"/>
                      <a:pt x="1055" y="238"/>
                    </a:cubicBezTo>
                    <a:cubicBezTo>
                      <a:pt x="1090" y="238"/>
                      <a:pt x="1135" y="214"/>
                      <a:pt x="1155" y="164"/>
                    </a:cubicBezTo>
                    <a:cubicBezTo>
                      <a:pt x="1167" y="116"/>
                      <a:pt x="1131" y="57"/>
                      <a:pt x="1072" y="45"/>
                    </a:cubicBezTo>
                    <a:cubicBezTo>
                      <a:pt x="946" y="16"/>
                      <a:pt x="858"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8"/>
              <p:cNvSpPr/>
              <p:nvPr/>
            </p:nvSpPr>
            <p:spPr>
              <a:xfrm>
                <a:off x="7155458" y="639866"/>
                <a:ext cx="139772" cy="157947"/>
              </a:xfrm>
              <a:custGeom>
                <a:rect b="b" l="l" r="r" t="t"/>
                <a:pathLst>
                  <a:path extrusionOk="0" h="2329" w="2061">
                    <a:moveTo>
                      <a:pt x="1092" y="0"/>
                    </a:moveTo>
                    <a:cubicBezTo>
                      <a:pt x="1003" y="0"/>
                      <a:pt x="908" y="9"/>
                      <a:pt x="810" y="28"/>
                    </a:cubicBezTo>
                    <a:cubicBezTo>
                      <a:pt x="191" y="159"/>
                      <a:pt x="0" y="837"/>
                      <a:pt x="238" y="1445"/>
                    </a:cubicBezTo>
                    <a:cubicBezTo>
                      <a:pt x="442" y="2010"/>
                      <a:pt x="1075" y="2328"/>
                      <a:pt x="1434" y="2328"/>
                    </a:cubicBezTo>
                    <a:cubicBezTo>
                      <a:pt x="1453" y="2328"/>
                      <a:pt x="1471" y="2327"/>
                      <a:pt x="1489" y="2326"/>
                    </a:cubicBezTo>
                    <a:cubicBezTo>
                      <a:pt x="1489" y="2326"/>
                      <a:pt x="1491" y="2326"/>
                      <a:pt x="1496" y="2326"/>
                    </a:cubicBezTo>
                    <a:cubicBezTo>
                      <a:pt x="1516" y="2326"/>
                      <a:pt x="1582" y="2318"/>
                      <a:pt x="1679" y="2230"/>
                    </a:cubicBezTo>
                    <a:cubicBezTo>
                      <a:pt x="1751" y="2183"/>
                      <a:pt x="1810" y="2099"/>
                      <a:pt x="1858" y="1980"/>
                    </a:cubicBezTo>
                    <a:cubicBezTo>
                      <a:pt x="1858" y="1968"/>
                      <a:pt x="1870" y="1968"/>
                      <a:pt x="1870" y="1945"/>
                    </a:cubicBezTo>
                    <a:cubicBezTo>
                      <a:pt x="1917" y="1826"/>
                      <a:pt x="1965" y="1695"/>
                      <a:pt x="1977" y="1540"/>
                    </a:cubicBezTo>
                    <a:cubicBezTo>
                      <a:pt x="2001" y="1397"/>
                      <a:pt x="2024" y="1266"/>
                      <a:pt x="2036" y="1183"/>
                    </a:cubicBezTo>
                    <a:cubicBezTo>
                      <a:pt x="2060" y="980"/>
                      <a:pt x="1965" y="516"/>
                      <a:pt x="1941" y="325"/>
                    </a:cubicBezTo>
                    <a:cubicBezTo>
                      <a:pt x="1941" y="325"/>
                      <a:pt x="1882" y="313"/>
                      <a:pt x="1810" y="313"/>
                    </a:cubicBezTo>
                    <a:cubicBezTo>
                      <a:pt x="1653" y="110"/>
                      <a:pt x="1402" y="0"/>
                      <a:pt x="1092"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7184484" y="795098"/>
                <a:ext cx="219729" cy="438576"/>
              </a:xfrm>
              <a:custGeom>
                <a:rect b="b" l="l" r="r" t="t"/>
                <a:pathLst>
                  <a:path extrusionOk="0" h="6467" w="3240">
                    <a:moveTo>
                      <a:pt x="1" y="1"/>
                    </a:moveTo>
                    <a:cubicBezTo>
                      <a:pt x="1" y="1"/>
                      <a:pt x="322" y="168"/>
                      <a:pt x="465" y="358"/>
                    </a:cubicBezTo>
                    <a:cubicBezTo>
                      <a:pt x="1156" y="1287"/>
                      <a:pt x="1251" y="2537"/>
                      <a:pt x="1561" y="3430"/>
                    </a:cubicBezTo>
                    <a:cubicBezTo>
                      <a:pt x="1846" y="4228"/>
                      <a:pt x="1930" y="6466"/>
                      <a:pt x="1930" y="6466"/>
                    </a:cubicBezTo>
                    <a:cubicBezTo>
                      <a:pt x="1930" y="6466"/>
                      <a:pt x="3239" y="6109"/>
                      <a:pt x="3204" y="5942"/>
                    </a:cubicBezTo>
                    <a:cubicBezTo>
                      <a:pt x="2918" y="4835"/>
                      <a:pt x="2525" y="3144"/>
                      <a:pt x="1977" y="1656"/>
                    </a:cubicBezTo>
                    <a:cubicBezTo>
                      <a:pt x="1894" y="1418"/>
                      <a:pt x="1394" y="846"/>
                      <a:pt x="1132" y="549"/>
                    </a:cubicBezTo>
                    <a:cubicBezTo>
                      <a:pt x="834" y="287"/>
                      <a:pt x="370" y="9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7119922" y="771701"/>
                <a:ext cx="149470" cy="64359"/>
              </a:xfrm>
              <a:custGeom>
                <a:rect b="b" l="l" r="r" t="t"/>
                <a:pathLst>
                  <a:path extrusionOk="0" h="949" w="2204">
                    <a:moveTo>
                      <a:pt x="239" y="1"/>
                    </a:moveTo>
                    <a:lnTo>
                      <a:pt x="0" y="632"/>
                    </a:lnTo>
                    <a:cubicBezTo>
                      <a:pt x="0" y="632"/>
                      <a:pt x="970" y="948"/>
                      <a:pt x="1604" y="948"/>
                    </a:cubicBezTo>
                    <a:cubicBezTo>
                      <a:pt x="1831" y="948"/>
                      <a:pt x="2014" y="908"/>
                      <a:pt x="2096" y="798"/>
                    </a:cubicBezTo>
                    <a:cubicBezTo>
                      <a:pt x="2203" y="655"/>
                      <a:pt x="2036" y="239"/>
                      <a:pt x="2036" y="239"/>
                    </a:cubicBezTo>
                    <a:cubicBezTo>
                      <a:pt x="2036" y="239"/>
                      <a:pt x="1322" y="215"/>
                      <a:pt x="501" y="120"/>
                    </a:cubicBezTo>
                    <a:cubicBezTo>
                      <a:pt x="322" y="96"/>
                      <a:pt x="239" y="1"/>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8"/>
              <p:cNvSpPr/>
              <p:nvPr/>
            </p:nvSpPr>
            <p:spPr>
              <a:xfrm>
                <a:off x="7132807" y="690185"/>
                <a:ext cx="144655" cy="114069"/>
              </a:xfrm>
              <a:custGeom>
                <a:rect b="b" l="l" r="r" t="t"/>
                <a:pathLst>
                  <a:path extrusionOk="0" h="1682" w="2133">
                    <a:moveTo>
                      <a:pt x="1954" y="0"/>
                    </a:moveTo>
                    <a:lnTo>
                      <a:pt x="1954" y="0"/>
                    </a:lnTo>
                    <a:cubicBezTo>
                      <a:pt x="1953" y="0"/>
                      <a:pt x="239" y="357"/>
                      <a:pt x="120" y="524"/>
                    </a:cubicBezTo>
                    <a:cubicBezTo>
                      <a:pt x="1" y="667"/>
                      <a:pt x="60" y="1441"/>
                      <a:pt x="96" y="1524"/>
                    </a:cubicBezTo>
                    <a:cubicBezTo>
                      <a:pt x="132" y="1667"/>
                      <a:pt x="1132" y="1607"/>
                      <a:pt x="1370" y="1679"/>
                    </a:cubicBezTo>
                    <a:cubicBezTo>
                      <a:pt x="1378" y="1681"/>
                      <a:pt x="1386" y="1682"/>
                      <a:pt x="1393" y="1682"/>
                    </a:cubicBezTo>
                    <a:cubicBezTo>
                      <a:pt x="1601" y="1682"/>
                      <a:pt x="1512" y="896"/>
                      <a:pt x="1823" y="643"/>
                    </a:cubicBezTo>
                    <a:cubicBezTo>
                      <a:pt x="2132" y="357"/>
                      <a:pt x="1906" y="119"/>
                      <a:pt x="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8"/>
              <p:cNvSpPr/>
              <p:nvPr/>
            </p:nvSpPr>
            <p:spPr>
              <a:xfrm>
                <a:off x="7216018" y="676012"/>
                <a:ext cx="130074" cy="127226"/>
              </a:xfrm>
              <a:custGeom>
                <a:rect b="b" l="l" r="r" t="t"/>
                <a:pathLst>
                  <a:path extrusionOk="0" h="1876" w="1918">
                    <a:moveTo>
                      <a:pt x="1256" y="0"/>
                    </a:moveTo>
                    <a:cubicBezTo>
                      <a:pt x="1216" y="0"/>
                      <a:pt x="1167" y="14"/>
                      <a:pt x="1108" y="19"/>
                    </a:cubicBezTo>
                    <a:cubicBezTo>
                      <a:pt x="989" y="19"/>
                      <a:pt x="381" y="495"/>
                      <a:pt x="191" y="614"/>
                    </a:cubicBezTo>
                    <a:cubicBezTo>
                      <a:pt x="0" y="733"/>
                      <a:pt x="393" y="1293"/>
                      <a:pt x="500" y="1495"/>
                    </a:cubicBezTo>
                    <a:cubicBezTo>
                      <a:pt x="608" y="1685"/>
                      <a:pt x="1370" y="1876"/>
                      <a:pt x="1370" y="1876"/>
                    </a:cubicBezTo>
                    <a:lnTo>
                      <a:pt x="1917" y="1269"/>
                    </a:lnTo>
                    <a:lnTo>
                      <a:pt x="1370" y="138"/>
                    </a:lnTo>
                    <a:cubicBezTo>
                      <a:pt x="1349" y="26"/>
                      <a:pt x="1312" y="0"/>
                      <a:pt x="1256" y="0"/>
                    </a:cubicBezTo>
                    <a:close/>
                  </a:path>
                </a:pathLst>
              </a:custGeom>
              <a:solidFill>
                <a:srgbClr val="D9D9D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8"/>
              <p:cNvSpPr/>
              <p:nvPr/>
            </p:nvSpPr>
            <p:spPr>
              <a:xfrm>
                <a:off x="7305604" y="761529"/>
                <a:ext cx="53372" cy="52219"/>
              </a:xfrm>
              <a:custGeom>
                <a:rect b="b" l="l" r="r" t="t"/>
                <a:pathLst>
                  <a:path extrusionOk="0" h="770" w="787">
                    <a:moveTo>
                      <a:pt x="604" y="1"/>
                    </a:moveTo>
                    <a:cubicBezTo>
                      <a:pt x="553" y="1"/>
                      <a:pt x="408" y="101"/>
                      <a:pt x="263" y="246"/>
                    </a:cubicBezTo>
                    <a:cubicBezTo>
                      <a:pt x="108" y="401"/>
                      <a:pt x="1" y="555"/>
                      <a:pt x="25" y="579"/>
                    </a:cubicBezTo>
                    <a:lnTo>
                      <a:pt x="299" y="770"/>
                    </a:lnTo>
                    <a:lnTo>
                      <a:pt x="787" y="294"/>
                    </a:lnTo>
                    <a:lnTo>
                      <a:pt x="620" y="8"/>
                    </a:lnTo>
                    <a:cubicBezTo>
                      <a:pt x="617" y="3"/>
                      <a:pt x="611" y="1"/>
                      <a:pt x="6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8"/>
              <p:cNvSpPr/>
              <p:nvPr/>
            </p:nvSpPr>
            <p:spPr>
              <a:xfrm>
                <a:off x="7311301" y="767429"/>
                <a:ext cx="40419" cy="39063"/>
              </a:xfrm>
              <a:custGeom>
                <a:rect b="b" l="l" r="r" t="t"/>
                <a:pathLst>
                  <a:path extrusionOk="0" h="576" w="596">
                    <a:moveTo>
                      <a:pt x="574" y="1"/>
                    </a:moveTo>
                    <a:cubicBezTo>
                      <a:pt x="531" y="1"/>
                      <a:pt x="392" y="101"/>
                      <a:pt x="262" y="230"/>
                    </a:cubicBezTo>
                    <a:cubicBezTo>
                      <a:pt x="107" y="385"/>
                      <a:pt x="0" y="528"/>
                      <a:pt x="36" y="564"/>
                    </a:cubicBezTo>
                    <a:lnTo>
                      <a:pt x="60" y="576"/>
                    </a:lnTo>
                    <a:cubicBezTo>
                      <a:pt x="48" y="528"/>
                      <a:pt x="155" y="397"/>
                      <a:pt x="286" y="266"/>
                    </a:cubicBezTo>
                    <a:cubicBezTo>
                      <a:pt x="417" y="123"/>
                      <a:pt x="560" y="40"/>
                      <a:pt x="596" y="40"/>
                    </a:cubicBezTo>
                    <a:lnTo>
                      <a:pt x="584" y="4"/>
                    </a:lnTo>
                    <a:cubicBezTo>
                      <a:pt x="581" y="2"/>
                      <a:pt x="578" y="1"/>
                      <a:pt x="5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7317743" y="773600"/>
                <a:ext cx="38046" cy="36961"/>
              </a:xfrm>
              <a:custGeom>
                <a:rect b="b" l="l" r="r" t="t"/>
                <a:pathLst>
                  <a:path extrusionOk="0" h="545" w="561">
                    <a:moveTo>
                      <a:pt x="531" y="1"/>
                    </a:moveTo>
                    <a:cubicBezTo>
                      <a:pt x="484" y="1"/>
                      <a:pt x="361" y="88"/>
                      <a:pt x="239" y="211"/>
                    </a:cubicBezTo>
                    <a:cubicBezTo>
                      <a:pt x="84" y="366"/>
                      <a:pt x="0" y="497"/>
                      <a:pt x="24" y="532"/>
                    </a:cubicBezTo>
                    <a:lnTo>
                      <a:pt x="60" y="544"/>
                    </a:lnTo>
                    <a:cubicBezTo>
                      <a:pt x="48" y="497"/>
                      <a:pt x="131" y="377"/>
                      <a:pt x="262" y="246"/>
                    </a:cubicBezTo>
                    <a:cubicBezTo>
                      <a:pt x="381" y="127"/>
                      <a:pt x="524" y="32"/>
                      <a:pt x="560" y="32"/>
                    </a:cubicBezTo>
                    <a:lnTo>
                      <a:pt x="548" y="8"/>
                    </a:lnTo>
                    <a:cubicBezTo>
                      <a:pt x="545" y="3"/>
                      <a:pt x="539"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8"/>
              <p:cNvSpPr/>
              <p:nvPr/>
            </p:nvSpPr>
            <p:spPr>
              <a:xfrm>
                <a:off x="7323372" y="780856"/>
                <a:ext cx="36418" cy="33027"/>
              </a:xfrm>
              <a:custGeom>
                <a:rect b="b" l="l" r="r" t="t"/>
                <a:pathLst>
                  <a:path extrusionOk="0" h="487" w="537">
                    <a:moveTo>
                      <a:pt x="498" y="0"/>
                    </a:moveTo>
                    <a:cubicBezTo>
                      <a:pt x="457" y="0"/>
                      <a:pt x="338" y="78"/>
                      <a:pt x="227" y="199"/>
                    </a:cubicBezTo>
                    <a:cubicBezTo>
                      <a:pt x="96" y="330"/>
                      <a:pt x="1" y="449"/>
                      <a:pt x="37" y="485"/>
                    </a:cubicBezTo>
                    <a:cubicBezTo>
                      <a:pt x="37" y="486"/>
                      <a:pt x="39" y="486"/>
                      <a:pt x="41" y="486"/>
                    </a:cubicBezTo>
                    <a:cubicBezTo>
                      <a:pt x="67" y="486"/>
                      <a:pt x="189" y="415"/>
                      <a:pt x="310" y="282"/>
                    </a:cubicBezTo>
                    <a:cubicBezTo>
                      <a:pt x="453" y="151"/>
                      <a:pt x="537" y="32"/>
                      <a:pt x="513" y="9"/>
                    </a:cubicBezTo>
                    <a:cubicBezTo>
                      <a:pt x="511" y="3"/>
                      <a:pt x="5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8"/>
              <p:cNvSpPr/>
              <p:nvPr/>
            </p:nvSpPr>
            <p:spPr>
              <a:xfrm>
                <a:off x="7205507" y="671129"/>
                <a:ext cx="107491" cy="131362"/>
              </a:xfrm>
              <a:custGeom>
                <a:rect b="b" l="l" r="r" t="t"/>
                <a:pathLst>
                  <a:path extrusionOk="0" h="1937" w="1585">
                    <a:moveTo>
                      <a:pt x="1404" y="1"/>
                    </a:moveTo>
                    <a:cubicBezTo>
                      <a:pt x="1370" y="1"/>
                      <a:pt x="1324" y="7"/>
                      <a:pt x="1263" y="19"/>
                    </a:cubicBezTo>
                    <a:cubicBezTo>
                      <a:pt x="1013" y="198"/>
                      <a:pt x="882" y="174"/>
                      <a:pt x="298" y="495"/>
                    </a:cubicBezTo>
                    <a:cubicBezTo>
                      <a:pt x="1" y="650"/>
                      <a:pt x="512" y="1365"/>
                      <a:pt x="632" y="1579"/>
                    </a:cubicBezTo>
                    <a:cubicBezTo>
                      <a:pt x="751" y="1781"/>
                      <a:pt x="1370" y="1924"/>
                      <a:pt x="1525" y="1936"/>
                    </a:cubicBezTo>
                    <a:lnTo>
                      <a:pt x="1560" y="1877"/>
                    </a:lnTo>
                    <a:cubicBezTo>
                      <a:pt x="1560" y="1877"/>
                      <a:pt x="1048" y="1734"/>
                      <a:pt x="834" y="1579"/>
                    </a:cubicBezTo>
                    <a:cubicBezTo>
                      <a:pt x="727" y="1496"/>
                      <a:pt x="572" y="1293"/>
                      <a:pt x="489" y="1079"/>
                    </a:cubicBezTo>
                    <a:cubicBezTo>
                      <a:pt x="417" y="876"/>
                      <a:pt x="334" y="745"/>
                      <a:pt x="405" y="638"/>
                    </a:cubicBezTo>
                    <a:cubicBezTo>
                      <a:pt x="1286" y="376"/>
                      <a:pt x="1310" y="281"/>
                      <a:pt x="1417" y="222"/>
                    </a:cubicBezTo>
                    <a:cubicBezTo>
                      <a:pt x="1584" y="150"/>
                      <a:pt x="1501" y="138"/>
                      <a:pt x="1501" y="138"/>
                    </a:cubicBezTo>
                    <a:cubicBezTo>
                      <a:pt x="1501" y="50"/>
                      <a:pt x="1501"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a:off x="7252368" y="707140"/>
                <a:ext cx="70259" cy="68699"/>
              </a:xfrm>
              <a:custGeom>
                <a:rect b="b" l="l" r="r" t="t"/>
                <a:pathLst>
                  <a:path extrusionOk="0" h="1013" w="1036">
                    <a:moveTo>
                      <a:pt x="202" y="0"/>
                    </a:moveTo>
                    <a:cubicBezTo>
                      <a:pt x="167" y="36"/>
                      <a:pt x="0" y="60"/>
                      <a:pt x="0" y="60"/>
                    </a:cubicBezTo>
                    <a:lnTo>
                      <a:pt x="1036" y="1012"/>
                    </a:lnTo>
                    <a:lnTo>
                      <a:pt x="1036" y="965"/>
                    </a:lnTo>
                    <a:cubicBezTo>
                      <a:pt x="1036" y="965"/>
                      <a:pt x="595" y="643"/>
                      <a:pt x="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8"/>
              <p:cNvSpPr/>
              <p:nvPr/>
            </p:nvSpPr>
            <p:spPr>
              <a:xfrm>
                <a:off x="7246671" y="718397"/>
                <a:ext cx="75956" cy="57441"/>
              </a:xfrm>
              <a:custGeom>
                <a:rect b="b" l="l" r="r" t="t"/>
                <a:pathLst>
                  <a:path extrusionOk="0" h="847" w="1120">
                    <a:moveTo>
                      <a:pt x="48" y="1"/>
                    </a:moveTo>
                    <a:cubicBezTo>
                      <a:pt x="48" y="1"/>
                      <a:pt x="1" y="156"/>
                      <a:pt x="48" y="227"/>
                    </a:cubicBezTo>
                    <a:cubicBezTo>
                      <a:pt x="60" y="310"/>
                      <a:pt x="1120" y="846"/>
                      <a:pt x="1120" y="846"/>
                    </a:cubicBez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8"/>
              <p:cNvSpPr/>
              <p:nvPr/>
            </p:nvSpPr>
            <p:spPr>
              <a:xfrm>
                <a:off x="7100526" y="658583"/>
                <a:ext cx="222102" cy="85993"/>
              </a:xfrm>
              <a:custGeom>
                <a:rect b="b" l="l" r="r" t="t"/>
                <a:pathLst>
                  <a:path extrusionOk="0" h="1268" w="3275">
                    <a:moveTo>
                      <a:pt x="3013" y="1"/>
                    </a:moveTo>
                    <a:cubicBezTo>
                      <a:pt x="3005" y="1"/>
                      <a:pt x="2997" y="1"/>
                      <a:pt x="2989" y="2"/>
                    </a:cubicBezTo>
                    <a:cubicBezTo>
                      <a:pt x="2989" y="2"/>
                      <a:pt x="2988" y="2"/>
                      <a:pt x="2987" y="2"/>
                    </a:cubicBezTo>
                    <a:cubicBezTo>
                      <a:pt x="2872" y="2"/>
                      <a:pt x="239" y="930"/>
                      <a:pt x="239" y="930"/>
                    </a:cubicBezTo>
                    <a:cubicBezTo>
                      <a:pt x="120" y="990"/>
                      <a:pt x="1" y="1109"/>
                      <a:pt x="60" y="1216"/>
                    </a:cubicBezTo>
                    <a:cubicBezTo>
                      <a:pt x="82" y="1250"/>
                      <a:pt x="194" y="1268"/>
                      <a:pt x="344" y="1268"/>
                    </a:cubicBezTo>
                    <a:cubicBezTo>
                      <a:pt x="613" y="1268"/>
                      <a:pt x="1000" y="1212"/>
                      <a:pt x="1191" y="1097"/>
                    </a:cubicBezTo>
                    <a:cubicBezTo>
                      <a:pt x="1489" y="919"/>
                      <a:pt x="2358" y="573"/>
                      <a:pt x="2656" y="514"/>
                    </a:cubicBezTo>
                    <a:cubicBezTo>
                      <a:pt x="2953" y="442"/>
                      <a:pt x="3251" y="347"/>
                      <a:pt x="3263" y="216"/>
                    </a:cubicBezTo>
                    <a:cubicBezTo>
                      <a:pt x="3274" y="72"/>
                      <a:pt x="3121" y="1"/>
                      <a:pt x="30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8"/>
              <p:cNvSpPr/>
              <p:nvPr/>
            </p:nvSpPr>
            <p:spPr>
              <a:xfrm>
                <a:off x="7104731" y="654650"/>
                <a:ext cx="213083" cy="80838"/>
              </a:xfrm>
              <a:custGeom>
                <a:rect b="b" l="l" r="r" t="t"/>
                <a:pathLst>
                  <a:path extrusionOk="0" h="1192" w="3142">
                    <a:moveTo>
                      <a:pt x="2618" y="0"/>
                    </a:moveTo>
                    <a:cubicBezTo>
                      <a:pt x="2368" y="24"/>
                      <a:pt x="486" y="715"/>
                      <a:pt x="486" y="715"/>
                    </a:cubicBezTo>
                    <a:cubicBezTo>
                      <a:pt x="486" y="715"/>
                      <a:pt x="105" y="1012"/>
                      <a:pt x="46" y="1108"/>
                    </a:cubicBezTo>
                    <a:cubicBezTo>
                      <a:pt x="0" y="1153"/>
                      <a:pt x="183" y="1192"/>
                      <a:pt x="411" y="1192"/>
                    </a:cubicBezTo>
                    <a:cubicBezTo>
                      <a:pt x="599" y="1192"/>
                      <a:pt x="817" y="1166"/>
                      <a:pt x="963" y="1096"/>
                    </a:cubicBezTo>
                    <a:cubicBezTo>
                      <a:pt x="1296" y="941"/>
                      <a:pt x="1975" y="655"/>
                      <a:pt x="2308" y="536"/>
                    </a:cubicBezTo>
                    <a:cubicBezTo>
                      <a:pt x="2630" y="417"/>
                      <a:pt x="3141" y="346"/>
                      <a:pt x="3118" y="179"/>
                    </a:cubicBezTo>
                    <a:cubicBezTo>
                      <a:pt x="3106" y="24"/>
                      <a:pt x="2868" y="0"/>
                      <a:pt x="2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7135249" y="603923"/>
                <a:ext cx="166424" cy="114544"/>
              </a:xfrm>
              <a:custGeom>
                <a:rect b="b" l="l" r="r" t="t"/>
                <a:pathLst>
                  <a:path extrusionOk="0" h="1689" w="2454">
                    <a:moveTo>
                      <a:pt x="1268" y="1"/>
                    </a:moveTo>
                    <a:cubicBezTo>
                      <a:pt x="1197" y="1"/>
                      <a:pt x="1123" y="7"/>
                      <a:pt x="1048" y="22"/>
                    </a:cubicBezTo>
                    <a:cubicBezTo>
                      <a:pt x="786" y="82"/>
                      <a:pt x="132" y="308"/>
                      <a:pt x="60" y="855"/>
                    </a:cubicBezTo>
                    <a:cubicBezTo>
                      <a:pt x="1" y="1403"/>
                      <a:pt x="96" y="1689"/>
                      <a:pt x="96" y="1689"/>
                    </a:cubicBezTo>
                    <a:cubicBezTo>
                      <a:pt x="96" y="1689"/>
                      <a:pt x="1799" y="1010"/>
                      <a:pt x="2334" y="915"/>
                    </a:cubicBezTo>
                    <a:cubicBezTo>
                      <a:pt x="2453" y="903"/>
                      <a:pt x="2156" y="332"/>
                      <a:pt x="2025" y="236"/>
                    </a:cubicBezTo>
                    <a:cubicBezTo>
                      <a:pt x="1888" y="138"/>
                      <a:pt x="1598" y="1"/>
                      <a:pt x="12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38"/>
              <p:cNvGrpSpPr/>
              <p:nvPr/>
            </p:nvGrpSpPr>
            <p:grpSpPr>
              <a:xfrm>
                <a:off x="7466330" y="552179"/>
                <a:ext cx="896342" cy="506665"/>
                <a:chOff x="7466330" y="552179"/>
                <a:chExt cx="896342" cy="506665"/>
              </a:xfrm>
            </p:grpSpPr>
            <p:sp>
              <p:nvSpPr>
                <p:cNvPr id="932" name="Google Shape;932;p38"/>
                <p:cNvSpPr/>
                <p:nvPr/>
              </p:nvSpPr>
              <p:spPr>
                <a:xfrm>
                  <a:off x="7466330" y="815782"/>
                  <a:ext cx="152861" cy="56424"/>
                </a:xfrm>
                <a:custGeom>
                  <a:rect b="b" l="l" r="r" t="t"/>
                  <a:pathLst>
                    <a:path extrusionOk="0" h="832" w="2254">
                      <a:moveTo>
                        <a:pt x="2005" y="0"/>
                      </a:moveTo>
                      <a:cubicBezTo>
                        <a:pt x="1983" y="0"/>
                        <a:pt x="1957" y="2"/>
                        <a:pt x="1929" y="5"/>
                      </a:cubicBezTo>
                      <a:lnTo>
                        <a:pt x="119" y="303"/>
                      </a:lnTo>
                      <a:cubicBezTo>
                        <a:pt x="36" y="327"/>
                        <a:pt x="0" y="410"/>
                        <a:pt x="0" y="529"/>
                      </a:cubicBezTo>
                      <a:cubicBezTo>
                        <a:pt x="12" y="637"/>
                        <a:pt x="72" y="744"/>
                        <a:pt x="143" y="744"/>
                      </a:cubicBezTo>
                      <a:lnTo>
                        <a:pt x="1965" y="827"/>
                      </a:lnTo>
                      <a:cubicBezTo>
                        <a:pt x="1988" y="830"/>
                        <a:pt x="2009" y="831"/>
                        <a:pt x="2028" y="831"/>
                      </a:cubicBezTo>
                      <a:cubicBezTo>
                        <a:pt x="2253" y="831"/>
                        <a:pt x="2201" y="640"/>
                        <a:pt x="2179" y="398"/>
                      </a:cubicBezTo>
                      <a:cubicBezTo>
                        <a:pt x="2179" y="151"/>
                        <a:pt x="2218" y="0"/>
                        <a:pt x="20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7603591" y="552179"/>
                  <a:ext cx="759081" cy="506665"/>
                </a:xfrm>
                <a:custGeom>
                  <a:rect b="b" l="l" r="r" t="t"/>
                  <a:pathLst>
                    <a:path extrusionOk="0" h="7471" w="11193">
                      <a:moveTo>
                        <a:pt x="8331" y="1"/>
                      </a:moveTo>
                      <a:cubicBezTo>
                        <a:pt x="8254" y="1"/>
                        <a:pt x="8176" y="51"/>
                        <a:pt x="8049" y="142"/>
                      </a:cubicBezTo>
                      <a:cubicBezTo>
                        <a:pt x="7962" y="110"/>
                        <a:pt x="7836" y="8"/>
                        <a:pt x="7742" y="8"/>
                      </a:cubicBezTo>
                      <a:cubicBezTo>
                        <a:pt x="7733" y="8"/>
                        <a:pt x="7724" y="9"/>
                        <a:pt x="7716" y="11"/>
                      </a:cubicBezTo>
                      <a:cubicBezTo>
                        <a:pt x="7537" y="59"/>
                        <a:pt x="7466" y="154"/>
                        <a:pt x="7466" y="392"/>
                      </a:cubicBezTo>
                      <a:cubicBezTo>
                        <a:pt x="7414" y="421"/>
                        <a:pt x="7368" y="433"/>
                        <a:pt x="7327" y="433"/>
                      </a:cubicBezTo>
                      <a:cubicBezTo>
                        <a:pt x="7114" y="433"/>
                        <a:pt x="7029" y="109"/>
                        <a:pt x="6884" y="109"/>
                      </a:cubicBezTo>
                      <a:cubicBezTo>
                        <a:pt x="6826" y="109"/>
                        <a:pt x="6758" y="162"/>
                        <a:pt x="6668" y="309"/>
                      </a:cubicBezTo>
                      <a:cubicBezTo>
                        <a:pt x="6585" y="234"/>
                        <a:pt x="6504" y="198"/>
                        <a:pt x="6420" y="198"/>
                      </a:cubicBezTo>
                      <a:cubicBezTo>
                        <a:pt x="6264" y="198"/>
                        <a:pt x="6095" y="322"/>
                        <a:pt x="5870" y="547"/>
                      </a:cubicBezTo>
                      <a:cubicBezTo>
                        <a:pt x="5801" y="504"/>
                        <a:pt x="5719" y="473"/>
                        <a:pt x="5639" y="473"/>
                      </a:cubicBezTo>
                      <a:cubicBezTo>
                        <a:pt x="5608" y="473"/>
                        <a:pt x="5578" y="477"/>
                        <a:pt x="5549" y="487"/>
                      </a:cubicBezTo>
                      <a:cubicBezTo>
                        <a:pt x="5275" y="547"/>
                        <a:pt x="4560" y="630"/>
                        <a:pt x="4608" y="987"/>
                      </a:cubicBezTo>
                      <a:cubicBezTo>
                        <a:pt x="4550" y="942"/>
                        <a:pt x="4475" y="922"/>
                        <a:pt x="4394" y="922"/>
                      </a:cubicBezTo>
                      <a:cubicBezTo>
                        <a:pt x="4044" y="922"/>
                        <a:pt x="3570" y="1290"/>
                        <a:pt x="3715" y="1618"/>
                      </a:cubicBezTo>
                      <a:cubicBezTo>
                        <a:pt x="3660" y="1564"/>
                        <a:pt x="3606" y="1535"/>
                        <a:pt x="3554" y="1535"/>
                      </a:cubicBezTo>
                      <a:cubicBezTo>
                        <a:pt x="3527" y="1535"/>
                        <a:pt x="3501" y="1543"/>
                        <a:pt x="3477" y="1559"/>
                      </a:cubicBezTo>
                      <a:cubicBezTo>
                        <a:pt x="3457" y="1547"/>
                        <a:pt x="3437" y="1542"/>
                        <a:pt x="3417" y="1542"/>
                      </a:cubicBezTo>
                      <a:cubicBezTo>
                        <a:pt x="3311" y="1542"/>
                        <a:pt x="3192" y="1672"/>
                        <a:pt x="3072" y="1702"/>
                      </a:cubicBezTo>
                      <a:cubicBezTo>
                        <a:pt x="2822" y="1761"/>
                        <a:pt x="2382" y="2035"/>
                        <a:pt x="2346" y="2345"/>
                      </a:cubicBezTo>
                      <a:cubicBezTo>
                        <a:pt x="2295" y="2316"/>
                        <a:pt x="2241" y="2300"/>
                        <a:pt x="2181" y="2300"/>
                      </a:cubicBezTo>
                      <a:cubicBezTo>
                        <a:pt x="2143" y="2300"/>
                        <a:pt x="2102" y="2307"/>
                        <a:pt x="2060" y="2321"/>
                      </a:cubicBezTo>
                      <a:cubicBezTo>
                        <a:pt x="1941" y="2345"/>
                        <a:pt x="1739" y="2654"/>
                        <a:pt x="1667" y="2761"/>
                      </a:cubicBezTo>
                      <a:cubicBezTo>
                        <a:pt x="1393" y="2869"/>
                        <a:pt x="1441" y="2988"/>
                        <a:pt x="1191" y="3190"/>
                      </a:cubicBezTo>
                      <a:cubicBezTo>
                        <a:pt x="1171" y="3183"/>
                        <a:pt x="1150" y="3179"/>
                        <a:pt x="1128" y="3179"/>
                      </a:cubicBezTo>
                      <a:cubicBezTo>
                        <a:pt x="781" y="3179"/>
                        <a:pt x="112" y="3995"/>
                        <a:pt x="0" y="4107"/>
                      </a:cubicBezTo>
                      <a:lnTo>
                        <a:pt x="119" y="4702"/>
                      </a:lnTo>
                      <a:cubicBezTo>
                        <a:pt x="119" y="4702"/>
                        <a:pt x="612" y="5195"/>
                        <a:pt x="836" y="5195"/>
                      </a:cubicBezTo>
                      <a:cubicBezTo>
                        <a:pt x="848" y="5195"/>
                        <a:pt x="859" y="5193"/>
                        <a:pt x="869" y="5190"/>
                      </a:cubicBezTo>
                      <a:cubicBezTo>
                        <a:pt x="888" y="5185"/>
                        <a:pt x="907" y="5182"/>
                        <a:pt x="925" y="5182"/>
                      </a:cubicBezTo>
                      <a:cubicBezTo>
                        <a:pt x="1109" y="5182"/>
                        <a:pt x="1247" y="5453"/>
                        <a:pt x="1584" y="5833"/>
                      </a:cubicBezTo>
                      <a:cubicBezTo>
                        <a:pt x="1688" y="5949"/>
                        <a:pt x="1773" y="5978"/>
                        <a:pt x="1857" y="5978"/>
                      </a:cubicBezTo>
                      <a:cubicBezTo>
                        <a:pt x="1936" y="5978"/>
                        <a:pt x="2015" y="5952"/>
                        <a:pt x="2108" y="5952"/>
                      </a:cubicBezTo>
                      <a:cubicBezTo>
                        <a:pt x="2232" y="6122"/>
                        <a:pt x="2721" y="6624"/>
                        <a:pt x="2943" y="6624"/>
                      </a:cubicBezTo>
                      <a:cubicBezTo>
                        <a:pt x="2955" y="6624"/>
                        <a:pt x="2966" y="6622"/>
                        <a:pt x="2977" y="6619"/>
                      </a:cubicBezTo>
                      <a:cubicBezTo>
                        <a:pt x="3072" y="6595"/>
                        <a:pt x="3465" y="6429"/>
                        <a:pt x="3536" y="6333"/>
                      </a:cubicBezTo>
                      <a:lnTo>
                        <a:pt x="3536" y="6381"/>
                      </a:lnTo>
                      <a:cubicBezTo>
                        <a:pt x="3620" y="6747"/>
                        <a:pt x="3869" y="7003"/>
                        <a:pt x="4123" y="7003"/>
                      </a:cubicBezTo>
                      <a:cubicBezTo>
                        <a:pt x="4157" y="7003"/>
                        <a:pt x="4192" y="6998"/>
                        <a:pt x="4227" y="6988"/>
                      </a:cubicBezTo>
                      <a:cubicBezTo>
                        <a:pt x="4310" y="6988"/>
                        <a:pt x="4429" y="6988"/>
                        <a:pt x="4584" y="6976"/>
                      </a:cubicBezTo>
                      <a:cubicBezTo>
                        <a:pt x="4656" y="6968"/>
                        <a:pt x="4718" y="6964"/>
                        <a:pt x="4772" y="6964"/>
                      </a:cubicBezTo>
                      <a:cubicBezTo>
                        <a:pt x="5032" y="6964"/>
                        <a:pt x="5111" y="7048"/>
                        <a:pt x="5239" y="7107"/>
                      </a:cubicBezTo>
                      <a:cubicBezTo>
                        <a:pt x="5354" y="7269"/>
                        <a:pt x="5499" y="7363"/>
                        <a:pt x="5656" y="7363"/>
                      </a:cubicBezTo>
                      <a:cubicBezTo>
                        <a:pt x="5695" y="7363"/>
                        <a:pt x="5735" y="7357"/>
                        <a:pt x="5775" y="7345"/>
                      </a:cubicBezTo>
                      <a:cubicBezTo>
                        <a:pt x="5894" y="7321"/>
                        <a:pt x="5977" y="7250"/>
                        <a:pt x="6037" y="7131"/>
                      </a:cubicBezTo>
                      <a:cubicBezTo>
                        <a:pt x="6049" y="7131"/>
                        <a:pt x="6072" y="7131"/>
                        <a:pt x="6084" y="7107"/>
                      </a:cubicBezTo>
                      <a:cubicBezTo>
                        <a:pt x="6204" y="7327"/>
                        <a:pt x="6383" y="7455"/>
                        <a:pt x="6571" y="7455"/>
                      </a:cubicBezTo>
                      <a:cubicBezTo>
                        <a:pt x="6607" y="7455"/>
                        <a:pt x="6643" y="7450"/>
                        <a:pt x="6680" y="7441"/>
                      </a:cubicBezTo>
                      <a:cubicBezTo>
                        <a:pt x="6906" y="7381"/>
                        <a:pt x="7049" y="7143"/>
                        <a:pt x="7049" y="6845"/>
                      </a:cubicBezTo>
                      <a:lnTo>
                        <a:pt x="7096" y="6845"/>
                      </a:lnTo>
                      <a:cubicBezTo>
                        <a:pt x="7190" y="7208"/>
                        <a:pt x="7436" y="7471"/>
                        <a:pt x="7686" y="7471"/>
                      </a:cubicBezTo>
                      <a:cubicBezTo>
                        <a:pt x="7724" y="7471"/>
                        <a:pt x="7762" y="7465"/>
                        <a:pt x="7799" y="7452"/>
                      </a:cubicBezTo>
                      <a:cubicBezTo>
                        <a:pt x="8013" y="7393"/>
                        <a:pt x="8156" y="7155"/>
                        <a:pt x="8168" y="6857"/>
                      </a:cubicBezTo>
                      <a:cubicBezTo>
                        <a:pt x="8192" y="6845"/>
                        <a:pt x="8239" y="6833"/>
                        <a:pt x="8275" y="6810"/>
                      </a:cubicBezTo>
                      <a:cubicBezTo>
                        <a:pt x="8299" y="6798"/>
                        <a:pt x="8347" y="6774"/>
                        <a:pt x="8394" y="6750"/>
                      </a:cubicBezTo>
                      <a:cubicBezTo>
                        <a:pt x="8503" y="6889"/>
                        <a:pt x="8653" y="6961"/>
                        <a:pt x="8797" y="6961"/>
                      </a:cubicBezTo>
                      <a:cubicBezTo>
                        <a:pt x="8826" y="6961"/>
                        <a:pt x="8854" y="6958"/>
                        <a:pt x="8882" y="6952"/>
                      </a:cubicBezTo>
                      <a:cubicBezTo>
                        <a:pt x="9073" y="6905"/>
                        <a:pt x="9775" y="6571"/>
                        <a:pt x="9823" y="6333"/>
                      </a:cubicBezTo>
                      <a:cubicBezTo>
                        <a:pt x="10002" y="6298"/>
                        <a:pt x="10156" y="6250"/>
                        <a:pt x="10299" y="6202"/>
                      </a:cubicBezTo>
                      <a:cubicBezTo>
                        <a:pt x="10621" y="6119"/>
                        <a:pt x="10430" y="6178"/>
                        <a:pt x="10537" y="5667"/>
                      </a:cubicBezTo>
                      <a:lnTo>
                        <a:pt x="10537" y="5667"/>
                      </a:lnTo>
                      <a:cubicBezTo>
                        <a:pt x="10555" y="5672"/>
                        <a:pt x="10579" y="5675"/>
                        <a:pt x="10604" y="5675"/>
                      </a:cubicBezTo>
                      <a:cubicBezTo>
                        <a:pt x="10630" y="5675"/>
                        <a:pt x="10656" y="5672"/>
                        <a:pt x="10680" y="5667"/>
                      </a:cubicBezTo>
                      <a:cubicBezTo>
                        <a:pt x="10966" y="5595"/>
                        <a:pt x="11037" y="5107"/>
                        <a:pt x="10930" y="4702"/>
                      </a:cubicBezTo>
                      <a:cubicBezTo>
                        <a:pt x="10930" y="4666"/>
                        <a:pt x="10918" y="4643"/>
                        <a:pt x="10906" y="4631"/>
                      </a:cubicBezTo>
                      <a:cubicBezTo>
                        <a:pt x="10918" y="4535"/>
                        <a:pt x="10811" y="4107"/>
                        <a:pt x="10811" y="3988"/>
                      </a:cubicBezTo>
                      <a:cubicBezTo>
                        <a:pt x="11097" y="3881"/>
                        <a:pt x="11192" y="3678"/>
                        <a:pt x="11097" y="3333"/>
                      </a:cubicBezTo>
                      <a:cubicBezTo>
                        <a:pt x="11014" y="3023"/>
                        <a:pt x="10871" y="2761"/>
                        <a:pt x="10656" y="2726"/>
                      </a:cubicBezTo>
                      <a:cubicBezTo>
                        <a:pt x="10633" y="2678"/>
                        <a:pt x="10490" y="2464"/>
                        <a:pt x="10478" y="2428"/>
                      </a:cubicBezTo>
                      <a:cubicBezTo>
                        <a:pt x="10835" y="2309"/>
                        <a:pt x="10537" y="1785"/>
                        <a:pt x="10311" y="1476"/>
                      </a:cubicBezTo>
                      <a:cubicBezTo>
                        <a:pt x="10311" y="1416"/>
                        <a:pt x="10299" y="1356"/>
                        <a:pt x="10275" y="1297"/>
                      </a:cubicBezTo>
                      <a:cubicBezTo>
                        <a:pt x="10250" y="1196"/>
                        <a:pt x="10164" y="1170"/>
                        <a:pt x="10061" y="1170"/>
                      </a:cubicBezTo>
                      <a:cubicBezTo>
                        <a:pt x="9952" y="1170"/>
                        <a:pt x="9823" y="1198"/>
                        <a:pt x="9723" y="1198"/>
                      </a:cubicBezTo>
                      <a:cubicBezTo>
                        <a:pt x="9694" y="1198"/>
                        <a:pt x="9667" y="1196"/>
                        <a:pt x="9644" y="1190"/>
                      </a:cubicBezTo>
                      <a:cubicBezTo>
                        <a:pt x="9644" y="1121"/>
                        <a:pt x="9788" y="975"/>
                        <a:pt x="9628" y="975"/>
                      </a:cubicBezTo>
                      <a:cubicBezTo>
                        <a:pt x="9622" y="975"/>
                        <a:pt x="9616" y="975"/>
                        <a:pt x="9609" y="975"/>
                      </a:cubicBezTo>
                      <a:cubicBezTo>
                        <a:pt x="9501" y="594"/>
                        <a:pt x="9954" y="594"/>
                        <a:pt x="9251" y="380"/>
                      </a:cubicBezTo>
                      <a:cubicBezTo>
                        <a:pt x="9249" y="380"/>
                        <a:pt x="9247" y="381"/>
                        <a:pt x="9245" y="381"/>
                      </a:cubicBezTo>
                      <a:cubicBezTo>
                        <a:pt x="9157" y="381"/>
                        <a:pt x="8795" y="192"/>
                        <a:pt x="8676" y="192"/>
                      </a:cubicBezTo>
                      <a:cubicBezTo>
                        <a:pt x="8662" y="192"/>
                        <a:pt x="8651" y="195"/>
                        <a:pt x="8644" y="202"/>
                      </a:cubicBezTo>
                      <a:lnTo>
                        <a:pt x="8597" y="154"/>
                      </a:lnTo>
                      <a:cubicBezTo>
                        <a:pt x="8479" y="48"/>
                        <a:pt x="8405" y="1"/>
                        <a:pt x="8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a:off x="7668153" y="589342"/>
                  <a:ext cx="648471" cy="465025"/>
                </a:xfrm>
                <a:custGeom>
                  <a:rect b="b" l="l" r="r" t="t"/>
                  <a:pathLst>
                    <a:path extrusionOk="0" h="6857" w="9562">
                      <a:moveTo>
                        <a:pt x="6968" y="0"/>
                      </a:moveTo>
                      <a:cubicBezTo>
                        <a:pt x="6886" y="0"/>
                        <a:pt x="6795" y="47"/>
                        <a:pt x="6704" y="106"/>
                      </a:cubicBezTo>
                      <a:cubicBezTo>
                        <a:pt x="6650" y="79"/>
                        <a:pt x="6597" y="66"/>
                        <a:pt x="6548" y="66"/>
                      </a:cubicBezTo>
                      <a:cubicBezTo>
                        <a:pt x="6532" y="66"/>
                        <a:pt x="6516" y="67"/>
                        <a:pt x="6502" y="70"/>
                      </a:cubicBezTo>
                      <a:cubicBezTo>
                        <a:pt x="6347" y="106"/>
                        <a:pt x="6263" y="273"/>
                        <a:pt x="6275" y="451"/>
                      </a:cubicBezTo>
                      <a:cubicBezTo>
                        <a:pt x="6233" y="475"/>
                        <a:pt x="6194" y="485"/>
                        <a:pt x="6159" y="485"/>
                      </a:cubicBezTo>
                      <a:cubicBezTo>
                        <a:pt x="5980" y="485"/>
                        <a:pt x="5892" y="227"/>
                        <a:pt x="5770" y="227"/>
                      </a:cubicBezTo>
                      <a:cubicBezTo>
                        <a:pt x="5723" y="227"/>
                        <a:pt x="5672" y="264"/>
                        <a:pt x="5609" y="368"/>
                      </a:cubicBezTo>
                      <a:cubicBezTo>
                        <a:pt x="5537" y="320"/>
                        <a:pt x="5471" y="296"/>
                        <a:pt x="5406" y="296"/>
                      </a:cubicBezTo>
                      <a:cubicBezTo>
                        <a:pt x="5277" y="296"/>
                        <a:pt x="5147" y="389"/>
                        <a:pt x="4966" y="570"/>
                      </a:cubicBezTo>
                      <a:cubicBezTo>
                        <a:pt x="4906" y="536"/>
                        <a:pt x="4840" y="508"/>
                        <a:pt x="4768" y="508"/>
                      </a:cubicBezTo>
                      <a:cubicBezTo>
                        <a:pt x="4740" y="508"/>
                        <a:pt x="4710" y="513"/>
                        <a:pt x="4680" y="523"/>
                      </a:cubicBezTo>
                      <a:cubicBezTo>
                        <a:pt x="4478" y="570"/>
                        <a:pt x="4358" y="820"/>
                        <a:pt x="4418" y="1082"/>
                      </a:cubicBezTo>
                      <a:cubicBezTo>
                        <a:pt x="4222" y="1011"/>
                        <a:pt x="4068" y="946"/>
                        <a:pt x="3943" y="946"/>
                      </a:cubicBezTo>
                      <a:cubicBezTo>
                        <a:pt x="3756" y="946"/>
                        <a:pt x="3632" y="1088"/>
                        <a:pt x="3525" y="1559"/>
                      </a:cubicBezTo>
                      <a:cubicBezTo>
                        <a:pt x="3515" y="1548"/>
                        <a:pt x="3500" y="1544"/>
                        <a:pt x="3481" y="1544"/>
                      </a:cubicBezTo>
                      <a:cubicBezTo>
                        <a:pt x="3367" y="1544"/>
                        <a:pt x="3122" y="1705"/>
                        <a:pt x="3061" y="1725"/>
                      </a:cubicBezTo>
                      <a:cubicBezTo>
                        <a:pt x="2976" y="1678"/>
                        <a:pt x="2839" y="1631"/>
                        <a:pt x="2733" y="1631"/>
                      </a:cubicBezTo>
                      <a:cubicBezTo>
                        <a:pt x="2704" y="1631"/>
                        <a:pt x="2678" y="1634"/>
                        <a:pt x="2656" y="1642"/>
                      </a:cubicBezTo>
                      <a:cubicBezTo>
                        <a:pt x="2453" y="1678"/>
                        <a:pt x="2418" y="1832"/>
                        <a:pt x="2394" y="2082"/>
                      </a:cubicBezTo>
                      <a:cubicBezTo>
                        <a:pt x="2351" y="2068"/>
                        <a:pt x="2299" y="2006"/>
                        <a:pt x="2213" y="2006"/>
                      </a:cubicBezTo>
                      <a:cubicBezTo>
                        <a:pt x="2156" y="2006"/>
                        <a:pt x="2084" y="2033"/>
                        <a:pt x="1989" y="2118"/>
                      </a:cubicBezTo>
                      <a:cubicBezTo>
                        <a:pt x="1918" y="2178"/>
                        <a:pt x="1763" y="2547"/>
                        <a:pt x="1703" y="2618"/>
                      </a:cubicBezTo>
                      <a:cubicBezTo>
                        <a:pt x="1612" y="2565"/>
                        <a:pt x="1543" y="2544"/>
                        <a:pt x="1490" y="2544"/>
                      </a:cubicBezTo>
                      <a:cubicBezTo>
                        <a:pt x="1314" y="2544"/>
                        <a:pt x="1299" y="2776"/>
                        <a:pt x="1144" y="2904"/>
                      </a:cubicBezTo>
                      <a:cubicBezTo>
                        <a:pt x="1111" y="2890"/>
                        <a:pt x="1074" y="2883"/>
                        <a:pt x="1034" y="2883"/>
                      </a:cubicBezTo>
                      <a:cubicBezTo>
                        <a:pt x="774" y="2883"/>
                        <a:pt x="383" y="3159"/>
                        <a:pt x="1" y="3344"/>
                      </a:cubicBezTo>
                      <a:lnTo>
                        <a:pt x="72" y="3999"/>
                      </a:lnTo>
                      <a:cubicBezTo>
                        <a:pt x="72" y="3999"/>
                        <a:pt x="910" y="4894"/>
                        <a:pt x="1095" y="4894"/>
                      </a:cubicBezTo>
                      <a:cubicBezTo>
                        <a:pt x="1100" y="4894"/>
                        <a:pt x="1104" y="4893"/>
                        <a:pt x="1108" y="4892"/>
                      </a:cubicBezTo>
                      <a:cubicBezTo>
                        <a:pt x="1175" y="4879"/>
                        <a:pt x="1215" y="4859"/>
                        <a:pt x="1256" y="4859"/>
                      </a:cubicBezTo>
                      <a:cubicBezTo>
                        <a:pt x="1326" y="4859"/>
                        <a:pt x="1399" y="4915"/>
                        <a:pt x="1608" y="5154"/>
                      </a:cubicBezTo>
                      <a:cubicBezTo>
                        <a:pt x="1787" y="5345"/>
                        <a:pt x="1787" y="5428"/>
                        <a:pt x="1942" y="5428"/>
                      </a:cubicBezTo>
                      <a:cubicBezTo>
                        <a:pt x="2061" y="5583"/>
                        <a:pt x="2263" y="6238"/>
                        <a:pt x="2406" y="6381"/>
                      </a:cubicBezTo>
                      <a:cubicBezTo>
                        <a:pt x="2532" y="6513"/>
                        <a:pt x="2690" y="6564"/>
                        <a:pt x="2809" y="6564"/>
                      </a:cubicBezTo>
                      <a:cubicBezTo>
                        <a:pt x="2893" y="6564"/>
                        <a:pt x="2958" y="6539"/>
                        <a:pt x="2977" y="6500"/>
                      </a:cubicBezTo>
                      <a:cubicBezTo>
                        <a:pt x="2977" y="6500"/>
                        <a:pt x="2977" y="6501"/>
                        <a:pt x="2978" y="6501"/>
                      </a:cubicBezTo>
                      <a:cubicBezTo>
                        <a:pt x="2984" y="6501"/>
                        <a:pt x="3077" y="6273"/>
                        <a:pt x="3226" y="6273"/>
                      </a:cubicBezTo>
                      <a:cubicBezTo>
                        <a:pt x="3263" y="6273"/>
                        <a:pt x="3303" y="6287"/>
                        <a:pt x="3346" y="6321"/>
                      </a:cubicBezTo>
                      <a:cubicBezTo>
                        <a:pt x="3414" y="6610"/>
                        <a:pt x="3497" y="6720"/>
                        <a:pt x="3658" y="6720"/>
                      </a:cubicBezTo>
                      <a:cubicBezTo>
                        <a:pt x="3696" y="6720"/>
                        <a:pt x="3739" y="6713"/>
                        <a:pt x="3787" y="6702"/>
                      </a:cubicBezTo>
                      <a:lnTo>
                        <a:pt x="3930" y="6238"/>
                      </a:lnTo>
                      <a:cubicBezTo>
                        <a:pt x="4001" y="6250"/>
                        <a:pt x="3966" y="6702"/>
                        <a:pt x="4108" y="6702"/>
                      </a:cubicBezTo>
                      <a:cubicBezTo>
                        <a:pt x="4158" y="6697"/>
                        <a:pt x="4202" y="6695"/>
                        <a:pt x="4241" y="6695"/>
                      </a:cubicBezTo>
                      <a:cubicBezTo>
                        <a:pt x="4489" y="6695"/>
                        <a:pt x="4567" y="6782"/>
                        <a:pt x="4680" y="6833"/>
                      </a:cubicBezTo>
                      <a:cubicBezTo>
                        <a:pt x="4693" y="6849"/>
                        <a:pt x="4707" y="6857"/>
                        <a:pt x="4721" y="6857"/>
                      </a:cubicBezTo>
                      <a:cubicBezTo>
                        <a:pt x="4860" y="6857"/>
                        <a:pt x="5042" y="6128"/>
                        <a:pt x="5204" y="6107"/>
                      </a:cubicBezTo>
                      <a:cubicBezTo>
                        <a:pt x="5311" y="6071"/>
                        <a:pt x="5382" y="6011"/>
                        <a:pt x="5430" y="5928"/>
                      </a:cubicBezTo>
                      <a:lnTo>
                        <a:pt x="5454" y="5928"/>
                      </a:lnTo>
                      <a:cubicBezTo>
                        <a:pt x="5578" y="6115"/>
                        <a:pt x="5756" y="6247"/>
                        <a:pt x="5934" y="6247"/>
                      </a:cubicBezTo>
                      <a:cubicBezTo>
                        <a:pt x="5960" y="6247"/>
                        <a:pt x="5987" y="6244"/>
                        <a:pt x="6013" y="6238"/>
                      </a:cubicBezTo>
                      <a:cubicBezTo>
                        <a:pt x="6204" y="6190"/>
                        <a:pt x="6323" y="5988"/>
                        <a:pt x="6311" y="5714"/>
                      </a:cubicBezTo>
                      <a:lnTo>
                        <a:pt x="6335" y="5714"/>
                      </a:lnTo>
                      <a:cubicBezTo>
                        <a:pt x="6443" y="6048"/>
                        <a:pt x="6696" y="6294"/>
                        <a:pt x="6929" y="6294"/>
                      </a:cubicBezTo>
                      <a:cubicBezTo>
                        <a:pt x="6953" y="6294"/>
                        <a:pt x="6978" y="6291"/>
                        <a:pt x="7002" y="6285"/>
                      </a:cubicBezTo>
                      <a:cubicBezTo>
                        <a:pt x="7204" y="6238"/>
                        <a:pt x="7299" y="6023"/>
                        <a:pt x="7299" y="5773"/>
                      </a:cubicBezTo>
                      <a:cubicBezTo>
                        <a:pt x="7335" y="5761"/>
                        <a:pt x="7359" y="5761"/>
                        <a:pt x="7395" y="5726"/>
                      </a:cubicBezTo>
                      <a:cubicBezTo>
                        <a:pt x="7418" y="5714"/>
                        <a:pt x="7454" y="5702"/>
                        <a:pt x="7502" y="5690"/>
                      </a:cubicBezTo>
                      <a:cubicBezTo>
                        <a:pt x="7610" y="5808"/>
                        <a:pt x="7751" y="5878"/>
                        <a:pt x="7878" y="5878"/>
                      </a:cubicBezTo>
                      <a:cubicBezTo>
                        <a:pt x="7904" y="5878"/>
                        <a:pt x="7930" y="5875"/>
                        <a:pt x="7954" y="5869"/>
                      </a:cubicBezTo>
                      <a:cubicBezTo>
                        <a:pt x="8133" y="5821"/>
                        <a:pt x="8228" y="5654"/>
                        <a:pt x="8240" y="5452"/>
                      </a:cubicBezTo>
                      <a:cubicBezTo>
                        <a:pt x="8395" y="5404"/>
                        <a:pt x="8538" y="5369"/>
                        <a:pt x="8657" y="5345"/>
                      </a:cubicBezTo>
                      <a:cubicBezTo>
                        <a:pt x="8954" y="5273"/>
                        <a:pt x="8930" y="4809"/>
                        <a:pt x="8990" y="4380"/>
                      </a:cubicBezTo>
                      <a:lnTo>
                        <a:pt x="9121" y="4380"/>
                      </a:lnTo>
                      <a:cubicBezTo>
                        <a:pt x="9371" y="4321"/>
                        <a:pt x="9466" y="3987"/>
                        <a:pt x="9323" y="3642"/>
                      </a:cubicBezTo>
                      <a:cubicBezTo>
                        <a:pt x="9311" y="3618"/>
                        <a:pt x="9311" y="3606"/>
                        <a:pt x="9300" y="3571"/>
                      </a:cubicBezTo>
                      <a:cubicBezTo>
                        <a:pt x="9311" y="3499"/>
                        <a:pt x="9311" y="3404"/>
                        <a:pt x="9300" y="3321"/>
                      </a:cubicBezTo>
                      <a:cubicBezTo>
                        <a:pt x="9502" y="3214"/>
                        <a:pt x="9562" y="2928"/>
                        <a:pt x="9442" y="2654"/>
                      </a:cubicBezTo>
                      <a:cubicBezTo>
                        <a:pt x="9347" y="2392"/>
                        <a:pt x="9145" y="2213"/>
                        <a:pt x="8942" y="2178"/>
                      </a:cubicBezTo>
                      <a:cubicBezTo>
                        <a:pt x="8930" y="2142"/>
                        <a:pt x="8895" y="2106"/>
                        <a:pt x="8883" y="2082"/>
                      </a:cubicBezTo>
                      <a:cubicBezTo>
                        <a:pt x="8871" y="1832"/>
                        <a:pt x="9181" y="1535"/>
                        <a:pt x="8942" y="1285"/>
                      </a:cubicBezTo>
                      <a:cubicBezTo>
                        <a:pt x="8942" y="1237"/>
                        <a:pt x="8930" y="1189"/>
                        <a:pt x="8907" y="1130"/>
                      </a:cubicBezTo>
                      <a:cubicBezTo>
                        <a:pt x="8888" y="1080"/>
                        <a:pt x="8869" y="1062"/>
                        <a:pt x="8849" y="1062"/>
                      </a:cubicBezTo>
                      <a:cubicBezTo>
                        <a:pt x="8796" y="1062"/>
                        <a:pt x="8731" y="1191"/>
                        <a:pt x="8628" y="1191"/>
                      </a:cubicBezTo>
                      <a:cubicBezTo>
                        <a:pt x="8622" y="1191"/>
                        <a:pt x="8616" y="1190"/>
                        <a:pt x="8609" y="1189"/>
                      </a:cubicBezTo>
                      <a:cubicBezTo>
                        <a:pt x="8597" y="1130"/>
                        <a:pt x="8466" y="1130"/>
                        <a:pt x="8454" y="1070"/>
                      </a:cubicBezTo>
                      <a:cubicBezTo>
                        <a:pt x="8341" y="787"/>
                        <a:pt x="8184" y="245"/>
                        <a:pt x="7974" y="245"/>
                      </a:cubicBezTo>
                      <a:cubicBezTo>
                        <a:pt x="7964" y="245"/>
                        <a:pt x="7953" y="246"/>
                        <a:pt x="7942" y="249"/>
                      </a:cubicBezTo>
                      <a:cubicBezTo>
                        <a:pt x="7871" y="273"/>
                        <a:pt x="7645" y="249"/>
                        <a:pt x="7597" y="297"/>
                      </a:cubicBezTo>
                      <a:cubicBezTo>
                        <a:pt x="7585" y="285"/>
                        <a:pt x="7204" y="285"/>
                        <a:pt x="7204" y="273"/>
                      </a:cubicBezTo>
                      <a:cubicBezTo>
                        <a:pt x="7152" y="70"/>
                        <a:pt x="7067" y="0"/>
                        <a:pt x="69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8"/>
                <p:cNvSpPr/>
                <p:nvPr/>
              </p:nvSpPr>
              <p:spPr>
                <a:xfrm>
                  <a:off x="7781271" y="684692"/>
                  <a:ext cx="502256" cy="318335"/>
                </a:xfrm>
                <a:custGeom>
                  <a:rect b="b" l="l" r="r" t="t"/>
                  <a:pathLst>
                    <a:path extrusionOk="0" h="4694" w="7406">
                      <a:moveTo>
                        <a:pt x="5790" y="0"/>
                      </a:moveTo>
                      <a:cubicBezTo>
                        <a:pt x="5724" y="0"/>
                        <a:pt x="5644" y="27"/>
                        <a:pt x="5560" y="69"/>
                      </a:cubicBezTo>
                      <a:cubicBezTo>
                        <a:pt x="5500" y="33"/>
                        <a:pt x="5441" y="22"/>
                        <a:pt x="5369" y="22"/>
                      </a:cubicBezTo>
                      <a:cubicBezTo>
                        <a:pt x="5215" y="33"/>
                        <a:pt x="5119" y="153"/>
                        <a:pt x="5084" y="319"/>
                      </a:cubicBezTo>
                      <a:cubicBezTo>
                        <a:pt x="5047" y="333"/>
                        <a:pt x="5016" y="338"/>
                        <a:pt x="4988" y="338"/>
                      </a:cubicBezTo>
                      <a:cubicBezTo>
                        <a:pt x="4806" y="338"/>
                        <a:pt x="4790" y="91"/>
                        <a:pt x="4666" y="91"/>
                      </a:cubicBezTo>
                      <a:cubicBezTo>
                        <a:pt x="4624" y="91"/>
                        <a:pt x="4568" y="121"/>
                        <a:pt x="4488" y="200"/>
                      </a:cubicBezTo>
                      <a:cubicBezTo>
                        <a:pt x="4425" y="146"/>
                        <a:pt x="4366" y="121"/>
                        <a:pt x="4300" y="121"/>
                      </a:cubicBezTo>
                      <a:cubicBezTo>
                        <a:pt x="4191" y="121"/>
                        <a:pt x="4066" y="189"/>
                        <a:pt x="3881" y="307"/>
                      </a:cubicBezTo>
                      <a:cubicBezTo>
                        <a:pt x="3822" y="268"/>
                        <a:pt x="3755" y="245"/>
                        <a:pt x="3686" y="245"/>
                      </a:cubicBezTo>
                      <a:cubicBezTo>
                        <a:pt x="3672" y="245"/>
                        <a:pt x="3657" y="246"/>
                        <a:pt x="3643" y="248"/>
                      </a:cubicBezTo>
                      <a:cubicBezTo>
                        <a:pt x="3429" y="272"/>
                        <a:pt x="3298" y="474"/>
                        <a:pt x="3298" y="688"/>
                      </a:cubicBezTo>
                      <a:cubicBezTo>
                        <a:pt x="3112" y="609"/>
                        <a:pt x="2973" y="536"/>
                        <a:pt x="2851" y="536"/>
                      </a:cubicBezTo>
                      <a:cubicBezTo>
                        <a:pt x="2698" y="536"/>
                        <a:pt x="2570" y="648"/>
                        <a:pt x="2405" y="998"/>
                      </a:cubicBezTo>
                      <a:cubicBezTo>
                        <a:pt x="2397" y="988"/>
                        <a:pt x="2380" y="983"/>
                        <a:pt x="2359" y="983"/>
                      </a:cubicBezTo>
                      <a:cubicBezTo>
                        <a:pt x="2254" y="983"/>
                        <a:pt x="2021" y="1083"/>
                        <a:pt x="1952" y="1093"/>
                      </a:cubicBezTo>
                      <a:cubicBezTo>
                        <a:pt x="1869" y="1034"/>
                        <a:pt x="1702" y="974"/>
                        <a:pt x="1619" y="974"/>
                      </a:cubicBezTo>
                      <a:cubicBezTo>
                        <a:pt x="1417" y="998"/>
                        <a:pt x="1357" y="1117"/>
                        <a:pt x="1297" y="1319"/>
                      </a:cubicBezTo>
                      <a:cubicBezTo>
                        <a:pt x="1258" y="1296"/>
                        <a:pt x="1213" y="1236"/>
                        <a:pt x="1119" y="1236"/>
                      </a:cubicBezTo>
                      <a:cubicBezTo>
                        <a:pt x="1070" y="1236"/>
                        <a:pt x="1009" y="1251"/>
                        <a:pt x="928" y="1296"/>
                      </a:cubicBezTo>
                      <a:cubicBezTo>
                        <a:pt x="857" y="1343"/>
                        <a:pt x="666" y="1629"/>
                        <a:pt x="607" y="1688"/>
                      </a:cubicBezTo>
                      <a:cubicBezTo>
                        <a:pt x="585" y="1674"/>
                        <a:pt x="563" y="1668"/>
                        <a:pt x="542" y="1668"/>
                      </a:cubicBezTo>
                      <a:cubicBezTo>
                        <a:pt x="239" y="1668"/>
                        <a:pt x="1" y="2986"/>
                        <a:pt x="153" y="2986"/>
                      </a:cubicBezTo>
                      <a:cubicBezTo>
                        <a:pt x="153" y="2986"/>
                        <a:pt x="154" y="2986"/>
                        <a:pt x="154" y="2986"/>
                      </a:cubicBezTo>
                      <a:cubicBezTo>
                        <a:pt x="165" y="2985"/>
                        <a:pt x="174" y="2984"/>
                        <a:pt x="182" y="2984"/>
                      </a:cubicBezTo>
                      <a:cubicBezTo>
                        <a:pt x="292" y="2984"/>
                        <a:pt x="182" y="3136"/>
                        <a:pt x="393" y="3403"/>
                      </a:cubicBezTo>
                      <a:cubicBezTo>
                        <a:pt x="425" y="3442"/>
                        <a:pt x="464" y="3456"/>
                        <a:pt x="506" y="3456"/>
                      </a:cubicBezTo>
                      <a:cubicBezTo>
                        <a:pt x="618" y="3456"/>
                        <a:pt x="753" y="3355"/>
                        <a:pt x="857" y="3355"/>
                      </a:cubicBezTo>
                      <a:cubicBezTo>
                        <a:pt x="928" y="3474"/>
                        <a:pt x="1047" y="3629"/>
                        <a:pt x="1155" y="3736"/>
                      </a:cubicBezTo>
                      <a:cubicBezTo>
                        <a:pt x="1208" y="3794"/>
                        <a:pt x="1267" y="3814"/>
                        <a:pt x="1324" y="3814"/>
                      </a:cubicBezTo>
                      <a:cubicBezTo>
                        <a:pt x="1432" y="3814"/>
                        <a:pt x="1532" y="3740"/>
                        <a:pt x="1571" y="3701"/>
                      </a:cubicBezTo>
                      <a:lnTo>
                        <a:pt x="1571" y="3724"/>
                      </a:lnTo>
                      <a:cubicBezTo>
                        <a:pt x="1604" y="3955"/>
                        <a:pt x="1769" y="4145"/>
                        <a:pt x="1953" y="4145"/>
                      </a:cubicBezTo>
                      <a:cubicBezTo>
                        <a:pt x="1969" y="4145"/>
                        <a:pt x="1984" y="4144"/>
                        <a:pt x="2000" y="4141"/>
                      </a:cubicBezTo>
                      <a:cubicBezTo>
                        <a:pt x="2059" y="4153"/>
                        <a:pt x="2155" y="4153"/>
                        <a:pt x="2274" y="4153"/>
                      </a:cubicBezTo>
                      <a:cubicBezTo>
                        <a:pt x="2571" y="4153"/>
                        <a:pt x="2631" y="4236"/>
                        <a:pt x="2738" y="4296"/>
                      </a:cubicBezTo>
                      <a:cubicBezTo>
                        <a:pt x="2812" y="4401"/>
                        <a:pt x="2913" y="4479"/>
                        <a:pt x="3043" y="4479"/>
                      </a:cubicBezTo>
                      <a:cubicBezTo>
                        <a:pt x="3060" y="4479"/>
                        <a:pt x="3077" y="4477"/>
                        <a:pt x="3095" y="4475"/>
                      </a:cubicBezTo>
                      <a:cubicBezTo>
                        <a:pt x="3179" y="4451"/>
                        <a:pt x="3250" y="4427"/>
                        <a:pt x="3310" y="4367"/>
                      </a:cubicBezTo>
                      <a:lnTo>
                        <a:pt x="3345" y="4367"/>
                      </a:lnTo>
                      <a:cubicBezTo>
                        <a:pt x="3409" y="4517"/>
                        <a:pt x="3541" y="4609"/>
                        <a:pt x="3688" y="4609"/>
                      </a:cubicBezTo>
                      <a:cubicBezTo>
                        <a:pt x="3704" y="4609"/>
                        <a:pt x="3721" y="4608"/>
                        <a:pt x="3738" y="4605"/>
                      </a:cubicBezTo>
                      <a:cubicBezTo>
                        <a:pt x="3905" y="4594"/>
                        <a:pt x="4036" y="4451"/>
                        <a:pt x="4084" y="4272"/>
                      </a:cubicBezTo>
                      <a:lnTo>
                        <a:pt x="4119" y="4272"/>
                      </a:lnTo>
                      <a:cubicBezTo>
                        <a:pt x="4141" y="4513"/>
                        <a:pt x="4304" y="4693"/>
                        <a:pt x="4505" y="4693"/>
                      </a:cubicBezTo>
                      <a:cubicBezTo>
                        <a:pt x="4523" y="4693"/>
                        <a:pt x="4541" y="4692"/>
                        <a:pt x="4560" y="4689"/>
                      </a:cubicBezTo>
                      <a:cubicBezTo>
                        <a:pt x="4726" y="4677"/>
                        <a:pt x="4857" y="4546"/>
                        <a:pt x="4905" y="4367"/>
                      </a:cubicBezTo>
                      <a:cubicBezTo>
                        <a:pt x="4929" y="4367"/>
                        <a:pt x="4965" y="4355"/>
                        <a:pt x="5000" y="4355"/>
                      </a:cubicBezTo>
                      <a:cubicBezTo>
                        <a:pt x="5024" y="4344"/>
                        <a:pt x="5060" y="4344"/>
                        <a:pt x="5084" y="4320"/>
                      </a:cubicBezTo>
                      <a:cubicBezTo>
                        <a:pt x="5171" y="4418"/>
                        <a:pt x="5278" y="4476"/>
                        <a:pt x="5396" y="4476"/>
                      </a:cubicBezTo>
                      <a:cubicBezTo>
                        <a:pt x="5407" y="4476"/>
                        <a:pt x="5418" y="4476"/>
                        <a:pt x="5429" y="4475"/>
                      </a:cubicBezTo>
                      <a:cubicBezTo>
                        <a:pt x="5572" y="4463"/>
                        <a:pt x="5691" y="4355"/>
                        <a:pt x="5750" y="4201"/>
                      </a:cubicBezTo>
                      <a:cubicBezTo>
                        <a:pt x="5893" y="4189"/>
                        <a:pt x="6012" y="4177"/>
                        <a:pt x="6108" y="4153"/>
                      </a:cubicBezTo>
                      <a:cubicBezTo>
                        <a:pt x="6370" y="4129"/>
                        <a:pt x="6453" y="3796"/>
                        <a:pt x="6584" y="3498"/>
                      </a:cubicBezTo>
                      <a:cubicBezTo>
                        <a:pt x="6631" y="3522"/>
                        <a:pt x="6667" y="3522"/>
                        <a:pt x="6703" y="3522"/>
                      </a:cubicBezTo>
                      <a:cubicBezTo>
                        <a:pt x="6929" y="3486"/>
                        <a:pt x="7096" y="3260"/>
                        <a:pt x="7060" y="3010"/>
                      </a:cubicBezTo>
                      <a:cubicBezTo>
                        <a:pt x="7060" y="2998"/>
                        <a:pt x="7060" y="2986"/>
                        <a:pt x="7048" y="2962"/>
                      </a:cubicBezTo>
                      <a:cubicBezTo>
                        <a:pt x="7072" y="2903"/>
                        <a:pt x="7096" y="2843"/>
                        <a:pt x="7108" y="2784"/>
                      </a:cubicBezTo>
                      <a:cubicBezTo>
                        <a:pt x="7286" y="2736"/>
                        <a:pt x="7405" y="2522"/>
                        <a:pt x="7382" y="2296"/>
                      </a:cubicBezTo>
                      <a:cubicBezTo>
                        <a:pt x="7346" y="2105"/>
                        <a:pt x="7227" y="1938"/>
                        <a:pt x="7060" y="1903"/>
                      </a:cubicBezTo>
                      <a:cubicBezTo>
                        <a:pt x="7048" y="1867"/>
                        <a:pt x="7048" y="1855"/>
                        <a:pt x="7036" y="1819"/>
                      </a:cubicBezTo>
                      <a:cubicBezTo>
                        <a:pt x="7096" y="1629"/>
                        <a:pt x="7155" y="1403"/>
                        <a:pt x="7012" y="1200"/>
                      </a:cubicBezTo>
                      <a:cubicBezTo>
                        <a:pt x="7012" y="1153"/>
                        <a:pt x="7036" y="1129"/>
                        <a:pt x="7012" y="1081"/>
                      </a:cubicBezTo>
                      <a:cubicBezTo>
                        <a:pt x="7001" y="915"/>
                        <a:pt x="6870" y="772"/>
                        <a:pt x="6739" y="724"/>
                      </a:cubicBezTo>
                      <a:cubicBezTo>
                        <a:pt x="6739" y="676"/>
                        <a:pt x="6631" y="665"/>
                        <a:pt x="6620" y="617"/>
                      </a:cubicBezTo>
                      <a:cubicBezTo>
                        <a:pt x="6585" y="375"/>
                        <a:pt x="6405" y="200"/>
                        <a:pt x="6188" y="200"/>
                      </a:cubicBezTo>
                      <a:cubicBezTo>
                        <a:pt x="6181" y="200"/>
                        <a:pt x="6174" y="200"/>
                        <a:pt x="6167" y="200"/>
                      </a:cubicBezTo>
                      <a:cubicBezTo>
                        <a:pt x="6096" y="212"/>
                        <a:pt x="6048" y="236"/>
                        <a:pt x="5989" y="272"/>
                      </a:cubicBezTo>
                      <a:lnTo>
                        <a:pt x="5965" y="248"/>
                      </a:lnTo>
                      <a:cubicBezTo>
                        <a:pt x="5965" y="66"/>
                        <a:pt x="5894" y="0"/>
                        <a:pt x="57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7711623" y="718668"/>
                  <a:ext cx="300567" cy="299414"/>
                </a:xfrm>
                <a:custGeom>
                  <a:rect b="b" l="l" r="r" t="t"/>
                  <a:pathLst>
                    <a:path extrusionOk="0" h="4415" w="4432">
                      <a:moveTo>
                        <a:pt x="3420" y="1"/>
                      </a:moveTo>
                      <a:cubicBezTo>
                        <a:pt x="3380" y="1"/>
                        <a:pt x="3332" y="24"/>
                        <a:pt x="3277" y="56"/>
                      </a:cubicBezTo>
                      <a:cubicBezTo>
                        <a:pt x="3253" y="33"/>
                        <a:pt x="3206" y="9"/>
                        <a:pt x="3158" y="9"/>
                      </a:cubicBezTo>
                      <a:cubicBezTo>
                        <a:pt x="3075" y="33"/>
                        <a:pt x="3015" y="128"/>
                        <a:pt x="3003" y="283"/>
                      </a:cubicBezTo>
                      <a:cubicBezTo>
                        <a:pt x="2983" y="293"/>
                        <a:pt x="2965" y="297"/>
                        <a:pt x="2949" y="297"/>
                      </a:cubicBezTo>
                      <a:cubicBezTo>
                        <a:pt x="2835" y="297"/>
                        <a:pt x="2818" y="66"/>
                        <a:pt x="2745" y="66"/>
                      </a:cubicBezTo>
                      <a:cubicBezTo>
                        <a:pt x="2721" y="66"/>
                        <a:pt x="2690" y="93"/>
                        <a:pt x="2646" y="164"/>
                      </a:cubicBezTo>
                      <a:cubicBezTo>
                        <a:pt x="2601" y="109"/>
                        <a:pt x="2559" y="81"/>
                        <a:pt x="2511" y="81"/>
                      </a:cubicBezTo>
                      <a:cubicBezTo>
                        <a:pt x="2445" y="81"/>
                        <a:pt x="2369" y="136"/>
                        <a:pt x="2265" y="247"/>
                      </a:cubicBezTo>
                      <a:cubicBezTo>
                        <a:pt x="2234" y="216"/>
                        <a:pt x="2194" y="185"/>
                        <a:pt x="2145" y="185"/>
                      </a:cubicBezTo>
                      <a:cubicBezTo>
                        <a:pt x="2138" y="185"/>
                        <a:pt x="2130" y="186"/>
                        <a:pt x="2122" y="187"/>
                      </a:cubicBezTo>
                      <a:cubicBezTo>
                        <a:pt x="2003" y="211"/>
                        <a:pt x="1920" y="390"/>
                        <a:pt x="1932" y="604"/>
                      </a:cubicBezTo>
                      <a:cubicBezTo>
                        <a:pt x="1813" y="524"/>
                        <a:pt x="1729" y="453"/>
                        <a:pt x="1657" y="453"/>
                      </a:cubicBezTo>
                      <a:cubicBezTo>
                        <a:pt x="1569" y="453"/>
                        <a:pt x="1499" y="558"/>
                        <a:pt x="1408" y="878"/>
                      </a:cubicBezTo>
                      <a:cubicBezTo>
                        <a:pt x="1401" y="866"/>
                        <a:pt x="1387" y="861"/>
                        <a:pt x="1371" y="861"/>
                      </a:cubicBezTo>
                      <a:cubicBezTo>
                        <a:pt x="1302" y="861"/>
                        <a:pt x="1172" y="940"/>
                        <a:pt x="1134" y="949"/>
                      </a:cubicBezTo>
                      <a:cubicBezTo>
                        <a:pt x="1101" y="895"/>
                        <a:pt x="1009" y="841"/>
                        <a:pt x="948" y="841"/>
                      </a:cubicBezTo>
                      <a:cubicBezTo>
                        <a:pt x="942" y="841"/>
                        <a:pt x="937" y="841"/>
                        <a:pt x="931" y="842"/>
                      </a:cubicBezTo>
                      <a:cubicBezTo>
                        <a:pt x="812" y="866"/>
                        <a:pt x="777" y="961"/>
                        <a:pt x="753" y="1164"/>
                      </a:cubicBezTo>
                      <a:cubicBezTo>
                        <a:pt x="721" y="1140"/>
                        <a:pt x="700" y="1080"/>
                        <a:pt x="645" y="1080"/>
                      </a:cubicBezTo>
                      <a:cubicBezTo>
                        <a:pt x="616" y="1080"/>
                        <a:pt x="579" y="1096"/>
                        <a:pt x="527" y="1140"/>
                      </a:cubicBezTo>
                      <a:cubicBezTo>
                        <a:pt x="479" y="1187"/>
                        <a:pt x="384" y="1437"/>
                        <a:pt x="336" y="1497"/>
                      </a:cubicBezTo>
                      <a:cubicBezTo>
                        <a:pt x="323" y="1484"/>
                        <a:pt x="309" y="1477"/>
                        <a:pt x="296" y="1477"/>
                      </a:cubicBezTo>
                      <a:cubicBezTo>
                        <a:pt x="117" y="1477"/>
                        <a:pt x="0" y="2688"/>
                        <a:pt x="95" y="2688"/>
                      </a:cubicBezTo>
                      <a:cubicBezTo>
                        <a:pt x="96" y="2688"/>
                        <a:pt x="97" y="2688"/>
                        <a:pt x="98" y="2688"/>
                      </a:cubicBezTo>
                      <a:cubicBezTo>
                        <a:pt x="101" y="2687"/>
                        <a:pt x="104" y="2687"/>
                        <a:pt x="106" y="2687"/>
                      </a:cubicBezTo>
                      <a:cubicBezTo>
                        <a:pt x="176" y="2687"/>
                        <a:pt x="115" y="2840"/>
                        <a:pt x="265" y="3092"/>
                      </a:cubicBezTo>
                      <a:cubicBezTo>
                        <a:pt x="284" y="3132"/>
                        <a:pt x="308" y="3146"/>
                        <a:pt x="333" y="3146"/>
                      </a:cubicBezTo>
                      <a:cubicBezTo>
                        <a:pt x="396" y="3146"/>
                        <a:pt x="471" y="3056"/>
                        <a:pt x="531" y="3056"/>
                      </a:cubicBezTo>
                      <a:cubicBezTo>
                        <a:pt x="533" y="3056"/>
                        <a:pt x="536" y="3056"/>
                        <a:pt x="539" y="3057"/>
                      </a:cubicBezTo>
                      <a:cubicBezTo>
                        <a:pt x="586" y="3188"/>
                        <a:pt x="658" y="3319"/>
                        <a:pt x="741" y="3438"/>
                      </a:cubicBezTo>
                      <a:cubicBezTo>
                        <a:pt x="769" y="3489"/>
                        <a:pt x="802" y="3508"/>
                        <a:pt x="835" y="3508"/>
                      </a:cubicBezTo>
                      <a:cubicBezTo>
                        <a:pt x="901" y="3508"/>
                        <a:pt x="967" y="3434"/>
                        <a:pt x="991" y="3402"/>
                      </a:cubicBezTo>
                      <a:lnTo>
                        <a:pt x="991" y="3438"/>
                      </a:lnTo>
                      <a:cubicBezTo>
                        <a:pt x="1002" y="3662"/>
                        <a:pt x="1119" y="3833"/>
                        <a:pt x="1231" y="3833"/>
                      </a:cubicBezTo>
                      <a:cubicBezTo>
                        <a:pt x="1239" y="3833"/>
                        <a:pt x="1246" y="3832"/>
                        <a:pt x="1253" y="3831"/>
                      </a:cubicBezTo>
                      <a:cubicBezTo>
                        <a:pt x="1301" y="3854"/>
                        <a:pt x="1348" y="3854"/>
                        <a:pt x="1420" y="3866"/>
                      </a:cubicBezTo>
                      <a:cubicBezTo>
                        <a:pt x="1598" y="3878"/>
                        <a:pt x="1634" y="3938"/>
                        <a:pt x="1705" y="3997"/>
                      </a:cubicBezTo>
                      <a:cubicBezTo>
                        <a:pt x="1761" y="4108"/>
                        <a:pt x="1826" y="4177"/>
                        <a:pt x="1911" y="4177"/>
                      </a:cubicBezTo>
                      <a:cubicBezTo>
                        <a:pt x="1918" y="4177"/>
                        <a:pt x="1925" y="4177"/>
                        <a:pt x="1932" y="4176"/>
                      </a:cubicBezTo>
                      <a:cubicBezTo>
                        <a:pt x="1967" y="4164"/>
                        <a:pt x="2015" y="4128"/>
                        <a:pt x="2063" y="4069"/>
                      </a:cubicBezTo>
                      <a:lnTo>
                        <a:pt x="2074" y="4069"/>
                      </a:lnTo>
                      <a:cubicBezTo>
                        <a:pt x="2118" y="4209"/>
                        <a:pt x="2210" y="4310"/>
                        <a:pt x="2289" y="4310"/>
                      </a:cubicBezTo>
                      <a:cubicBezTo>
                        <a:pt x="2297" y="4310"/>
                        <a:pt x="2305" y="4309"/>
                        <a:pt x="2313" y="4307"/>
                      </a:cubicBezTo>
                      <a:cubicBezTo>
                        <a:pt x="2420" y="4295"/>
                        <a:pt x="2491" y="4176"/>
                        <a:pt x="2515" y="4009"/>
                      </a:cubicBezTo>
                      <a:lnTo>
                        <a:pt x="2527" y="4009"/>
                      </a:lnTo>
                      <a:cubicBezTo>
                        <a:pt x="2538" y="4240"/>
                        <a:pt x="2662" y="4415"/>
                        <a:pt x="2799" y="4415"/>
                      </a:cubicBezTo>
                      <a:cubicBezTo>
                        <a:pt x="2804" y="4415"/>
                        <a:pt x="2808" y="4414"/>
                        <a:pt x="2813" y="4414"/>
                      </a:cubicBezTo>
                      <a:cubicBezTo>
                        <a:pt x="2908" y="4402"/>
                        <a:pt x="2979" y="4283"/>
                        <a:pt x="3003" y="4116"/>
                      </a:cubicBezTo>
                      <a:cubicBezTo>
                        <a:pt x="3015" y="4116"/>
                        <a:pt x="3027" y="4104"/>
                        <a:pt x="3051" y="4104"/>
                      </a:cubicBezTo>
                      <a:cubicBezTo>
                        <a:pt x="3063" y="4093"/>
                        <a:pt x="3075" y="4093"/>
                        <a:pt x="3110" y="4069"/>
                      </a:cubicBezTo>
                      <a:cubicBezTo>
                        <a:pt x="3154" y="4167"/>
                        <a:pt x="3227" y="4225"/>
                        <a:pt x="3294" y="4225"/>
                      </a:cubicBezTo>
                      <a:cubicBezTo>
                        <a:pt x="3300" y="4225"/>
                        <a:pt x="3307" y="4225"/>
                        <a:pt x="3313" y="4224"/>
                      </a:cubicBezTo>
                      <a:cubicBezTo>
                        <a:pt x="3408" y="4212"/>
                        <a:pt x="3479" y="4116"/>
                        <a:pt x="3503" y="3985"/>
                      </a:cubicBezTo>
                      <a:cubicBezTo>
                        <a:pt x="3575" y="3974"/>
                        <a:pt x="3658" y="3974"/>
                        <a:pt x="3729" y="3950"/>
                      </a:cubicBezTo>
                      <a:cubicBezTo>
                        <a:pt x="3872" y="3938"/>
                        <a:pt x="3920" y="3628"/>
                        <a:pt x="4015" y="3354"/>
                      </a:cubicBezTo>
                      <a:cubicBezTo>
                        <a:pt x="4039" y="3378"/>
                        <a:pt x="4051" y="3378"/>
                        <a:pt x="4087" y="3378"/>
                      </a:cubicBezTo>
                      <a:cubicBezTo>
                        <a:pt x="4218" y="3354"/>
                        <a:pt x="4313" y="3152"/>
                        <a:pt x="4277" y="2914"/>
                      </a:cubicBezTo>
                      <a:lnTo>
                        <a:pt x="4277" y="2866"/>
                      </a:lnTo>
                      <a:cubicBezTo>
                        <a:pt x="4301" y="2819"/>
                        <a:pt x="4313" y="2759"/>
                        <a:pt x="4313" y="2700"/>
                      </a:cubicBezTo>
                      <a:cubicBezTo>
                        <a:pt x="4372" y="2592"/>
                        <a:pt x="4432" y="2390"/>
                        <a:pt x="4420" y="2188"/>
                      </a:cubicBezTo>
                      <a:cubicBezTo>
                        <a:pt x="4396" y="2009"/>
                        <a:pt x="4313" y="1854"/>
                        <a:pt x="4218" y="1795"/>
                      </a:cubicBezTo>
                      <a:cubicBezTo>
                        <a:pt x="4218" y="1771"/>
                        <a:pt x="4206" y="1759"/>
                        <a:pt x="4206" y="1723"/>
                      </a:cubicBezTo>
                      <a:cubicBezTo>
                        <a:pt x="4229" y="1545"/>
                        <a:pt x="4265" y="1342"/>
                        <a:pt x="4194" y="1140"/>
                      </a:cubicBezTo>
                      <a:lnTo>
                        <a:pt x="4194" y="1045"/>
                      </a:lnTo>
                      <a:cubicBezTo>
                        <a:pt x="4170" y="890"/>
                        <a:pt x="4087" y="747"/>
                        <a:pt x="4015" y="699"/>
                      </a:cubicBezTo>
                      <a:cubicBezTo>
                        <a:pt x="4015" y="652"/>
                        <a:pt x="3932" y="640"/>
                        <a:pt x="3932" y="592"/>
                      </a:cubicBezTo>
                      <a:cubicBezTo>
                        <a:pt x="3910" y="375"/>
                        <a:pt x="3809" y="207"/>
                        <a:pt x="3691" y="207"/>
                      </a:cubicBezTo>
                      <a:cubicBezTo>
                        <a:pt x="3680" y="207"/>
                        <a:pt x="3669" y="208"/>
                        <a:pt x="3658" y="211"/>
                      </a:cubicBezTo>
                      <a:cubicBezTo>
                        <a:pt x="3610" y="211"/>
                        <a:pt x="3575" y="235"/>
                        <a:pt x="3551" y="271"/>
                      </a:cubicBezTo>
                      <a:cubicBezTo>
                        <a:pt x="3551" y="247"/>
                        <a:pt x="3539" y="235"/>
                        <a:pt x="3539" y="235"/>
                      </a:cubicBezTo>
                      <a:cubicBezTo>
                        <a:pt x="3524" y="60"/>
                        <a:pt x="3483" y="1"/>
                        <a:pt x="34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7715896" y="610365"/>
                  <a:ext cx="483674" cy="408736"/>
                </a:xfrm>
                <a:custGeom>
                  <a:rect b="b" l="l" r="r" t="t"/>
                  <a:pathLst>
                    <a:path extrusionOk="0" h="6027" w="7132">
                      <a:moveTo>
                        <a:pt x="5455" y="1"/>
                      </a:moveTo>
                      <a:cubicBezTo>
                        <a:pt x="5389" y="1"/>
                        <a:pt x="5310" y="35"/>
                        <a:pt x="5226" y="82"/>
                      </a:cubicBezTo>
                      <a:cubicBezTo>
                        <a:pt x="5180" y="45"/>
                        <a:pt x="5133" y="15"/>
                        <a:pt x="5087" y="15"/>
                      </a:cubicBezTo>
                      <a:cubicBezTo>
                        <a:pt x="5074" y="15"/>
                        <a:pt x="5061" y="17"/>
                        <a:pt x="5048" y="22"/>
                      </a:cubicBezTo>
                      <a:cubicBezTo>
                        <a:pt x="4917" y="34"/>
                        <a:pt x="4809" y="201"/>
                        <a:pt x="4786" y="391"/>
                      </a:cubicBezTo>
                      <a:cubicBezTo>
                        <a:pt x="4755" y="404"/>
                        <a:pt x="4729" y="410"/>
                        <a:pt x="4705" y="410"/>
                      </a:cubicBezTo>
                      <a:cubicBezTo>
                        <a:pt x="4525" y="410"/>
                        <a:pt x="4503" y="89"/>
                        <a:pt x="4382" y="89"/>
                      </a:cubicBezTo>
                      <a:cubicBezTo>
                        <a:pt x="4341" y="89"/>
                        <a:pt x="4288" y="126"/>
                        <a:pt x="4214" y="225"/>
                      </a:cubicBezTo>
                      <a:cubicBezTo>
                        <a:pt x="4157" y="148"/>
                        <a:pt x="4096" y="112"/>
                        <a:pt x="4027" y="112"/>
                      </a:cubicBezTo>
                      <a:cubicBezTo>
                        <a:pt x="3923" y="112"/>
                        <a:pt x="3800" y="194"/>
                        <a:pt x="3643" y="344"/>
                      </a:cubicBezTo>
                      <a:cubicBezTo>
                        <a:pt x="3574" y="295"/>
                        <a:pt x="3514" y="254"/>
                        <a:pt x="3442" y="254"/>
                      </a:cubicBezTo>
                      <a:cubicBezTo>
                        <a:pt x="3426" y="254"/>
                        <a:pt x="3410" y="256"/>
                        <a:pt x="3393" y="260"/>
                      </a:cubicBezTo>
                      <a:cubicBezTo>
                        <a:pt x="3202" y="284"/>
                        <a:pt x="3071" y="534"/>
                        <a:pt x="3071" y="820"/>
                      </a:cubicBezTo>
                      <a:cubicBezTo>
                        <a:pt x="2888" y="707"/>
                        <a:pt x="2753" y="608"/>
                        <a:pt x="2637" y="608"/>
                      </a:cubicBezTo>
                      <a:cubicBezTo>
                        <a:pt x="2496" y="608"/>
                        <a:pt x="2381" y="752"/>
                        <a:pt x="2238" y="1189"/>
                      </a:cubicBezTo>
                      <a:cubicBezTo>
                        <a:pt x="2228" y="1173"/>
                        <a:pt x="2209" y="1166"/>
                        <a:pt x="2183" y="1166"/>
                      </a:cubicBezTo>
                      <a:cubicBezTo>
                        <a:pt x="2078" y="1166"/>
                        <a:pt x="1869" y="1277"/>
                        <a:pt x="1821" y="1296"/>
                      </a:cubicBezTo>
                      <a:cubicBezTo>
                        <a:pt x="1757" y="1232"/>
                        <a:pt x="1617" y="1150"/>
                        <a:pt x="1512" y="1150"/>
                      </a:cubicBezTo>
                      <a:cubicBezTo>
                        <a:pt x="1499" y="1150"/>
                        <a:pt x="1487" y="1151"/>
                        <a:pt x="1476" y="1153"/>
                      </a:cubicBezTo>
                      <a:cubicBezTo>
                        <a:pt x="1297" y="1177"/>
                        <a:pt x="1238" y="1332"/>
                        <a:pt x="1190" y="1582"/>
                      </a:cubicBezTo>
                      <a:cubicBezTo>
                        <a:pt x="1150" y="1550"/>
                        <a:pt x="1111" y="1476"/>
                        <a:pt x="1018" y="1476"/>
                      </a:cubicBezTo>
                      <a:cubicBezTo>
                        <a:pt x="972" y="1476"/>
                        <a:pt x="912" y="1495"/>
                        <a:pt x="833" y="1546"/>
                      </a:cubicBezTo>
                      <a:cubicBezTo>
                        <a:pt x="761" y="1606"/>
                        <a:pt x="595" y="1951"/>
                        <a:pt x="535" y="2046"/>
                      </a:cubicBezTo>
                      <a:cubicBezTo>
                        <a:pt x="513" y="2027"/>
                        <a:pt x="492" y="2018"/>
                        <a:pt x="471" y="2018"/>
                      </a:cubicBezTo>
                      <a:cubicBezTo>
                        <a:pt x="186" y="2018"/>
                        <a:pt x="0" y="3690"/>
                        <a:pt x="139" y="3690"/>
                      </a:cubicBezTo>
                      <a:cubicBezTo>
                        <a:pt x="140" y="3690"/>
                        <a:pt x="141" y="3689"/>
                        <a:pt x="142" y="3689"/>
                      </a:cubicBezTo>
                      <a:cubicBezTo>
                        <a:pt x="146" y="3689"/>
                        <a:pt x="150" y="3689"/>
                        <a:pt x="154" y="3689"/>
                      </a:cubicBezTo>
                      <a:cubicBezTo>
                        <a:pt x="278" y="3689"/>
                        <a:pt x="161" y="3879"/>
                        <a:pt x="380" y="4249"/>
                      </a:cubicBezTo>
                      <a:cubicBezTo>
                        <a:pt x="413" y="4302"/>
                        <a:pt x="451" y="4321"/>
                        <a:pt x="491" y="4321"/>
                      </a:cubicBezTo>
                      <a:cubicBezTo>
                        <a:pt x="591" y="4321"/>
                        <a:pt x="707" y="4201"/>
                        <a:pt x="800" y="4201"/>
                      </a:cubicBezTo>
                      <a:cubicBezTo>
                        <a:pt x="803" y="4201"/>
                        <a:pt x="806" y="4201"/>
                        <a:pt x="809" y="4201"/>
                      </a:cubicBezTo>
                      <a:cubicBezTo>
                        <a:pt x="880" y="4344"/>
                        <a:pt x="999" y="4558"/>
                        <a:pt x="1107" y="4701"/>
                      </a:cubicBezTo>
                      <a:cubicBezTo>
                        <a:pt x="1159" y="4778"/>
                        <a:pt x="1216" y="4805"/>
                        <a:pt x="1270" y="4805"/>
                      </a:cubicBezTo>
                      <a:cubicBezTo>
                        <a:pt x="1375" y="4805"/>
                        <a:pt x="1472" y="4701"/>
                        <a:pt x="1511" y="4654"/>
                      </a:cubicBezTo>
                      <a:lnTo>
                        <a:pt x="1511" y="4689"/>
                      </a:lnTo>
                      <a:cubicBezTo>
                        <a:pt x="1534" y="4991"/>
                        <a:pt x="1703" y="5240"/>
                        <a:pt x="1901" y="5240"/>
                      </a:cubicBezTo>
                      <a:cubicBezTo>
                        <a:pt x="1914" y="5240"/>
                        <a:pt x="1927" y="5239"/>
                        <a:pt x="1940" y="5237"/>
                      </a:cubicBezTo>
                      <a:cubicBezTo>
                        <a:pt x="2000" y="5249"/>
                        <a:pt x="2083" y="5273"/>
                        <a:pt x="2190" y="5273"/>
                      </a:cubicBezTo>
                      <a:cubicBezTo>
                        <a:pt x="2476" y="5285"/>
                        <a:pt x="2535" y="5368"/>
                        <a:pt x="2642" y="5451"/>
                      </a:cubicBezTo>
                      <a:cubicBezTo>
                        <a:pt x="2710" y="5598"/>
                        <a:pt x="2832" y="5702"/>
                        <a:pt x="2956" y="5702"/>
                      </a:cubicBezTo>
                      <a:cubicBezTo>
                        <a:pt x="2963" y="5702"/>
                        <a:pt x="2969" y="5702"/>
                        <a:pt x="2976" y="5701"/>
                      </a:cubicBezTo>
                      <a:cubicBezTo>
                        <a:pt x="3059" y="5690"/>
                        <a:pt x="3131" y="5642"/>
                        <a:pt x="3190" y="5571"/>
                      </a:cubicBezTo>
                      <a:lnTo>
                        <a:pt x="3214" y="5571"/>
                      </a:lnTo>
                      <a:cubicBezTo>
                        <a:pt x="3294" y="5764"/>
                        <a:pt x="3428" y="5893"/>
                        <a:pt x="3586" y="5893"/>
                      </a:cubicBezTo>
                      <a:cubicBezTo>
                        <a:pt x="3593" y="5893"/>
                        <a:pt x="3600" y="5892"/>
                        <a:pt x="3607" y="5892"/>
                      </a:cubicBezTo>
                      <a:cubicBezTo>
                        <a:pt x="3774" y="5880"/>
                        <a:pt x="3893" y="5701"/>
                        <a:pt x="3916" y="5475"/>
                      </a:cubicBezTo>
                      <a:lnTo>
                        <a:pt x="3952" y="5475"/>
                      </a:lnTo>
                      <a:cubicBezTo>
                        <a:pt x="3974" y="5787"/>
                        <a:pt x="4143" y="6026"/>
                        <a:pt x="4340" y="6026"/>
                      </a:cubicBezTo>
                      <a:cubicBezTo>
                        <a:pt x="4353" y="6026"/>
                        <a:pt x="4367" y="6025"/>
                        <a:pt x="4381" y="6023"/>
                      </a:cubicBezTo>
                      <a:cubicBezTo>
                        <a:pt x="4547" y="6011"/>
                        <a:pt x="4667" y="5832"/>
                        <a:pt x="4690" y="5606"/>
                      </a:cubicBezTo>
                      <a:cubicBezTo>
                        <a:pt x="4726" y="5606"/>
                        <a:pt x="4750" y="5594"/>
                        <a:pt x="4762" y="5582"/>
                      </a:cubicBezTo>
                      <a:cubicBezTo>
                        <a:pt x="4797" y="5571"/>
                        <a:pt x="4821" y="5547"/>
                        <a:pt x="4857" y="5547"/>
                      </a:cubicBezTo>
                      <a:cubicBezTo>
                        <a:pt x="4946" y="5681"/>
                        <a:pt x="5046" y="5762"/>
                        <a:pt x="5156" y="5762"/>
                      </a:cubicBezTo>
                      <a:cubicBezTo>
                        <a:pt x="5163" y="5762"/>
                        <a:pt x="5171" y="5762"/>
                        <a:pt x="5178" y="5761"/>
                      </a:cubicBezTo>
                      <a:cubicBezTo>
                        <a:pt x="5321" y="5749"/>
                        <a:pt x="5440" y="5606"/>
                        <a:pt x="5476" y="5416"/>
                      </a:cubicBezTo>
                      <a:cubicBezTo>
                        <a:pt x="5595" y="5404"/>
                        <a:pt x="5738" y="5392"/>
                        <a:pt x="5821" y="5368"/>
                      </a:cubicBezTo>
                      <a:cubicBezTo>
                        <a:pt x="6060" y="5344"/>
                        <a:pt x="6143" y="4928"/>
                        <a:pt x="6274" y="4535"/>
                      </a:cubicBezTo>
                      <a:cubicBezTo>
                        <a:pt x="6298" y="4558"/>
                        <a:pt x="6345" y="4558"/>
                        <a:pt x="6369" y="4558"/>
                      </a:cubicBezTo>
                      <a:cubicBezTo>
                        <a:pt x="6583" y="4523"/>
                        <a:pt x="6726" y="4237"/>
                        <a:pt x="6702" y="3904"/>
                      </a:cubicBezTo>
                      <a:cubicBezTo>
                        <a:pt x="6702" y="3880"/>
                        <a:pt x="6691" y="3856"/>
                        <a:pt x="6691" y="3844"/>
                      </a:cubicBezTo>
                      <a:cubicBezTo>
                        <a:pt x="6714" y="3761"/>
                        <a:pt x="6726" y="3689"/>
                        <a:pt x="6750" y="3606"/>
                      </a:cubicBezTo>
                      <a:cubicBezTo>
                        <a:pt x="6917" y="3535"/>
                        <a:pt x="7036" y="3261"/>
                        <a:pt x="7000" y="2975"/>
                      </a:cubicBezTo>
                      <a:cubicBezTo>
                        <a:pt x="6976" y="2725"/>
                        <a:pt x="6857" y="2523"/>
                        <a:pt x="6702" y="2463"/>
                      </a:cubicBezTo>
                      <a:cubicBezTo>
                        <a:pt x="6691" y="2427"/>
                        <a:pt x="6691" y="2403"/>
                        <a:pt x="6679" y="2356"/>
                      </a:cubicBezTo>
                      <a:cubicBezTo>
                        <a:pt x="6714" y="2106"/>
                        <a:pt x="7131" y="1594"/>
                        <a:pt x="7000" y="1332"/>
                      </a:cubicBezTo>
                      <a:lnTo>
                        <a:pt x="7000" y="1177"/>
                      </a:lnTo>
                      <a:cubicBezTo>
                        <a:pt x="6988" y="975"/>
                        <a:pt x="6500" y="999"/>
                        <a:pt x="6381" y="939"/>
                      </a:cubicBezTo>
                      <a:cubicBezTo>
                        <a:pt x="6381" y="879"/>
                        <a:pt x="6524" y="713"/>
                        <a:pt x="6512" y="653"/>
                      </a:cubicBezTo>
                      <a:cubicBezTo>
                        <a:pt x="6481" y="374"/>
                        <a:pt x="6144" y="265"/>
                        <a:pt x="5915" y="265"/>
                      </a:cubicBezTo>
                      <a:cubicBezTo>
                        <a:pt x="5881" y="265"/>
                        <a:pt x="5849" y="268"/>
                        <a:pt x="5821" y="272"/>
                      </a:cubicBezTo>
                      <a:cubicBezTo>
                        <a:pt x="5762" y="284"/>
                        <a:pt x="5702" y="320"/>
                        <a:pt x="5655" y="356"/>
                      </a:cubicBezTo>
                      <a:cubicBezTo>
                        <a:pt x="5643" y="344"/>
                        <a:pt x="5631" y="332"/>
                        <a:pt x="5631" y="320"/>
                      </a:cubicBezTo>
                      <a:cubicBezTo>
                        <a:pt x="5624" y="82"/>
                        <a:pt x="5555" y="1"/>
                        <a:pt x="54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7753737" y="656413"/>
                  <a:ext cx="476486" cy="322201"/>
                </a:xfrm>
                <a:custGeom>
                  <a:rect b="b" l="l" r="r" t="t"/>
                  <a:pathLst>
                    <a:path extrusionOk="0" h="4751" w="7026">
                      <a:moveTo>
                        <a:pt x="5485" y="0"/>
                      </a:moveTo>
                      <a:cubicBezTo>
                        <a:pt x="5420" y="0"/>
                        <a:pt x="5342" y="28"/>
                        <a:pt x="5263" y="69"/>
                      </a:cubicBezTo>
                      <a:cubicBezTo>
                        <a:pt x="5204" y="34"/>
                        <a:pt x="5144" y="22"/>
                        <a:pt x="5085" y="22"/>
                      </a:cubicBezTo>
                      <a:cubicBezTo>
                        <a:pt x="4954" y="34"/>
                        <a:pt x="4847" y="153"/>
                        <a:pt x="4823" y="320"/>
                      </a:cubicBezTo>
                      <a:cubicBezTo>
                        <a:pt x="4790" y="331"/>
                        <a:pt x="4761" y="336"/>
                        <a:pt x="4735" y="336"/>
                      </a:cubicBezTo>
                      <a:cubicBezTo>
                        <a:pt x="4555" y="336"/>
                        <a:pt x="4536" y="90"/>
                        <a:pt x="4420" y="90"/>
                      </a:cubicBezTo>
                      <a:cubicBezTo>
                        <a:pt x="4379" y="90"/>
                        <a:pt x="4327" y="120"/>
                        <a:pt x="4251" y="200"/>
                      </a:cubicBezTo>
                      <a:cubicBezTo>
                        <a:pt x="4194" y="143"/>
                        <a:pt x="4135" y="115"/>
                        <a:pt x="4067" y="115"/>
                      </a:cubicBezTo>
                      <a:cubicBezTo>
                        <a:pt x="3966" y="115"/>
                        <a:pt x="3844" y="179"/>
                        <a:pt x="3680" y="308"/>
                      </a:cubicBezTo>
                      <a:cubicBezTo>
                        <a:pt x="3611" y="268"/>
                        <a:pt x="3550" y="245"/>
                        <a:pt x="3477" y="245"/>
                      </a:cubicBezTo>
                      <a:cubicBezTo>
                        <a:pt x="3462" y="245"/>
                        <a:pt x="3446" y="246"/>
                        <a:pt x="3430" y="248"/>
                      </a:cubicBezTo>
                      <a:cubicBezTo>
                        <a:pt x="3239" y="272"/>
                        <a:pt x="3108" y="474"/>
                        <a:pt x="3108" y="689"/>
                      </a:cubicBezTo>
                      <a:cubicBezTo>
                        <a:pt x="2929" y="604"/>
                        <a:pt x="2797" y="532"/>
                        <a:pt x="2681" y="532"/>
                      </a:cubicBezTo>
                      <a:cubicBezTo>
                        <a:pt x="2535" y="532"/>
                        <a:pt x="2416" y="647"/>
                        <a:pt x="2263" y="998"/>
                      </a:cubicBezTo>
                      <a:cubicBezTo>
                        <a:pt x="2255" y="988"/>
                        <a:pt x="2239" y="984"/>
                        <a:pt x="2218" y="984"/>
                      </a:cubicBezTo>
                      <a:cubicBezTo>
                        <a:pt x="2117" y="984"/>
                        <a:pt x="1896" y="1084"/>
                        <a:pt x="1846" y="1093"/>
                      </a:cubicBezTo>
                      <a:cubicBezTo>
                        <a:pt x="1763" y="1034"/>
                        <a:pt x="1608" y="974"/>
                        <a:pt x="1513" y="974"/>
                      </a:cubicBezTo>
                      <a:cubicBezTo>
                        <a:pt x="1334" y="986"/>
                        <a:pt x="1275" y="1117"/>
                        <a:pt x="1239" y="1320"/>
                      </a:cubicBezTo>
                      <a:cubicBezTo>
                        <a:pt x="1200" y="1296"/>
                        <a:pt x="1160" y="1236"/>
                        <a:pt x="1069" y="1236"/>
                      </a:cubicBezTo>
                      <a:cubicBezTo>
                        <a:pt x="1023" y="1236"/>
                        <a:pt x="962" y="1252"/>
                        <a:pt x="882" y="1296"/>
                      </a:cubicBezTo>
                      <a:cubicBezTo>
                        <a:pt x="799" y="1343"/>
                        <a:pt x="620" y="1629"/>
                        <a:pt x="560" y="1689"/>
                      </a:cubicBezTo>
                      <a:cubicBezTo>
                        <a:pt x="540" y="1675"/>
                        <a:pt x="520" y="1668"/>
                        <a:pt x="500" y="1668"/>
                      </a:cubicBezTo>
                      <a:cubicBezTo>
                        <a:pt x="219" y="1668"/>
                        <a:pt x="0" y="2987"/>
                        <a:pt x="130" y="2987"/>
                      </a:cubicBezTo>
                      <a:cubicBezTo>
                        <a:pt x="131" y="2987"/>
                        <a:pt x="131" y="2987"/>
                        <a:pt x="132" y="2987"/>
                      </a:cubicBezTo>
                      <a:cubicBezTo>
                        <a:pt x="138" y="2986"/>
                        <a:pt x="143" y="2986"/>
                        <a:pt x="148" y="2986"/>
                      </a:cubicBezTo>
                      <a:cubicBezTo>
                        <a:pt x="276" y="2986"/>
                        <a:pt x="152" y="3129"/>
                        <a:pt x="370" y="3415"/>
                      </a:cubicBezTo>
                      <a:cubicBezTo>
                        <a:pt x="402" y="3454"/>
                        <a:pt x="439" y="3468"/>
                        <a:pt x="478" y="3468"/>
                      </a:cubicBezTo>
                      <a:cubicBezTo>
                        <a:pt x="583" y="3468"/>
                        <a:pt x="703" y="3368"/>
                        <a:pt x="799" y="3368"/>
                      </a:cubicBezTo>
                      <a:cubicBezTo>
                        <a:pt x="882" y="3487"/>
                        <a:pt x="977" y="3641"/>
                        <a:pt x="1084" y="3760"/>
                      </a:cubicBezTo>
                      <a:cubicBezTo>
                        <a:pt x="1135" y="3811"/>
                        <a:pt x="1190" y="3830"/>
                        <a:pt x="1243" y="3830"/>
                      </a:cubicBezTo>
                      <a:cubicBezTo>
                        <a:pt x="1350" y="3830"/>
                        <a:pt x="1449" y="3753"/>
                        <a:pt x="1489" y="3713"/>
                      </a:cubicBezTo>
                      <a:lnTo>
                        <a:pt x="1489" y="3737"/>
                      </a:lnTo>
                      <a:cubicBezTo>
                        <a:pt x="1511" y="3977"/>
                        <a:pt x="1664" y="4158"/>
                        <a:pt x="1854" y="4158"/>
                      </a:cubicBezTo>
                      <a:cubicBezTo>
                        <a:pt x="1871" y="4158"/>
                        <a:pt x="1888" y="4156"/>
                        <a:pt x="1906" y="4153"/>
                      </a:cubicBezTo>
                      <a:cubicBezTo>
                        <a:pt x="1965" y="4177"/>
                        <a:pt x="2037" y="4177"/>
                        <a:pt x="2156" y="4177"/>
                      </a:cubicBezTo>
                      <a:cubicBezTo>
                        <a:pt x="2442" y="4177"/>
                        <a:pt x="2501" y="4249"/>
                        <a:pt x="2585" y="4308"/>
                      </a:cubicBezTo>
                      <a:cubicBezTo>
                        <a:pt x="2651" y="4420"/>
                        <a:pt x="2781" y="4500"/>
                        <a:pt x="2905" y="4500"/>
                      </a:cubicBezTo>
                      <a:cubicBezTo>
                        <a:pt x="2913" y="4500"/>
                        <a:pt x="2921" y="4499"/>
                        <a:pt x="2930" y="4499"/>
                      </a:cubicBezTo>
                      <a:cubicBezTo>
                        <a:pt x="3001" y="4487"/>
                        <a:pt x="3085" y="4451"/>
                        <a:pt x="3132" y="4391"/>
                      </a:cubicBezTo>
                      <a:lnTo>
                        <a:pt x="3168" y="4391"/>
                      </a:lnTo>
                      <a:cubicBezTo>
                        <a:pt x="3236" y="4550"/>
                        <a:pt x="3379" y="4654"/>
                        <a:pt x="3515" y="4654"/>
                      </a:cubicBezTo>
                      <a:cubicBezTo>
                        <a:pt x="3523" y="4654"/>
                        <a:pt x="3530" y="4654"/>
                        <a:pt x="3537" y="4653"/>
                      </a:cubicBezTo>
                      <a:cubicBezTo>
                        <a:pt x="3704" y="4630"/>
                        <a:pt x="3823" y="4499"/>
                        <a:pt x="3870" y="4320"/>
                      </a:cubicBezTo>
                      <a:lnTo>
                        <a:pt x="3894" y="4320"/>
                      </a:lnTo>
                      <a:cubicBezTo>
                        <a:pt x="3928" y="4557"/>
                        <a:pt x="4100" y="4751"/>
                        <a:pt x="4290" y="4751"/>
                      </a:cubicBezTo>
                      <a:cubicBezTo>
                        <a:pt x="4301" y="4751"/>
                        <a:pt x="4312" y="4750"/>
                        <a:pt x="4323" y="4749"/>
                      </a:cubicBezTo>
                      <a:cubicBezTo>
                        <a:pt x="4490" y="4737"/>
                        <a:pt x="4609" y="4606"/>
                        <a:pt x="4656" y="4427"/>
                      </a:cubicBezTo>
                      <a:cubicBezTo>
                        <a:pt x="4680" y="4427"/>
                        <a:pt x="4716" y="4415"/>
                        <a:pt x="4728" y="4415"/>
                      </a:cubicBezTo>
                      <a:cubicBezTo>
                        <a:pt x="4763" y="4403"/>
                        <a:pt x="4787" y="4403"/>
                        <a:pt x="4823" y="4380"/>
                      </a:cubicBezTo>
                      <a:cubicBezTo>
                        <a:pt x="4888" y="4478"/>
                        <a:pt x="4994" y="4536"/>
                        <a:pt x="5111" y="4536"/>
                      </a:cubicBezTo>
                      <a:cubicBezTo>
                        <a:pt x="5122" y="4536"/>
                        <a:pt x="5133" y="4535"/>
                        <a:pt x="5144" y="4534"/>
                      </a:cubicBezTo>
                      <a:cubicBezTo>
                        <a:pt x="5275" y="4522"/>
                        <a:pt x="5394" y="4415"/>
                        <a:pt x="5442" y="4260"/>
                      </a:cubicBezTo>
                      <a:cubicBezTo>
                        <a:pt x="5561" y="4249"/>
                        <a:pt x="5692" y="4237"/>
                        <a:pt x="5787" y="4213"/>
                      </a:cubicBezTo>
                      <a:cubicBezTo>
                        <a:pt x="6025" y="4189"/>
                        <a:pt x="6109" y="3856"/>
                        <a:pt x="6252" y="3558"/>
                      </a:cubicBezTo>
                      <a:cubicBezTo>
                        <a:pt x="6275" y="3582"/>
                        <a:pt x="6323" y="3582"/>
                        <a:pt x="6347" y="3582"/>
                      </a:cubicBezTo>
                      <a:cubicBezTo>
                        <a:pt x="6561" y="3546"/>
                        <a:pt x="6704" y="3320"/>
                        <a:pt x="6680" y="3070"/>
                      </a:cubicBezTo>
                      <a:cubicBezTo>
                        <a:pt x="6680" y="3058"/>
                        <a:pt x="6680" y="3046"/>
                        <a:pt x="6668" y="3022"/>
                      </a:cubicBezTo>
                      <a:cubicBezTo>
                        <a:pt x="6692" y="2963"/>
                        <a:pt x="6704" y="2903"/>
                        <a:pt x="6728" y="2844"/>
                      </a:cubicBezTo>
                      <a:cubicBezTo>
                        <a:pt x="6906" y="2736"/>
                        <a:pt x="7026" y="2522"/>
                        <a:pt x="6990" y="2296"/>
                      </a:cubicBezTo>
                      <a:cubicBezTo>
                        <a:pt x="6978" y="2105"/>
                        <a:pt x="6847" y="1939"/>
                        <a:pt x="6692" y="1903"/>
                      </a:cubicBezTo>
                      <a:cubicBezTo>
                        <a:pt x="6680" y="1867"/>
                        <a:pt x="6680" y="1855"/>
                        <a:pt x="6668" y="1820"/>
                      </a:cubicBezTo>
                      <a:cubicBezTo>
                        <a:pt x="6716" y="1629"/>
                        <a:pt x="6787" y="1403"/>
                        <a:pt x="6656" y="1201"/>
                      </a:cubicBezTo>
                      <a:cubicBezTo>
                        <a:pt x="6656" y="1153"/>
                        <a:pt x="6668" y="1129"/>
                        <a:pt x="6656" y="1082"/>
                      </a:cubicBezTo>
                      <a:cubicBezTo>
                        <a:pt x="6633" y="915"/>
                        <a:pt x="6502" y="772"/>
                        <a:pt x="6383" y="724"/>
                      </a:cubicBezTo>
                      <a:cubicBezTo>
                        <a:pt x="6383" y="677"/>
                        <a:pt x="6275" y="665"/>
                        <a:pt x="6275" y="617"/>
                      </a:cubicBezTo>
                      <a:cubicBezTo>
                        <a:pt x="6253" y="381"/>
                        <a:pt x="6082" y="198"/>
                        <a:pt x="5883" y="198"/>
                      </a:cubicBezTo>
                      <a:cubicBezTo>
                        <a:pt x="5871" y="198"/>
                        <a:pt x="5859" y="199"/>
                        <a:pt x="5847" y="200"/>
                      </a:cubicBezTo>
                      <a:cubicBezTo>
                        <a:pt x="5787" y="200"/>
                        <a:pt x="5728" y="236"/>
                        <a:pt x="5680" y="272"/>
                      </a:cubicBezTo>
                      <a:lnTo>
                        <a:pt x="5656" y="248"/>
                      </a:lnTo>
                      <a:cubicBezTo>
                        <a:pt x="5656" y="67"/>
                        <a:pt x="5586" y="0"/>
                        <a:pt x="54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7677444" y="730401"/>
                  <a:ext cx="246788" cy="242448"/>
                </a:xfrm>
                <a:custGeom>
                  <a:rect b="b" l="l" r="r" t="t"/>
                  <a:pathLst>
                    <a:path extrusionOk="0" h="3575" w="3639">
                      <a:moveTo>
                        <a:pt x="2802" y="1"/>
                      </a:moveTo>
                      <a:cubicBezTo>
                        <a:pt x="2769" y="1"/>
                        <a:pt x="2728" y="22"/>
                        <a:pt x="2686" y="50"/>
                      </a:cubicBezTo>
                      <a:cubicBezTo>
                        <a:pt x="2659" y="23"/>
                        <a:pt x="2639" y="10"/>
                        <a:pt x="2615" y="10"/>
                      </a:cubicBezTo>
                      <a:cubicBezTo>
                        <a:pt x="2607" y="10"/>
                        <a:pt x="2599" y="11"/>
                        <a:pt x="2590" y="14"/>
                      </a:cubicBezTo>
                      <a:cubicBezTo>
                        <a:pt x="2519" y="38"/>
                        <a:pt x="2471" y="121"/>
                        <a:pt x="2459" y="241"/>
                      </a:cubicBezTo>
                      <a:cubicBezTo>
                        <a:pt x="2442" y="250"/>
                        <a:pt x="2427" y="254"/>
                        <a:pt x="2413" y="254"/>
                      </a:cubicBezTo>
                      <a:cubicBezTo>
                        <a:pt x="2319" y="254"/>
                        <a:pt x="2309" y="57"/>
                        <a:pt x="2246" y="57"/>
                      </a:cubicBezTo>
                      <a:cubicBezTo>
                        <a:pt x="2225" y="57"/>
                        <a:pt x="2199" y="78"/>
                        <a:pt x="2162" y="133"/>
                      </a:cubicBezTo>
                      <a:cubicBezTo>
                        <a:pt x="2134" y="88"/>
                        <a:pt x="2103" y="67"/>
                        <a:pt x="2068" y="67"/>
                      </a:cubicBezTo>
                      <a:cubicBezTo>
                        <a:pt x="2012" y="67"/>
                        <a:pt x="1945" y="121"/>
                        <a:pt x="1864" y="217"/>
                      </a:cubicBezTo>
                      <a:cubicBezTo>
                        <a:pt x="1840" y="169"/>
                        <a:pt x="1793" y="157"/>
                        <a:pt x="1745" y="157"/>
                      </a:cubicBezTo>
                      <a:cubicBezTo>
                        <a:pt x="1638" y="169"/>
                        <a:pt x="1578" y="312"/>
                        <a:pt x="1578" y="491"/>
                      </a:cubicBezTo>
                      <a:cubicBezTo>
                        <a:pt x="1487" y="426"/>
                        <a:pt x="1418" y="369"/>
                        <a:pt x="1357" y="369"/>
                      </a:cubicBezTo>
                      <a:cubicBezTo>
                        <a:pt x="1283" y="369"/>
                        <a:pt x="1222" y="455"/>
                        <a:pt x="1150" y="717"/>
                      </a:cubicBezTo>
                      <a:cubicBezTo>
                        <a:pt x="1145" y="707"/>
                        <a:pt x="1135" y="704"/>
                        <a:pt x="1122" y="704"/>
                      </a:cubicBezTo>
                      <a:cubicBezTo>
                        <a:pt x="1069" y="704"/>
                        <a:pt x="962" y="767"/>
                        <a:pt x="923" y="776"/>
                      </a:cubicBezTo>
                      <a:cubicBezTo>
                        <a:pt x="893" y="736"/>
                        <a:pt x="829" y="688"/>
                        <a:pt x="774" y="688"/>
                      </a:cubicBezTo>
                      <a:cubicBezTo>
                        <a:pt x="764" y="688"/>
                        <a:pt x="754" y="689"/>
                        <a:pt x="745" y="693"/>
                      </a:cubicBezTo>
                      <a:cubicBezTo>
                        <a:pt x="662" y="705"/>
                        <a:pt x="626" y="788"/>
                        <a:pt x="602" y="943"/>
                      </a:cubicBezTo>
                      <a:cubicBezTo>
                        <a:pt x="579" y="920"/>
                        <a:pt x="561" y="878"/>
                        <a:pt x="521" y="878"/>
                      </a:cubicBezTo>
                      <a:cubicBezTo>
                        <a:pt x="497" y="878"/>
                        <a:pt x="467" y="892"/>
                        <a:pt x="423" y="931"/>
                      </a:cubicBezTo>
                      <a:cubicBezTo>
                        <a:pt x="376" y="955"/>
                        <a:pt x="304" y="1169"/>
                        <a:pt x="269" y="1205"/>
                      </a:cubicBezTo>
                      <a:cubicBezTo>
                        <a:pt x="259" y="1195"/>
                        <a:pt x="249" y="1191"/>
                        <a:pt x="240" y="1191"/>
                      </a:cubicBezTo>
                      <a:cubicBezTo>
                        <a:pt x="100" y="1191"/>
                        <a:pt x="0" y="2193"/>
                        <a:pt x="65" y="2193"/>
                      </a:cubicBezTo>
                      <a:cubicBezTo>
                        <a:pt x="65" y="2193"/>
                        <a:pt x="66" y="2193"/>
                        <a:pt x="66" y="2193"/>
                      </a:cubicBezTo>
                      <a:cubicBezTo>
                        <a:pt x="69" y="2193"/>
                        <a:pt x="72" y="2192"/>
                        <a:pt x="75" y="2192"/>
                      </a:cubicBezTo>
                      <a:cubicBezTo>
                        <a:pt x="132" y="2192"/>
                        <a:pt x="72" y="2310"/>
                        <a:pt x="197" y="2515"/>
                      </a:cubicBezTo>
                      <a:cubicBezTo>
                        <a:pt x="215" y="2550"/>
                        <a:pt x="236" y="2562"/>
                        <a:pt x="258" y="2562"/>
                      </a:cubicBezTo>
                      <a:cubicBezTo>
                        <a:pt x="308" y="2562"/>
                        <a:pt x="366" y="2502"/>
                        <a:pt x="415" y="2502"/>
                      </a:cubicBezTo>
                      <a:cubicBezTo>
                        <a:pt x="418" y="2502"/>
                        <a:pt x="420" y="2502"/>
                        <a:pt x="423" y="2503"/>
                      </a:cubicBezTo>
                      <a:lnTo>
                        <a:pt x="566" y="2800"/>
                      </a:lnTo>
                      <a:cubicBezTo>
                        <a:pt x="594" y="2845"/>
                        <a:pt x="624" y="2860"/>
                        <a:pt x="652" y="2860"/>
                      </a:cubicBezTo>
                      <a:cubicBezTo>
                        <a:pt x="707" y="2860"/>
                        <a:pt x="757" y="2800"/>
                        <a:pt x="781" y="2777"/>
                      </a:cubicBezTo>
                      <a:lnTo>
                        <a:pt x="781" y="2788"/>
                      </a:lnTo>
                      <a:cubicBezTo>
                        <a:pt x="792" y="2966"/>
                        <a:pt x="885" y="3112"/>
                        <a:pt x="985" y="3112"/>
                      </a:cubicBezTo>
                      <a:cubicBezTo>
                        <a:pt x="992" y="3112"/>
                        <a:pt x="999" y="3112"/>
                        <a:pt x="1007" y="3110"/>
                      </a:cubicBezTo>
                      <a:cubicBezTo>
                        <a:pt x="1031" y="3134"/>
                        <a:pt x="1078" y="3134"/>
                        <a:pt x="1138" y="3134"/>
                      </a:cubicBezTo>
                      <a:cubicBezTo>
                        <a:pt x="1281" y="3146"/>
                        <a:pt x="1316" y="3193"/>
                        <a:pt x="1364" y="3229"/>
                      </a:cubicBezTo>
                      <a:cubicBezTo>
                        <a:pt x="1397" y="3327"/>
                        <a:pt x="1449" y="3385"/>
                        <a:pt x="1522" y="3385"/>
                      </a:cubicBezTo>
                      <a:cubicBezTo>
                        <a:pt x="1529" y="3385"/>
                        <a:pt x="1536" y="3385"/>
                        <a:pt x="1543" y="3384"/>
                      </a:cubicBezTo>
                      <a:cubicBezTo>
                        <a:pt x="1578" y="3384"/>
                        <a:pt x="1614" y="3348"/>
                        <a:pt x="1638" y="3312"/>
                      </a:cubicBezTo>
                      <a:lnTo>
                        <a:pt x="1662" y="3312"/>
                      </a:lnTo>
                      <a:cubicBezTo>
                        <a:pt x="1695" y="3424"/>
                        <a:pt x="1770" y="3504"/>
                        <a:pt x="1838" y="3504"/>
                      </a:cubicBezTo>
                      <a:cubicBezTo>
                        <a:pt x="1843" y="3504"/>
                        <a:pt x="1848" y="3504"/>
                        <a:pt x="1852" y="3503"/>
                      </a:cubicBezTo>
                      <a:cubicBezTo>
                        <a:pt x="1924" y="3491"/>
                        <a:pt x="1995" y="3384"/>
                        <a:pt x="2019" y="3253"/>
                      </a:cubicBezTo>
                      <a:lnTo>
                        <a:pt x="2031" y="3253"/>
                      </a:lnTo>
                      <a:cubicBezTo>
                        <a:pt x="2042" y="3436"/>
                        <a:pt x="2142" y="3575"/>
                        <a:pt x="2244" y="3575"/>
                      </a:cubicBezTo>
                      <a:cubicBezTo>
                        <a:pt x="2249" y="3575"/>
                        <a:pt x="2253" y="3575"/>
                        <a:pt x="2257" y="3574"/>
                      </a:cubicBezTo>
                      <a:cubicBezTo>
                        <a:pt x="2328" y="3562"/>
                        <a:pt x="2400" y="3467"/>
                        <a:pt x="2424" y="3336"/>
                      </a:cubicBezTo>
                      <a:cubicBezTo>
                        <a:pt x="2436" y="3336"/>
                        <a:pt x="2447" y="3336"/>
                        <a:pt x="2459" y="3324"/>
                      </a:cubicBezTo>
                      <a:cubicBezTo>
                        <a:pt x="2483" y="3312"/>
                        <a:pt x="2495" y="3312"/>
                        <a:pt x="2507" y="3312"/>
                      </a:cubicBezTo>
                      <a:cubicBezTo>
                        <a:pt x="2550" y="3387"/>
                        <a:pt x="2602" y="3433"/>
                        <a:pt x="2655" y="3433"/>
                      </a:cubicBezTo>
                      <a:cubicBezTo>
                        <a:pt x="2662" y="3433"/>
                        <a:pt x="2668" y="3433"/>
                        <a:pt x="2674" y="3431"/>
                      </a:cubicBezTo>
                      <a:cubicBezTo>
                        <a:pt x="2745" y="3408"/>
                        <a:pt x="2805" y="3336"/>
                        <a:pt x="2817" y="3229"/>
                      </a:cubicBezTo>
                      <a:cubicBezTo>
                        <a:pt x="2876" y="3217"/>
                        <a:pt x="2959" y="3217"/>
                        <a:pt x="2995" y="3205"/>
                      </a:cubicBezTo>
                      <a:cubicBezTo>
                        <a:pt x="3114" y="3193"/>
                        <a:pt x="3162" y="2931"/>
                        <a:pt x="3221" y="2717"/>
                      </a:cubicBezTo>
                      <a:cubicBezTo>
                        <a:pt x="3233" y="2717"/>
                        <a:pt x="3257" y="2729"/>
                        <a:pt x="3281" y="2729"/>
                      </a:cubicBezTo>
                      <a:cubicBezTo>
                        <a:pt x="3388" y="2717"/>
                        <a:pt x="3459" y="2538"/>
                        <a:pt x="3448" y="2336"/>
                      </a:cubicBezTo>
                      <a:lnTo>
                        <a:pt x="3448" y="2300"/>
                      </a:lnTo>
                      <a:cubicBezTo>
                        <a:pt x="3459" y="2253"/>
                        <a:pt x="3459" y="2205"/>
                        <a:pt x="3471" y="2157"/>
                      </a:cubicBezTo>
                      <a:cubicBezTo>
                        <a:pt x="3579" y="2134"/>
                        <a:pt x="3638" y="1979"/>
                        <a:pt x="3626" y="1800"/>
                      </a:cubicBezTo>
                      <a:cubicBezTo>
                        <a:pt x="3614" y="1657"/>
                        <a:pt x="3555" y="1538"/>
                        <a:pt x="3459" y="1491"/>
                      </a:cubicBezTo>
                      <a:cubicBezTo>
                        <a:pt x="3459" y="1479"/>
                        <a:pt x="3448" y="1443"/>
                        <a:pt x="3448" y="1431"/>
                      </a:cubicBezTo>
                      <a:cubicBezTo>
                        <a:pt x="3471" y="1288"/>
                        <a:pt x="3507" y="1122"/>
                        <a:pt x="3424" y="955"/>
                      </a:cubicBezTo>
                      <a:lnTo>
                        <a:pt x="3424" y="872"/>
                      </a:lnTo>
                      <a:cubicBezTo>
                        <a:pt x="3412" y="753"/>
                        <a:pt x="3352" y="610"/>
                        <a:pt x="3281" y="586"/>
                      </a:cubicBezTo>
                      <a:cubicBezTo>
                        <a:pt x="3281" y="550"/>
                        <a:pt x="3221" y="538"/>
                        <a:pt x="3221" y="491"/>
                      </a:cubicBezTo>
                      <a:cubicBezTo>
                        <a:pt x="3210" y="308"/>
                        <a:pt x="3110" y="168"/>
                        <a:pt x="3008" y="168"/>
                      </a:cubicBezTo>
                      <a:cubicBezTo>
                        <a:pt x="3003" y="168"/>
                        <a:pt x="2999" y="169"/>
                        <a:pt x="2995" y="169"/>
                      </a:cubicBezTo>
                      <a:cubicBezTo>
                        <a:pt x="2971" y="169"/>
                        <a:pt x="2936" y="193"/>
                        <a:pt x="2912" y="229"/>
                      </a:cubicBezTo>
                      <a:cubicBezTo>
                        <a:pt x="2912" y="217"/>
                        <a:pt x="2888" y="217"/>
                        <a:pt x="2888" y="193"/>
                      </a:cubicBezTo>
                      <a:cubicBezTo>
                        <a:pt x="2888" y="49"/>
                        <a:pt x="2853" y="1"/>
                        <a:pt x="2802" y="1"/>
                      </a:cubicBezTo>
                      <a:close/>
                    </a:path>
                  </a:pathLst>
                </a:custGeom>
                <a:solidFill>
                  <a:srgbClr val="AE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7611661" y="686795"/>
                  <a:ext cx="542676" cy="290937"/>
                </a:xfrm>
                <a:custGeom>
                  <a:rect b="b" l="l" r="r" t="t"/>
                  <a:pathLst>
                    <a:path extrusionOk="0" h="4290" w="8002">
                      <a:moveTo>
                        <a:pt x="6157" y="0"/>
                      </a:moveTo>
                      <a:cubicBezTo>
                        <a:pt x="6069" y="0"/>
                        <a:pt x="5960" y="33"/>
                        <a:pt x="5846" y="74"/>
                      </a:cubicBezTo>
                      <a:cubicBezTo>
                        <a:pt x="5804" y="60"/>
                        <a:pt x="5759" y="54"/>
                        <a:pt x="5713" y="54"/>
                      </a:cubicBezTo>
                      <a:cubicBezTo>
                        <a:pt x="5681" y="54"/>
                        <a:pt x="5650" y="57"/>
                        <a:pt x="5620" y="62"/>
                      </a:cubicBezTo>
                      <a:cubicBezTo>
                        <a:pt x="5442" y="98"/>
                        <a:pt x="5311" y="217"/>
                        <a:pt x="5275" y="360"/>
                      </a:cubicBezTo>
                      <a:cubicBezTo>
                        <a:pt x="5222" y="379"/>
                        <a:pt x="5178" y="387"/>
                        <a:pt x="5141" y="387"/>
                      </a:cubicBezTo>
                      <a:cubicBezTo>
                        <a:pt x="4957" y="387"/>
                        <a:pt x="4939" y="186"/>
                        <a:pt x="4811" y="186"/>
                      </a:cubicBezTo>
                      <a:cubicBezTo>
                        <a:pt x="4761" y="186"/>
                        <a:pt x="4695" y="216"/>
                        <a:pt x="4596" y="300"/>
                      </a:cubicBezTo>
                      <a:cubicBezTo>
                        <a:pt x="4535" y="260"/>
                        <a:pt x="4474" y="240"/>
                        <a:pt x="4407" y="240"/>
                      </a:cubicBezTo>
                      <a:cubicBezTo>
                        <a:pt x="4278" y="240"/>
                        <a:pt x="4125" y="314"/>
                        <a:pt x="3906" y="455"/>
                      </a:cubicBezTo>
                      <a:cubicBezTo>
                        <a:pt x="3852" y="428"/>
                        <a:pt x="3792" y="415"/>
                        <a:pt x="3725" y="415"/>
                      </a:cubicBezTo>
                      <a:cubicBezTo>
                        <a:pt x="3702" y="415"/>
                        <a:pt x="3679" y="416"/>
                        <a:pt x="3656" y="419"/>
                      </a:cubicBezTo>
                      <a:cubicBezTo>
                        <a:pt x="3453" y="455"/>
                        <a:pt x="3286" y="634"/>
                        <a:pt x="3286" y="836"/>
                      </a:cubicBezTo>
                      <a:cubicBezTo>
                        <a:pt x="3114" y="782"/>
                        <a:pt x="2985" y="734"/>
                        <a:pt x="2871" y="734"/>
                      </a:cubicBezTo>
                      <a:cubicBezTo>
                        <a:pt x="2708" y="734"/>
                        <a:pt x="2575" y="831"/>
                        <a:pt x="2394" y="1145"/>
                      </a:cubicBezTo>
                      <a:cubicBezTo>
                        <a:pt x="2362" y="1122"/>
                        <a:pt x="2326" y="1104"/>
                        <a:pt x="2289" y="1104"/>
                      </a:cubicBezTo>
                      <a:cubicBezTo>
                        <a:pt x="2268" y="1104"/>
                        <a:pt x="2248" y="1109"/>
                        <a:pt x="2227" y="1122"/>
                      </a:cubicBezTo>
                      <a:cubicBezTo>
                        <a:pt x="2172" y="1085"/>
                        <a:pt x="2104" y="1070"/>
                        <a:pt x="2032" y="1070"/>
                      </a:cubicBezTo>
                      <a:cubicBezTo>
                        <a:pt x="2010" y="1070"/>
                        <a:pt x="1987" y="1071"/>
                        <a:pt x="1965" y="1074"/>
                      </a:cubicBezTo>
                      <a:cubicBezTo>
                        <a:pt x="1786" y="1110"/>
                        <a:pt x="1453" y="1110"/>
                        <a:pt x="1405" y="1265"/>
                      </a:cubicBezTo>
                      <a:cubicBezTo>
                        <a:pt x="1375" y="1191"/>
                        <a:pt x="1351" y="1168"/>
                        <a:pt x="1330" y="1168"/>
                      </a:cubicBezTo>
                      <a:cubicBezTo>
                        <a:pt x="1293" y="1168"/>
                        <a:pt x="1265" y="1241"/>
                        <a:pt x="1227" y="1241"/>
                      </a:cubicBezTo>
                      <a:cubicBezTo>
                        <a:pt x="1155" y="1253"/>
                        <a:pt x="1084" y="1288"/>
                        <a:pt x="1036" y="1348"/>
                      </a:cubicBezTo>
                      <a:cubicBezTo>
                        <a:pt x="858" y="1384"/>
                        <a:pt x="810" y="1717"/>
                        <a:pt x="655" y="1800"/>
                      </a:cubicBezTo>
                      <a:cubicBezTo>
                        <a:pt x="633" y="1791"/>
                        <a:pt x="610" y="1787"/>
                        <a:pt x="588" y="1787"/>
                      </a:cubicBezTo>
                      <a:cubicBezTo>
                        <a:pt x="435" y="1787"/>
                        <a:pt x="281" y="1982"/>
                        <a:pt x="0" y="2086"/>
                      </a:cubicBezTo>
                      <a:lnTo>
                        <a:pt x="60" y="2515"/>
                      </a:lnTo>
                      <a:cubicBezTo>
                        <a:pt x="60" y="2515"/>
                        <a:pt x="256" y="2754"/>
                        <a:pt x="377" y="2754"/>
                      </a:cubicBezTo>
                      <a:cubicBezTo>
                        <a:pt x="383" y="2754"/>
                        <a:pt x="388" y="2754"/>
                        <a:pt x="393" y="2753"/>
                      </a:cubicBezTo>
                      <a:cubicBezTo>
                        <a:pt x="399" y="2752"/>
                        <a:pt x="405" y="2752"/>
                        <a:pt x="411" y="2752"/>
                      </a:cubicBezTo>
                      <a:cubicBezTo>
                        <a:pt x="539" y="2752"/>
                        <a:pt x="580" y="2881"/>
                        <a:pt x="774" y="3098"/>
                      </a:cubicBezTo>
                      <a:cubicBezTo>
                        <a:pt x="870" y="3217"/>
                        <a:pt x="977" y="3253"/>
                        <a:pt x="1108" y="3265"/>
                      </a:cubicBezTo>
                      <a:cubicBezTo>
                        <a:pt x="1191" y="3348"/>
                        <a:pt x="1286" y="3408"/>
                        <a:pt x="1405" y="3408"/>
                      </a:cubicBezTo>
                      <a:cubicBezTo>
                        <a:pt x="1489" y="3408"/>
                        <a:pt x="1548" y="3384"/>
                        <a:pt x="1584" y="3336"/>
                      </a:cubicBezTo>
                      <a:lnTo>
                        <a:pt x="1584" y="3372"/>
                      </a:lnTo>
                      <a:cubicBezTo>
                        <a:pt x="1606" y="3561"/>
                        <a:pt x="1763" y="3708"/>
                        <a:pt x="1938" y="3708"/>
                      </a:cubicBezTo>
                      <a:cubicBezTo>
                        <a:pt x="1951" y="3708"/>
                        <a:pt x="1964" y="3707"/>
                        <a:pt x="1977" y="3705"/>
                      </a:cubicBezTo>
                      <a:cubicBezTo>
                        <a:pt x="2036" y="3729"/>
                        <a:pt x="2108" y="3729"/>
                        <a:pt x="2215" y="3741"/>
                      </a:cubicBezTo>
                      <a:cubicBezTo>
                        <a:pt x="2501" y="3753"/>
                        <a:pt x="2560" y="3812"/>
                        <a:pt x="2644" y="3860"/>
                      </a:cubicBezTo>
                      <a:cubicBezTo>
                        <a:pt x="2710" y="3959"/>
                        <a:pt x="2837" y="4028"/>
                        <a:pt x="2960" y="4028"/>
                      </a:cubicBezTo>
                      <a:cubicBezTo>
                        <a:pt x="2970" y="4028"/>
                        <a:pt x="2979" y="4028"/>
                        <a:pt x="2989" y="4027"/>
                      </a:cubicBezTo>
                      <a:cubicBezTo>
                        <a:pt x="3072" y="4027"/>
                        <a:pt x="3156" y="3991"/>
                        <a:pt x="3215" y="3943"/>
                      </a:cubicBezTo>
                      <a:lnTo>
                        <a:pt x="3239" y="3943"/>
                      </a:lnTo>
                      <a:cubicBezTo>
                        <a:pt x="3306" y="4078"/>
                        <a:pt x="3448" y="4171"/>
                        <a:pt x="3614" y="4171"/>
                      </a:cubicBezTo>
                      <a:cubicBezTo>
                        <a:pt x="3624" y="4171"/>
                        <a:pt x="3634" y="4170"/>
                        <a:pt x="3644" y="4170"/>
                      </a:cubicBezTo>
                      <a:cubicBezTo>
                        <a:pt x="3822" y="4170"/>
                        <a:pt x="3953" y="4051"/>
                        <a:pt x="4013" y="3908"/>
                      </a:cubicBezTo>
                      <a:lnTo>
                        <a:pt x="4048" y="3908"/>
                      </a:lnTo>
                      <a:cubicBezTo>
                        <a:pt x="4060" y="4115"/>
                        <a:pt x="4272" y="4289"/>
                        <a:pt x="4502" y="4289"/>
                      </a:cubicBezTo>
                      <a:cubicBezTo>
                        <a:pt x="4510" y="4289"/>
                        <a:pt x="4517" y="4289"/>
                        <a:pt x="4525" y="4289"/>
                      </a:cubicBezTo>
                      <a:cubicBezTo>
                        <a:pt x="4715" y="4289"/>
                        <a:pt x="4858" y="4170"/>
                        <a:pt x="4906" y="4027"/>
                      </a:cubicBezTo>
                      <a:cubicBezTo>
                        <a:pt x="4941" y="4027"/>
                        <a:pt x="4965" y="4027"/>
                        <a:pt x="5001" y="4003"/>
                      </a:cubicBezTo>
                      <a:cubicBezTo>
                        <a:pt x="5025" y="4003"/>
                        <a:pt x="5072" y="3991"/>
                        <a:pt x="5096" y="3991"/>
                      </a:cubicBezTo>
                      <a:cubicBezTo>
                        <a:pt x="5191" y="4098"/>
                        <a:pt x="5334" y="4158"/>
                        <a:pt x="5489" y="4158"/>
                      </a:cubicBezTo>
                      <a:cubicBezTo>
                        <a:pt x="5668" y="4158"/>
                        <a:pt x="5811" y="4063"/>
                        <a:pt x="5894" y="3932"/>
                      </a:cubicBezTo>
                      <a:cubicBezTo>
                        <a:pt x="6049" y="3920"/>
                        <a:pt x="6215" y="3920"/>
                        <a:pt x="6334" y="3920"/>
                      </a:cubicBezTo>
                      <a:cubicBezTo>
                        <a:pt x="6668" y="3908"/>
                        <a:pt x="6787" y="3610"/>
                        <a:pt x="6977" y="3324"/>
                      </a:cubicBezTo>
                      <a:cubicBezTo>
                        <a:pt x="7025" y="3336"/>
                        <a:pt x="7061" y="3336"/>
                        <a:pt x="7120" y="3336"/>
                      </a:cubicBezTo>
                      <a:cubicBezTo>
                        <a:pt x="7418" y="3324"/>
                        <a:pt x="7644" y="3098"/>
                        <a:pt x="7620" y="2848"/>
                      </a:cubicBezTo>
                      <a:cubicBezTo>
                        <a:pt x="7620" y="2836"/>
                        <a:pt x="7597" y="2812"/>
                        <a:pt x="7597" y="2800"/>
                      </a:cubicBezTo>
                      <a:cubicBezTo>
                        <a:pt x="7644" y="2741"/>
                        <a:pt x="7680" y="2681"/>
                        <a:pt x="7704" y="2622"/>
                      </a:cubicBezTo>
                      <a:cubicBezTo>
                        <a:pt x="7978" y="2562"/>
                        <a:pt x="8001" y="2265"/>
                        <a:pt x="7978" y="2050"/>
                      </a:cubicBezTo>
                      <a:cubicBezTo>
                        <a:pt x="7954" y="1848"/>
                        <a:pt x="7930" y="1788"/>
                        <a:pt x="7716" y="1753"/>
                      </a:cubicBezTo>
                      <a:cubicBezTo>
                        <a:pt x="7704" y="1717"/>
                        <a:pt x="7692" y="1705"/>
                        <a:pt x="7692" y="1669"/>
                      </a:cubicBezTo>
                      <a:cubicBezTo>
                        <a:pt x="7763" y="1479"/>
                        <a:pt x="7989" y="1253"/>
                        <a:pt x="7811" y="1050"/>
                      </a:cubicBezTo>
                      <a:cubicBezTo>
                        <a:pt x="7823" y="1003"/>
                        <a:pt x="7823" y="979"/>
                        <a:pt x="7823" y="931"/>
                      </a:cubicBezTo>
                      <a:cubicBezTo>
                        <a:pt x="7811" y="764"/>
                        <a:pt x="7680" y="657"/>
                        <a:pt x="7501" y="622"/>
                      </a:cubicBezTo>
                      <a:cubicBezTo>
                        <a:pt x="7513" y="574"/>
                        <a:pt x="7513" y="526"/>
                        <a:pt x="7513" y="479"/>
                      </a:cubicBezTo>
                      <a:cubicBezTo>
                        <a:pt x="7483" y="269"/>
                        <a:pt x="7076" y="143"/>
                        <a:pt x="6777" y="143"/>
                      </a:cubicBezTo>
                      <a:cubicBezTo>
                        <a:pt x="6720" y="143"/>
                        <a:pt x="6666" y="148"/>
                        <a:pt x="6620" y="157"/>
                      </a:cubicBezTo>
                      <a:cubicBezTo>
                        <a:pt x="6525" y="169"/>
                        <a:pt x="6454" y="205"/>
                        <a:pt x="6394" y="241"/>
                      </a:cubicBezTo>
                      <a:cubicBezTo>
                        <a:pt x="6382" y="229"/>
                        <a:pt x="6370" y="229"/>
                        <a:pt x="6346" y="217"/>
                      </a:cubicBezTo>
                      <a:cubicBezTo>
                        <a:pt x="6346" y="55"/>
                        <a:pt x="6270" y="0"/>
                        <a:pt x="6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7717727" y="776652"/>
                  <a:ext cx="231529" cy="120580"/>
                </a:xfrm>
                <a:custGeom>
                  <a:rect b="b" l="l" r="r" t="t"/>
                  <a:pathLst>
                    <a:path extrusionOk="0" h="1778" w="3414">
                      <a:moveTo>
                        <a:pt x="2687" y="1"/>
                      </a:moveTo>
                      <a:cubicBezTo>
                        <a:pt x="2655" y="1"/>
                        <a:pt x="2613" y="15"/>
                        <a:pt x="2568" y="35"/>
                      </a:cubicBezTo>
                      <a:cubicBezTo>
                        <a:pt x="2544" y="23"/>
                        <a:pt x="2508" y="23"/>
                        <a:pt x="2473" y="23"/>
                      </a:cubicBezTo>
                      <a:cubicBezTo>
                        <a:pt x="2425" y="23"/>
                        <a:pt x="2354" y="82"/>
                        <a:pt x="2342" y="142"/>
                      </a:cubicBezTo>
                      <a:cubicBezTo>
                        <a:pt x="2324" y="147"/>
                        <a:pt x="2310" y="149"/>
                        <a:pt x="2296" y="149"/>
                      </a:cubicBezTo>
                      <a:cubicBezTo>
                        <a:pt x="2211" y="149"/>
                        <a:pt x="2204" y="58"/>
                        <a:pt x="2151" y="58"/>
                      </a:cubicBezTo>
                      <a:cubicBezTo>
                        <a:pt x="2134" y="58"/>
                        <a:pt x="2112" y="68"/>
                        <a:pt x="2080" y="94"/>
                      </a:cubicBezTo>
                      <a:cubicBezTo>
                        <a:pt x="2050" y="73"/>
                        <a:pt x="2023" y="64"/>
                        <a:pt x="1993" y="64"/>
                      </a:cubicBezTo>
                      <a:cubicBezTo>
                        <a:pt x="1939" y="64"/>
                        <a:pt x="1879" y="96"/>
                        <a:pt x="1794" y="142"/>
                      </a:cubicBezTo>
                      <a:cubicBezTo>
                        <a:pt x="1777" y="134"/>
                        <a:pt x="1750" y="120"/>
                        <a:pt x="1722" y="120"/>
                      </a:cubicBezTo>
                      <a:cubicBezTo>
                        <a:pt x="1710" y="120"/>
                        <a:pt x="1698" y="123"/>
                        <a:pt x="1687" y="130"/>
                      </a:cubicBezTo>
                      <a:cubicBezTo>
                        <a:pt x="1603" y="142"/>
                        <a:pt x="1532" y="213"/>
                        <a:pt x="1532" y="285"/>
                      </a:cubicBezTo>
                      <a:cubicBezTo>
                        <a:pt x="1441" y="258"/>
                        <a:pt x="1377" y="232"/>
                        <a:pt x="1320" y="232"/>
                      </a:cubicBezTo>
                      <a:cubicBezTo>
                        <a:pt x="1249" y="232"/>
                        <a:pt x="1189" y="272"/>
                        <a:pt x="1103" y="404"/>
                      </a:cubicBezTo>
                      <a:cubicBezTo>
                        <a:pt x="1099" y="400"/>
                        <a:pt x="1092" y="398"/>
                        <a:pt x="1083" y="398"/>
                      </a:cubicBezTo>
                      <a:cubicBezTo>
                        <a:pt x="1035" y="398"/>
                        <a:pt x="931" y="440"/>
                        <a:pt x="901" y="440"/>
                      </a:cubicBezTo>
                      <a:cubicBezTo>
                        <a:pt x="853" y="428"/>
                        <a:pt x="782" y="392"/>
                        <a:pt x="734" y="392"/>
                      </a:cubicBezTo>
                      <a:cubicBezTo>
                        <a:pt x="651" y="404"/>
                        <a:pt x="615" y="452"/>
                        <a:pt x="591" y="523"/>
                      </a:cubicBezTo>
                      <a:cubicBezTo>
                        <a:pt x="569" y="515"/>
                        <a:pt x="551" y="494"/>
                        <a:pt x="514" y="494"/>
                      </a:cubicBezTo>
                      <a:cubicBezTo>
                        <a:pt x="492" y="494"/>
                        <a:pt x="464" y="501"/>
                        <a:pt x="425" y="523"/>
                      </a:cubicBezTo>
                      <a:cubicBezTo>
                        <a:pt x="389" y="547"/>
                        <a:pt x="306" y="642"/>
                        <a:pt x="270" y="678"/>
                      </a:cubicBezTo>
                      <a:cubicBezTo>
                        <a:pt x="261" y="673"/>
                        <a:pt x="253" y="671"/>
                        <a:pt x="244" y="671"/>
                      </a:cubicBezTo>
                      <a:cubicBezTo>
                        <a:pt x="112" y="671"/>
                        <a:pt x="0" y="1166"/>
                        <a:pt x="68" y="1166"/>
                      </a:cubicBezTo>
                      <a:cubicBezTo>
                        <a:pt x="74" y="1165"/>
                        <a:pt x="79" y="1164"/>
                        <a:pt x="83" y="1164"/>
                      </a:cubicBezTo>
                      <a:cubicBezTo>
                        <a:pt x="128" y="1164"/>
                        <a:pt x="77" y="1223"/>
                        <a:pt x="175" y="1321"/>
                      </a:cubicBezTo>
                      <a:cubicBezTo>
                        <a:pt x="190" y="1336"/>
                        <a:pt x="208" y="1342"/>
                        <a:pt x="226" y="1342"/>
                      </a:cubicBezTo>
                      <a:cubicBezTo>
                        <a:pt x="276" y="1342"/>
                        <a:pt x="333" y="1297"/>
                        <a:pt x="377" y="1297"/>
                      </a:cubicBezTo>
                      <a:cubicBezTo>
                        <a:pt x="413" y="1344"/>
                        <a:pt x="472" y="1404"/>
                        <a:pt x="508" y="1452"/>
                      </a:cubicBezTo>
                      <a:cubicBezTo>
                        <a:pt x="535" y="1471"/>
                        <a:pt x="562" y="1478"/>
                        <a:pt x="587" y="1478"/>
                      </a:cubicBezTo>
                      <a:cubicBezTo>
                        <a:pt x="640" y="1478"/>
                        <a:pt x="686" y="1448"/>
                        <a:pt x="710" y="1440"/>
                      </a:cubicBezTo>
                      <a:lnTo>
                        <a:pt x="710" y="1452"/>
                      </a:lnTo>
                      <a:cubicBezTo>
                        <a:pt x="721" y="1525"/>
                        <a:pt x="787" y="1599"/>
                        <a:pt x="868" y="1599"/>
                      </a:cubicBezTo>
                      <a:cubicBezTo>
                        <a:pt x="879" y="1599"/>
                        <a:pt x="890" y="1597"/>
                        <a:pt x="901" y="1595"/>
                      </a:cubicBezTo>
                      <a:lnTo>
                        <a:pt x="1020" y="1595"/>
                      </a:lnTo>
                      <a:cubicBezTo>
                        <a:pt x="1151" y="1595"/>
                        <a:pt x="1187" y="1630"/>
                        <a:pt x="1222" y="1642"/>
                      </a:cubicBezTo>
                      <a:cubicBezTo>
                        <a:pt x="1252" y="1682"/>
                        <a:pt x="1306" y="1705"/>
                        <a:pt x="1358" y="1705"/>
                      </a:cubicBezTo>
                      <a:cubicBezTo>
                        <a:pt x="1368" y="1705"/>
                        <a:pt x="1379" y="1704"/>
                        <a:pt x="1389" y="1702"/>
                      </a:cubicBezTo>
                      <a:cubicBezTo>
                        <a:pt x="1437" y="1702"/>
                        <a:pt x="1461" y="1690"/>
                        <a:pt x="1496" y="1654"/>
                      </a:cubicBezTo>
                      <a:lnTo>
                        <a:pt x="1508" y="1654"/>
                      </a:lnTo>
                      <a:cubicBezTo>
                        <a:pt x="1544" y="1714"/>
                        <a:pt x="1615" y="1749"/>
                        <a:pt x="1687" y="1749"/>
                      </a:cubicBezTo>
                      <a:cubicBezTo>
                        <a:pt x="1758" y="1737"/>
                        <a:pt x="1818" y="1690"/>
                        <a:pt x="1853" y="1630"/>
                      </a:cubicBezTo>
                      <a:lnTo>
                        <a:pt x="1865" y="1630"/>
                      </a:lnTo>
                      <a:cubicBezTo>
                        <a:pt x="1886" y="1704"/>
                        <a:pt x="1954" y="1777"/>
                        <a:pt x="2043" y="1777"/>
                      </a:cubicBezTo>
                      <a:cubicBezTo>
                        <a:pt x="2055" y="1777"/>
                        <a:pt x="2067" y="1776"/>
                        <a:pt x="2080" y="1773"/>
                      </a:cubicBezTo>
                      <a:cubicBezTo>
                        <a:pt x="2151" y="1761"/>
                        <a:pt x="2211" y="1714"/>
                        <a:pt x="2246" y="1654"/>
                      </a:cubicBezTo>
                      <a:cubicBezTo>
                        <a:pt x="2258" y="1654"/>
                        <a:pt x="2270" y="1654"/>
                        <a:pt x="2282" y="1642"/>
                      </a:cubicBezTo>
                      <a:cubicBezTo>
                        <a:pt x="2306" y="1642"/>
                        <a:pt x="2318" y="1642"/>
                        <a:pt x="2330" y="1630"/>
                      </a:cubicBezTo>
                      <a:cubicBezTo>
                        <a:pt x="2377" y="1678"/>
                        <a:pt x="2425" y="1690"/>
                        <a:pt x="2484" y="1690"/>
                      </a:cubicBezTo>
                      <a:cubicBezTo>
                        <a:pt x="2556" y="1690"/>
                        <a:pt x="2604" y="1642"/>
                        <a:pt x="2627" y="1583"/>
                      </a:cubicBezTo>
                      <a:cubicBezTo>
                        <a:pt x="2687" y="1583"/>
                        <a:pt x="2746" y="1571"/>
                        <a:pt x="2794" y="1571"/>
                      </a:cubicBezTo>
                      <a:cubicBezTo>
                        <a:pt x="2913" y="1559"/>
                        <a:pt x="2961" y="1440"/>
                        <a:pt x="3020" y="1321"/>
                      </a:cubicBezTo>
                      <a:lnTo>
                        <a:pt x="3056" y="1321"/>
                      </a:lnTo>
                      <a:cubicBezTo>
                        <a:pt x="3163" y="1297"/>
                        <a:pt x="3235" y="1214"/>
                        <a:pt x="3223" y="1118"/>
                      </a:cubicBezTo>
                      <a:lnTo>
                        <a:pt x="3223" y="1106"/>
                      </a:lnTo>
                      <a:cubicBezTo>
                        <a:pt x="3235" y="1094"/>
                        <a:pt x="3258" y="1059"/>
                        <a:pt x="3258" y="1035"/>
                      </a:cubicBezTo>
                      <a:cubicBezTo>
                        <a:pt x="3354" y="1035"/>
                        <a:pt x="3413" y="963"/>
                        <a:pt x="3401" y="868"/>
                      </a:cubicBezTo>
                      <a:cubicBezTo>
                        <a:pt x="3389" y="797"/>
                        <a:pt x="3342" y="737"/>
                        <a:pt x="3270" y="725"/>
                      </a:cubicBezTo>
                      <a:cubicBezTo>
                        <a:pt x="3270" y="702"/>
                        <a:pt x="3258" y="702"/>
                        <a:pt x="3258" y="690"/>
                      </a:cubicBezTo>
                      <a:cubicBezTo>
                        <a:pt x="3282" y="618"/>
                        <a:pt x="3318" y="547"/>
                        <a:pt x="3258" y="452"/>
                      </a:cubicBezTo>
                      <a:lnTo>
                        <a:pt x="3258" y="404"/>
                      </a:lnTo>
                      <a:cubicBezTo>
                        <a:pt x="3258" y="344"/>
                        <a:pt x="3199" y="285"/>
                        <a:pt x="3139" y="273"/>
                      </a:cubicBezTo>
                      <a:cubicBezTo>
                        <a:pt x="3139" y="261"/>
                        <a:pt x="3092" y="261"/>
                        <a:pt x="3080" y="225"/>
                      </a:cubicBezTo>
                      <a:cubicBezTo>
                        <a:pt x="3058" y="148"/>
                        <a:pt x="2985" y="81"/>
                        <a:pt x="2889" y="81"/>
                      </a:cubicBezTo>
                      <a:cubicBezTo>
                        <a:pt x="2881" y="81"/>
                        <a:pt x="2873" y="82"/>
                        <a:pt x="2865" y="82"/>
                      </a:cubicBezTo>
                      <a:cubicBezTo>
                        <a:pt x="2842" y="82"/>
                        <a:pt x="2806" y="94"/>
                        <a:pt x="2782" y="106"/>
                      </a:cubicBezTo>
                      <a:lnTo>
                        <a:pt x="2758" y="94"/>
                      </a:lnTo>
                      <a:cubicBezTo>
                        <a:pt x="2758" y="26"/>
                        <a:pt x="2731" y="1"/>
                        <a:pt x="2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7665983" y="779907"/>
                  <a:ext cx="229969" cy="120376"/>
                </a:xfrm>
                <a:custGeom>
                  <a:rect b="b" l="l" r="r" t="t"/>
                  <a:pathLst>
                    <a:path extrusionOk="0" h="1775" w="3391">
                      <a:moveTo>
                        <a:pt x="2693" y="0"/>
                      </a:moveTo>
                      <a:cubicBezTo>
                        <a:pt x="2664" y="0"/>
                        <a:pt x="2628" y="14"/>
                        <a:pt x="2593" y="34"/>
                      </a:cubicBezTo>
                      <a:cubicBezTo>
                        <a:pt x="2557" y="23"/>
                        <a:pt x="2533" y="23"/>
                        <a:pt x="2497" y="23"/>
                      </a:cubicBezTo>
                      <a:cubicBezTo>
                        <a:pt x="2438" y="34"/>
                        <a:pt x="2378" y="82"/>
                        <a:pt x="2366" y="142"/>
                      </a:cubicBezTo>
                      <a:cubicBezTo>
                        <a:pt x="2353" y="145"/>
                        <a:pt x="2340" y="146"/>
                        <a:pt x="2329" y="146"/>
                      </a:cubicBezTo>
                      <a:cubicBezTo>
                        <a:pt x="2237" y="146"/>
                        <a:pt x="2230" y="56"/>
                        <a:pt x="2173" y="56"/>
                      </a:cubicBezTo>
                      <a:cubicBezTo>
                        <a:pt x="2154" y="56"/>
                        <a:pt x="2128" y="66"/>
                        <a:pt x="2093" y="94"/>
                      </a:cubicBezTo>
                      <a:cubicBezTo>
                        <a:pt x="2066" y="71"/>
                        <a:pt x="2039" y="61"/>
                        <a:pt x="2008" y="61"/>
                      </a:cubicBezTo>
                      <a:cubicBezTo>
                        <a:pt x="1959" y="61"/>
                        <a:pt x="1900" y="90"/>
                        <a:pt x="1819" y="142"/>
                      </a:cubicBezTo>
                      <a:cubicBezTo>
                        <a:pt x="1793" y="124"/>
                        <a:pt x="1760" y="113"/>
                        <a:pt x="1735" y="113"/>
                      </a:cubicBezTo>
                      <a:cubicBezTo>
                        <a:pt x="1726" y="113"/>
                        <a:pt x="1718" y="115"/>
                        <a:pt x="1712" y="118"/>
                      </a:cubicBezTo>
                      <a:cubicBezTo>
                        <a:pt x="1616" y="142"/>
                        <a:pt x="1545" y="213"/>
                        <a:pt x="1545" y="284"/>
                      </a:cubicBezTo>
                      <a:cubicBezTo>
                        <a:pt x="1460" y="258"/>
                        <a:pt x="1396" y="231"/>
                        <a:pt x="1340" y="231"/>
                      </a:cubicBezTo>
                      <a:cubicBezTo>
                        <a:pt x="1270" y="231"/>
                        <a:pt x="1212" y="272"/>
                        <a:pt x="1140" y="404"/>
                      </a:cubicBezTo>
                      <a:cubicBezTo>
                        <a:pt x="1136" y="400"/>
                        <a:pt x="1129" y="398"/>
                        <a:pt x="1119" y="398"/>
                      </a:cubicBezTo>
                      <a:cubicBezTo>
                        <a:pt x="1072" y="398"/>
                        <a:pt x="967" y="439"/>
                        <a:pt x="938" y="439"/>
                      </a:cubicBezTo>
                      <a:cubicBezTo>
                        <a:pt x="890" y="415"/>
                        <a:pt x="831" y="392"/>
                        <a:pt x="771" y="392"/>
                      </a:cubicBezTo>
                      <a:cubicBezTo>
                        <a:pt x="676" y="404"/>
                        <a:pt x="652" y="451"/>
                        <a:pt x="628" y="523"/>
                      </a:cubicBezTo>
                      <a:cubicBezTo>
                        <a:pt x="606" y="515"/>
                        <a:pt x="588" y="493"/>
                        <a:pt x="551" y="493"/>
                      </a:cubicBezTo>
                      <a:cubicBezTo>
                        <a:pt x="529" y="493"/>
                        <a:pt x="501" y="501"/>
                        <a:pt x="461" y="523"/>
                      </a:cubicBezTo>
                      <a:cubicBezTo>
                        <a:pt x="426" y="534"/>
                        <a:pt x="176" y="689"/>
                        <a:pt x="140" y="713"/>
                      </a:cubicBezTo>
                      <a:cubicBezTo>
                        <a:pt x="131" y="709"/>
                        <a:pt x="122" y="706"/>
                        <a:pt x="114" y="706"/>
                      </a:cubicBezTo>
                      <a:cubicBezTo>
                        <a:pt x="0" y="706"/>
                        <a:pt x="13" y="1154"/>
                        <a:pt x="78" y="1154"/>
                      </a:cubicBezTo>
                      <a:cubicBezTo>
                        <a:pt x="79" y="1154"/>
                        <a:pt x="80" y="1154"/>
                        <a:pt x="80" y="1154"/>
                      </a:cubicBezTo>
                      <a:cubicBezTo>
                        <a:pt x="164" y="1154"/>
                        <a:pt x="80" y="1189"/>
                        <a:pt x="188" y="1296"/>
                      </a:cubicBezTo>
                      <a:cubicBezTo>
                        <a:pt x="205" y="1314"/>
                        <a:pt x="226" y="1320"/>
                        <a:pt x="248" y="1320"/>
                      </a:cubicBezTo>
                      <a:cubicBezTo>
                        <a:pt x="300" y="1320"/>
                        <a:pt x="360" y="1285"/>
                        <a:pt x="402" y="1285"/>
                      </a:cubicBezTo>
                      <a:cubicBezTo>
                        <a:pt x="426" y="1332"/>
                        <a:pt x="485" y="1392"/>
                        <a:pt x="533" y="1427"/>
                      </a:cubicBezTo>
                      <a:cubicBezTo>
                        <a:pt x="556" y="1447"/>
                        <a:pt x="581" y="1453"/>
                        <a:pt x="606" y="1453"/>
                      </a:cubicBezTo>
                      <a:cubicBezTo>
                        <a:pt x="658" y="1453"/>
                        <a:pt x="707" y="1424"/>
                        <a:pt x="723" y="1416"/>
                      </a:cubicBezTo>
                      <a:lnTo>
                        <a:pt x="723" y="1427"/>
                      </a:lnTo>
                      <a:cubicBezTo>
                        <a:pt x="734" y="1516"/>
                        <a:pt x="807" y="1584"/>
                        <a:pt x="893" y="1584"/>
                      </a:cubicBezTo>
                      <a:cubicBezTo>
                        <a:pt x="900" y="1584"/>
                        <a:pt x="907" y="1583"/>
                        <a:pt x="914" y="1582"/>
                      </a:cubicBezTo>
                      <a:lnTo>
                        <a:pt x="1033" y="1582"/>
                      </a:lnTo>
                      <a:cubicBezTo>
                        <a:pt x="1176" y="1582"/>
                        <a:pt x="1200" y="1606"/>
                        <a:pt x="1247" y="1630"/>
                      </a:cubicBezTo>
                      <a:cubicBezTo>
                        <a:pt x="1271" y="1666"/>
                        <a:pt x="1331" y="1701"/>
                        <a:pt x="1414" y="1701"/>
                      </a:cubicBezTo>
                      <a:cubicBezTo>
                        <a:pt x="1450" y="1701"/>
                        <a:pt x="1485" y="1689"/>
                        <a:pt x="1509" y="1654"/>
                      </a:cubicBezTo>
                      <a:lnTo>
                        <a:pt x="1533" y="1654"/>
                      </a:lnTo>
                      <a:cubicBezTo>
                        <a:pt x="1557" y="1713"/>
                        <a:pt x="1628" y="1749"/>
                        <a:pt x="1712" y="1749"/>
                      </a:cubicBezTo>
                      <a:cubicBezTo>
                        <a:pt x="1783" y="1725"/>
                        <a:pt x="1843" y="1689"/>
                        <a:pt x="1866" y="1630"/>
                      </a:cubicBezTo>
                      <a:lnTo>
                        <a:pt x="1890" y="1630"/>
                      </a:lnTo>
                      <a:cubicBezTo>
                        <a:pt x="1901" y="1707"/>
                        <a:pt x="1984" y="1774"/>
                        <a:pt x="2062" y="1774"/>
                      </a:cubicBezTo>
                      <a:cubicBezTo>
                        <a:pt x="2068" y="1774"/>
                        <a:pt x="2075" y="1774"/>
                        <a:pt x="2081" y="1773"/>
                      </a:cubicBezTo>
                      <a:cubicBezTo>
                        <a:pt x="2152" y="1761"/>
                        <a:pt x="2212" y="1713"/>
                        <a:pt x="2247" y="1654"/>
                      </a:cubicBezTo>
                      <a:cubicBezTo>
                        <a:pt x="2259" y="1654"/>
                        <a:pt x="2271" y="1654"/>
                        <a:pt x="2295" y="1642"/>
                      </a:cubicBezTo>
                      <a:cubicBezTo>
                        <a:pt x="2307" y="1642"/>
                        <a:pt x="2319" y="1642"/>
                        <a:pt x="2331" y="1630"/>
                      </a:cubicBezTo>
                      <a:cubicBezTo>
                        <a:pt x="2378" y="1666"/>
                        <a:pt x="2426" y="1689"/>
                        <a:pt x="2485" y="1689"/>
                      </a:cubicBezTo>
                      <a:cubicBezTo>
                        <a:pt x="2545" y="1689"/>
                        <a:pt x="2605" y="1642"/>
                        <a:pt x="2628" y="1582"/>
                      </a:cubicBezTo>
                      <a:cubicBezTo>
                        <a:pt x="2688" y="1582"/>
                        <a:pt x="2747" y="1570"/>
                        <a:pt x="2795" y="1570"/>
                      </a:cubicBezTo>
                      <a:cubicBezTo>
                        <a:pt x="2914" y="1547"/>
                        <a:pt x="2962" y="1427"/>
                        <a:pt x="3021" y="1308"/>
                      </a:cubicBezTo>
                      <a:lnTo>
                        <a:pt x="3069" y="1308"/>
                      </a:lnTo>
                      <a:cubicBezTo>
                        <a:pt x="3164" y="1296"/>
                        <a:pt x="3247" y="1213"/>
                        <a:pt x="3224" y="1118"/>
                      </a:cubicBezTo>
                      <a:lnTo>
                        <a:pt x="3224" y="1106"/>
                      </a:lnTo>
                      <a:cubicBezTo>
                        <a:pt x="3247" y="1094"/>
                        <a:pt x="3259" y="1058"/>
                        <a:pt x="3259" y="1035"/>
                      </a:cubicBezTo>
                      <a:cubicBezTo>
                        <a:pt x="3331" y="1011"/>
                        <a:pt x="3390" y="939"/>
                        <a:pt x="3378" y="868"/>
                      </a:cubicBezTo>
                      <a:cubicBezTo>
                        <a:pt x="3355" y="796"/>
                        <a:pt x="3319" y="737"/>
                        <a:pt x="3247" y="713"/>
                      </a:cubicBezTo>
                      <a:cubicBezTo>
                        <a:pt x="3247" y="701"/>
                        <a:pt x="3224" y="701"/>
                        <a:pt x="3224" y="689"/>
                      </a:cubicBezTo>
                      <a:cubicBezTo>
                        <a:pt x="3259" y="618"/>
                        <a:pt x="3283" y="534"/>
                        <a:pt x="3224" y="451"/>
                      </a:cubicBezTo>
                      <a:lnTo>
                        <a:pt x="3224" y="404"/>
                      </a:lnTo>
                      <a:cubicBezTo>
                        <a:pt x="3224" y="344"/>
                        <a:pt x="3164" y="284"/>
                        <a:pt x="3105" y="273"/>
                      </a:cubicBezTo>
                      <a:cubicBezTo>
                        <a:pt x="3105" y="261"/>
                        <a:pt x="3057" y="261"/>
                        <a:pt x="3045" y="225"/>
                      </a:cubicBezTo>
                      <a:cubicBezTo>
                        <a:pt x="3035" y="151"/>
                        <a:pt x="2969" y="78"/>
                        <a:pt x="2888" y="78"/>
                      </a:cubicBezTo>
                      <a:cubicBezTo>
                        <a:pt x="2877" y="78"/>
                        <a:pt x="2866" y="79"/>
                        <a:pt x="2855" y="82"/>
                      </a:cubicBezTo>
                      <a:cubicBezTo>
                        <a:pt x="2831" y="82"/>
                        <a:pt x="2795" y="94"/>
                        <a:pt x="2783" y="106"/>
                      </a:cubicBezTo>
                      <a:lnTo>
                        <a:pt x="2759" y="94"/>
                      </a:lnTo>
                      <a:cubicBezTo>
                        <a:pt x="2759" y="26"/>
                        <a:pt x="2732" y="0"/>
                        <a:pt x="2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p:nvPr/>
              </p:nvSpPr>
              <p:spPr>
                <a:xfrm>
                  <a:off x="7777812" y="786010"/>
                  <a:ext cx="296566" cy="152996"/>
                </a:xfrm>
                <a:custGeom>
                  <a:rect b="b" l="l" r="r" t="t"/>
                  <a:pathLst>
                    <a:path extrusionOk="0" h="2256" w="4373">
                      <a:moveTo>
                        <a:pt x="3386" y="1"/>
                      </a:moveTo>
                      <a:cubicBezTo>
                        <a:pt x="3344" y="1"/>
                        <a:pt x="3293" y="21"/>
                        <a:pt x="3242" y="52"/>
                      </a:cubicBezTo>
                      <a:cubicBezTo>
                        <a:pt x="3224" y="34"/>
                        <a:pt x="3194" y="23"/>
                        <a:pt x="3170" y="23"/>
                      </a:cubicBezTo>
                      <a:cubicBezTo>
                        <a:pt x="3161" y="23"/>
                        <a:pt x="3153" y="25"/>
                        <a:pt x="3146" y="28"/>
                      </a:cubicBezTo>
                      <a:cubicBezTo>
                        <a:pt x="3051" y="52"/>
                        <a:pt x="2992" y="111"/>
                        <a:pt x="2980" y="183"/>
                      </a:cubicBezTo>
                      <a:cubicBezTo>
                        <a:pt x="2958" y="189"/>
                        <a:pt x="2939" y="191"/>
                        <a:pt x="2922" y="191"/>
                      </a:cubicBezTo>
                      <a:cubicBezTo>
                        <a:pt x="2814" y="191"/>
                        <a:pt x="2802" y="80"/>
                        <a:pt x="2735" y="80"/>
                      </a:cubicBezTo>
                      <a:cubicBezTo>
                        <a:pt x="2711" y="80"/>
                        <a:pt x="2680" y="95"/>
                        <a:pt x="2634" y="135"/>
                      </a:cubicBezTo>
                      <a:cubicBezTo>
                        <a:pt x="2598" y="107"/>
                        <a:pt x="2561" y="94"/>
                        <a:pt x="2520" y="94"/>
                      </a:cubicBezTo>
                      <a:cubicBezTo>
                        <a:pt x="2455" y="94"/>
                        <a:pt x="2380" y="128"/>
                        <a:pt x="2277" y="194"/>
                      </a:cubicBezTo>
                      <a:cubicBezTo>
                        <a:pt x="2230" y="183"/>
                        <a:pt x="2182" y="171"/>
                        <a:pt x="2146" y="171"/>
                      </a:cubicBezTo>
                      <a:cubicBezTo>
                        <a:pt x="2027" y="183"/>
                        <a:pt x="1932" y="266"/>
                        <a:pt x="1932" y="385"/>
                      </a:cubicBezTo>
                      <a:cubicBezTo>
                        <a:pt x="1829" y="349"/>
                        <a:pt x="1752" y="317"/>
                        <a:pt x="1684" y="317"/>
                      </a:cubicBezTo>
                      <a:cubicBezTo>
                        <a:pt x="1595" y="317"/>
                        <a:pt x="1521" y="371"/>
                        <a:pt x="1420" y="540"/>
                      </a:cubicBezTo>
                      <a:cubicBezTo>
                        <a:pt x="1412" y="532"/>
                        <a:pt x="1397" y="529"/>
                        <a:pt x="1377" y="529"/>
                      </a:cubicBezTo>
                      <a:cubicBezTo>
                        <a:pt x="1307" y="529"/>
                        <a:pt x="1186" y="569"/>
                        <a:pt x="1158" y="587"/>
                      </a:cubicBezTo>
                      <a:cubicBezTo>
                        <a:pt x="1129" y="558"/>
                        <a:pt x="1051" y="537"/>
                        <a:pt x="991" y="537"/>
                      </a:cubicBezTo>
                      <a:cubicBezTo>
                        <a:pt x="978" y="537"/>
                        <a:pt x="966" y="538"/>
                        <a:pt x="956" y="540"/>
                      </a:cubicBezTo>
                      <a:cubicBezTo>
                        <a:pt x="848" y="552"/>
                        <a:pt x="801" y="611"/>
                        <a:pt x="777" y="706"/>
                      </a:cubicBezTo>
                      <a:cubicBezTo>
                        <a:pt x="755" y="692"/>
                        <a:pt x="733" y="664"/>
                        <a:pt x="683" y="664"/>
                      </a:cubicBezTo>
                      <a:cubicBezTo>
                        <a:pt x="652" y="664"/>
                        <a:pt x="610" y="674"/>
                        <a:pt x="551" y="706"/>
                      </a:cubicBezTo>
                      <a:cubicBezTo>
                        <a:pt x="503" y="718"/>
                        <a:pt x="384" y="849"/>
                        <a:pt x="360" y="885"/>
                      </a:cubicBezTo>
                      <a:cubicBezTo>
                        <a:pt x="347" y="878"/>
                        <a:pt x="334" y="874"/>
                        <a:pt x="321" y="874"/>
                      </a:cubicBezTo>
                      <a:cubicBezTo>
                        <a:pt x="148" y="874"/>
                        <a:pt x="0" y="1492"/>
                        <a:pt x="84" y="1492"/>
                      </a:cubicBezTo>
                      <a:cubicBezTo>
                        <a:pt x="85" y="1492"/>
                        <a:pt x="86" y="1492"/>
                        <a:pt x="86" y="1492"/>
                      </a:cubicBezTo>
                      <a:cubicBezTo>
                        <a:pt x="93" y="1491"/>
                        <a:pt x="99" y="1491"/>
                        <a:pt x="104" y="1491"/>
                      </a:cubicBezTo>
                      <a:cubicBezTo>
                        <a:pt x="169" y="1491"/>
                        <a:pt x="97" y="1561"/>
                        <a:pt x="229" y="1683"/>
                      </a:cubicBezTo>
                      <a:cubicBezTo>
                        <a:pt x="249" y="1702"/>
                        <a:pt x="271" y="1709"/>
                        <a:pt x="294" y="1709"/>
                      </a:cubicBezTo>
                      <a:cubicBezTo>
                        <a:pt x="357" y="1709"/>
                        <a:pt x="431" y="1659"/>
                        <a:pt x="491" y="1659"/>
                      </a:cubicBezTo>
                      <a:cubicBezTo>
                        <a:pt x="539" y="1718"/>
                        <a:pt x="598" y="1790"/>
                        <a:pt x="658" y="1838"/>
                      </a:cubicBezTo>
                      <a:cubicBezTo>
                        <a:pt x="684" y="1860"/>
                        <a:pt x="713" y="1868"/>
                        <a:pt x="742" y="1868"/>
                      </a:cubicBezTo>
                      <a:cubicBezTo>
                        <a:pt x="807" y="1868"/>
                        <a:pt x="871" y="1826"/>
                        <a:pt x="896" y="1802"/>
                      </a:cubicBezTo>
                      <a:lnTo>
                        <a:pt x="896" y="1814"/>
                      </a:lnTo>
                      <a:cubicBezTo>
                        <a:pt x="907" y="1926"/>
                        <a:pt x="1003" y="2017"/>
                        <a:pt x="1124" y="2017"/>
                      </a:cubicBezTo>
                      <a:cubicBezTo>
                        <a:pt x="1131" y="2017"/>
                        <a:pt x="1139" y="2017"/>
                        <a:pt x="1146" y="2016"/>
                      </a:cubicBezTo>
                      <a:lnTo>
                        <a:pt x="1301" y="2016"/>
                      </a:lnTo>
                      <a:cubicBezTo>
                        <a:pt x="1479" y="2016"/>
                        <a:pt x="1503" y="2040"/>
                        <a:pt x="1563" y="2076"/>
                      </a:cubicBezTo>
                      <a:cubicBezTo>
                        <a:pt x="1610" y="2135"/>
                        <a:pt x="1682" y="2159"/>
                        <a:pt x="1777" y="2159"/>
                      </a:cubicBezTo>
                      <a:cubicBezTo>
                        <a:pt x="1813" y="2159"/>
                        <a:pt x="1860" y="2135"/>
                        <a:pt x="1908" y="2099"/>
                      </a:cubicBezTo>
                      <a:lnTo>
                        <a:pt x="1920" y="2099"/>
                      </a:lnTo>
                      <a:cubicBezTo>
                        <a:pt x="1968" y="2171"/>
                        <a:pt x="2051" y="2219"/>
                        <a:pt x="2146" y="2219"/>
                      </a:cubicBezTo>
                      <a:cubicBezTo>
                        <a:pt x="2253" y="2207"/>
                        <a:pt x="2325" y="2147"/>
                        <a:pt x="2337" y="2052"/>
                      </a:cubicBezTo>
                      <a:lnTo>
                        <a:pt x="2349" y="2052"/>
                      </a:lnTo>
                      <a:cubicBezTo>
                        <a:pt x="2371" y="2164"/>
                        <a:pt x="2478" y="2255"/>
                        <a:pt x="2590" y="2255"/>
                      </a:cubicBezTo>
                      <a:cubicBezTo>
                        <a:pt x="2597" y="2255"/>
                        <a:pt x="2604" y="2255"/>
                        <a:pt x="2611" y="2254"/>
                      </a:cubicBezTo>
                      <a:cubicBezTo>
                        <a:pt x="2706" y="2230"/>
                        <a:pt x="2789" y="2171"/>
                        <a:pt x="2813" y="2088"/>
                      </a:cubicBezTo>
                      <a:cubicBezTo>
                        <a:pt x="2825" y="2088"/>
                        <a:pt x="2849" y="2088"/>
                        <a:pt x="2861" y="2076"/>
                      </a:cubicBezTo>
                      <a:cubicBezTo>
                        <a:pt x="2872" y="2076"/>
                        <a:pt x="2884" y="2052"/>
                        <a:pt x="2920" y="2052"/>
                      </a:cubicBezTo>
                      <a:cubicBezTo>
                        <a:pt x="2968" y="2099"/>
                        <a:pt x="3039" y="2135"/>
                        <a:pt x="3111" y="2135"/>
                      </a:cubicBezTo>
                      <a:cubicBezTo>
                        <a:pt x="3206" y="2111"/>
                        <a:pt x="3265" y="2076"/>
                        <a:pt x="3301" y="1992"/>
                      </a:cubicBezTo>
                      <a:cubicBezTo>
                        <a:pt x="3384" y="1980"/>
                        <a:pt x="3456" y="1980"/>
                        <a:pt x="3515" y="1968"/>
                      </a:cubicBezTo>
                      <a:cubicBezTo>
                        <a:pt x="3658" y="1957"/>
                        <a:pt x="3718" y="1802"/>
                        <a:pt x="3801" y="1659"/>
                      </a:cubicBezTo>
                      <a:lnTo>
                        <a:pt x="3861" y="1659"/>
                      </a:lnTo>
                      <a:cubicBezTo>
                        <a:pt x="3992" y="1635"/>
                        <a:pt x="4075" y="1540"/>
                        <a:pt x="4063" y="1421"/>
                      </a:cubicBezTo>
                      <a:lnTo>
                        <a:pt x="4063" y="1385"/>
                      </a:lnTo>
                      <a:lnTo>
                        <a:pt x="4111" y="1302"/>
                      </a:lnTo>
                      <a:cubicBezTo>
                        <a:pt x="4218" y="1302"/>
                        <a:pt x="4289" y="1195"/>
                        <a:pt x="4277" y="1087"/>
                      </a:cubicBezTo>
                      <a:cubicBezTo>
                        <a:pt x="4254" y="1004"/>
                        <a:pt x="4182" y="921"/>
                        <a:pt x="4099" y="897"/>
                      </a:cubicBezTo>
                      <a:cubicBezTo>
                        <a:pt x="4099" y="885"/>
                        <a:pt x="4075" y="861"/>
                        <a:pt x="4075" y="861"/>
                      </a:cubicBezTo>
                      <a:cubicBezTo>
                        <a:pt x="4111" y="778"/>
                        <a:pt x="4373" y="575"/>
                        <a:pt x="4301" y="480"/>
                      </a:cubicBezTo>
                      <a:lnTo>
                        <a:pt x="4301" y="421"/>
                      </a:lnTo>
                      <a:cubicBezTo>
                        <a:pt x="4289" y="349"/>
                        <a:pt x="4004" y="361"/>
                        <a:pt x="3932" y="349"/>
                      </a:cubicBezTo>
                      <a:cubicBezTo>
                        <a:pt x="3932" y="325"/>
                        <a:pt x="4015" y="254"/>
                        <a:pt x="4015" y="242"/>
                      </a:cubicBezTo>
                      <a:cubicBezTo>
                        <a:pt x="4005" y="137"/>
                        <a:pt x="3801" y="97"/>
                        <a:pt x="3654" y="97"/>
                      </a:cubicBezTo>
                      <a:cubicBezTo>
                        <a:pt x="3635" y="97"/>
                        <a:pt x="3616" y="98"/>
                        <a:pt x="3599" y="99"/>
                      </a:cubicBezTo>
                      <a:cubicBezTo>
                        <a:pt x="3563" y="99"/>
                        <a:pt x="3527" y="123"/>
                        <a:pt x="3503" y="135"/>
                      </a:cubicBezTo>
                      <a:lnTo>
                        <a:pt x="3480" y="123"/>
                      </a:lnTo>
                      <a:cubicBezTo>
                        <a:pt x="3480" y="35"/>
                        <a:pt x="3441" y="1"/>
                        <a:pt x="3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7806702" y="750949"/>
                  <a:ext cx="231325" cy="156523"/>
                </a:xfrm>
                <a:custGeom>
                  <a:rect b="b" l="l" r="r" t="t"/>
                  <a:pathLst>
                    <a:path extrusionOk="0" h="2308" w="3411">
                      <a:moveTo>
                        <a:pt x="2667" y="0"/>
                      </a:moveTo>
                      <a:cubicBezTo>
                        <a:pt x="2636" y="0"/>
                        <a:pt x="2596" y="14"/>
                        <a:pt x="2554" y="33"/>
                      </a:cubicBezTo>
                      <a:cubicBezTo>
                        <a:pt x="2527" y="15"/>
                        <a:pt x="2508" y="4"/>
                        <a:pt x="2485" y="4"/>
                      </a:cubicBezTo>
                      <a:cubicBezTo>
                        <a:pt x="2477" y="4"/>
                        <a:pt x="2468" y="6"/>
                        <a:pt x="2458" y="9"/>
                      </a:cubicBezTo>
                      <a:cubicBezTo>
                        <a:pt x="2387" y="33"/>
                        <a:pt x="2339" y="92"/>
                        <a:pt x="2327" y="164"/>
                      </a:cubicBezTo>
                      <a:cubicBezTo>
                        <a:pt x="2311" y="170"/>
                        <a:pt x="2297" y="172"/>
                        <a:pt x="2285" y="172"/>
                      </a:cubicBezTo>
                      <a:cubicBezTo>
                        <a:pt x="2198" y="172"/>
                        <a:pt x="2190" y="51"/>
                        <a:pt x="2139" y="51"/>
                      </a:cubicBezTo>
                      <a:cubicBezTo>
                        <a:pt x="2121" y="51"/>
                        <a:pt x="2099" y="66"/>
                        <a:pt x="2065" y="104"/>
                      </a:cubicBezTo>
                      <a:cubicBezTo>
                        <a:pt x="2033" y="76"/>
                        <a:pt x="2002" y="63"/>
                        <a:pt x="1968" y="63"/>
                      </a:cubicBezTo>
                      <a:cubicBezTo>
                        <a:pt x="1916" y="63"/>
                        <a:pt x="1859" y="94"/>
                        <a:pt x="1780" y="152"/>
                      </a:cubicBezTo>
                      <a:cubicBezTo>
                        <a:pt x="1744" y="116"/>
                        <a:pt x="1708" y="116"/>
                        <a:pt x="1673" y="116"/>
                      </a:cubicBezTo>
                      <a:cubicBezTo>
                        <a:pt x="1589" y="128"/>
                        <a:pt x="1506" y="223"/>
                        <a:pt x="1506" y="342"/>
                      </a:cubicBezTo>
                      <a:cubicBezTo>
                        <a:pt x="1419" y="299"/>
                        <a:pt x="1357" y="261"/>
                        <a:pt x="1303" y="261"/>
                      </a:cubicBezTo>
                      <a:cubicBezTo>
                        <a:pt x="1238" y="261"/>
                        <a:pt x="1184" y="316"/>
                        <a:pt x="1113" y="485"/>
                      </a:cubicBezTo>
                      <a:cubicBezTo>
                        <a:pt x="1107" y="481"/>
                        <a:pt x="1098" y="480"/>
                        <a:pt x="1088" y="480"/>
                      </a:cubicBezTo>
                      <a:cubicBezTo>
                        <a:pt x="1033" y="480"/>
                        <a:pt x="928" y="523"/>
                        <a:pt x="899" y="533"/>
                      </a:cubicBezTo>
                      <a:cubicBezTo>
                        <a:pt x="851" y="497"/>
                        <a:pt x="780" y="473"/>
                        <a:pt x="732" y="473"/>
                      </a:cubicBezTo>
                      <a:cubicBezTo>
                        <a:pt x="649" y="485"/>
                        <a:pt x="613" y="545"/>
                        <a:pt x="601" y="640"/>
                      </a:cubicBezTo>
                      <a:cubicBezTo>
                        <a:pt x="586" y="625"/>
                        <a:pt x="567" y="597"/>
                        <a:pt x="527" y="597"/>
                      </a:cubicBezTo>
                      <a:cubicBezTo>
                        <a:pt x="501" y="597"/>
                        <a:pt x="468" y="608"/>
                        <a:pt x="422" y="640"/>
                      </a:cubicBezTo>
                      <a:cubicBezTo>
                        <a:pt x="399" y="652"/>
                        <a:pt x="303" y="783"/>
                        <a:pt x="280" y="819"/>
                      </a:cubicBezTo>
                      <a:cubicBezTo>
                        <a:pt x="269" y="811"/>
                        <a:pt x="259" y="808"/>
                        <a:pt x="248" y="808"/>
                      </a:cubicBezTo>
                      <a:cubicBezTo>
                        <a:pt x="109" y="808"/>
                        <a:pt x="0" y="1438"/>
                        <a:pt x="64" y="1438"/>
                      </a:cubicBezTo>
                      <a:cubicBezTo>
                        <a:pt x="64" y="1438"/>
                        <a:pt x="65" y="1438"/>
                        <a:pt x="65" y="1438"/>
                      </a:cubicBezTo>
                      <a:cubicBezTo>
                        <a:pt x="70" y="1437"/>
                        <a:pt x="74" y="1437"/>
                        <a:pt x="77" y="1437"/>
                      </a:cubicBezTo>
                      <a:cubicBezTo>
                        <a:pt x="128" y="1437"/>
                        <a:pt x="73" y="1518"/>
                        <a:pt x="184" y="1652"/>
                      </a:cubicBezTo>
                      <a:cubicBezTo>
                        <a:pt x="200" y="1670"/>
                        <a:pt x="217" y="1677"/>
                        <a:pt x="236" y="1677"/>
                      </a:cubicBezTo>
                      <a:cubicBezTo>
                        <a:pt x="283" y="1677"/>
                        <a:pt x="337" y="1637"/>
                        <a:pt x="379" y="1637"/>
                      </a:cubicBezTo>
                      <a:cubicBezTo>
                        <a:pt x="386" y="1637"/>
                        <a:pt x="392" y="1638"/>
                        <a:pt x="399" y="1640"/>
                      </a:cubicBezTo>
                      <a:cubicBezTo>
                        <a:pt x="434" y="1688"/>
                        <a:pt x="482" y="1771"/>
                        <a:pt x="530" y="1831"/>
                      </a:cubicBezTo>
                      <a:cubicBezTo>
                        <a:pt x="553" y="1854"/>
                        <a:pt x="578" y="1862"/>
                        <a:pt x="603" y="1862"/>
                      </a:cubicBezTo>
                      <a:cubicBezTo>
                        <a:pt x="655" y="1862"/>
                        <a:pt x="704" y="1827"/>
                        <a:pt x="720" y="1819"/>
                      </a:cubicBezTo>
                      <a:lnTo>
                        <a:pt x="720" y="1831"/>
                      </a:lnTo>
                      <a:cubicBezTo>
                        <a:pt x="732" y="1950"/>
                        <a:pt x="827" y="2033"/>
                        <a:pt x="934" y="2033"/>
                      </a:cubicBezTo>
                      <a:cubicBezTo>
                        <a:pt x="958" y="2033"/>
                        <a:pt x="1006" y="2057"/>
                        <a:pt x="1053" y="2057"/>
                      </a:cubicBezTo>
                      <a:cubicBezTo>
                        <a:pt x="1184" y="2057"/>
                        <a:pt x="1208" y="2081"/>
                        <a:pt x="1256" y="2116"/>
                      </a:cubicBezTo>
                      <a:cubicBezTo>
                        <a:pt x="1297" y="2168"/>
                        <a:pt x="1348" y="2202"/>
                        <a:pt x="1399" y="2202"/>
                      </a:cubicBezTo>
                      <a:cubicBezTo>
                        <a:pt x="1407" y="2202"/>
                        <a:pt x="1415" y="2201"/>
                        <a:pt x="1423" y="2200"/>
                      </a:cubicBezTo>
                      <a:cubicBezTo>
                        <a:pt x="1470" y="2200"/>
                        <a:pt x="1494" y="2176"/>
                        <a:pt x="1530" y="2140"/>
                      </a:cubicBezTo>
                      <a:lnTo>
                        <a:pt x="1542" y="2140"/>
                      </a:lnTo>
                      <a:cubicBezTo>
                        <a:pt x="1563" y="2205"/>
                        <a:pt x="1635" y="2261"/>
                        <a:pt x="1701" y="2261"/>
                      </a:cubicBezTo>
                      <a:cubicBezTo>
                        <a:pt x="1708" y="2261"/>
                        <a:pt x="1714" y="2260"/>
                        <a:pt x="1720" y="2259"/>
                      </a:cubicBezTo>
                      <a:cubicBezTo>
                        <a:pt x="1792" y="2247"/>
                        <a:pt x="1851" y="2188"/>
                        <a:pt x="1887" y="2093"/>
                      </a:cubicBezTo>
                      <a:lnTo>
                        <a:pt x="1899" y="2093"/>
                      </a:lnTo>
                      <a:cubicBezTo>
                        <a:pt x="1910" y="2206"/>
                        <a:pt x="1996" y="2308"/>
                        <a:pt x="2087" y="2308"/>
                      </a:cubicBezTo>
                      <a:cubicBezTo>
                        <a:pt x="2091" y="2308"/>
                        <a:pt x="2096" y="2308"/>
                        <a:pt x="2101" y="2307"/>
                      </a:cubicBezTo>
                      <a:cubicBezTo>
                        <a:pt x="2185" y="2295"/>
                        <a:pt x="2244" y="2235"/>
                        <a:pt x="2256" y="2140"/>
                      </a:cubicBezTo>
                      <a:cubicBezTo>
                        <a:pt x="2268" y="2140"/>
                        <a:pt x="2280" y="2140"/>
                        <a:pt x="2304" y="2128"/>
                      </a:cubicBezTo>
                      <a:cubicBezTo>
                        <a:pt x="2315" y="2128"/>
                        <a:pt x="2327" y="2116"/>
                        <a:pt x="2339" y="2116"/>
                      </a:cubicBezTo>
                      <a:cubicBezTo>
                        <a:pt x="2387" y="2152"/>
                        <a:pt x="2435" y="2188"/>
                        <a:pt x="2506" y="2188"/>
                      </a:cubicBezTo>
                      <a:cubicBezTo>
                        <a:pt x="2577" y="2176"/>
                        <a:pt x="2625" y="2128"/>
                        <a:pt x="2661" y="2057"/>
                      </a:cubicBezTo>
                      <a:cubicBezTo>
                        <a:pt x="2720" y="2057"/>
                        <a:pt x="2780" y="2033"/>
                        <a:pt x="2816" y="2033"/>
                      </a:cubicBezTo>
                      <a:cubicBezTo>
                        <a:pt x="2935" y="2021"/>
                        <a:pt x="2982" y="1878"/>
                        <a:pt x="3042" y="1723"/>
                      </a:cubicBezTo>
                      <a:lnTo>
                        <a:pt x="3089" y="1723"/>
                      </a:lnTo>
                      <a:cubicBezTo>
                        <a:pt x="3197" y="1712"/>
                        <a:pt x="3268" y="1604"/>
                        <a:pt x="3256" y="1473"/>
                      </a:cubicBezTo>
                      <a:lnTo>
                        <a:pt x="3256" y="1438"/>
                      </a:lnTo>
                      <a:cubicBezTo>
                        <a:pt x="3268" y="1414"/>
                        <a:pt x="3280" y="1378"/>
                        <a:pt x="3280" y="1354"/>
                      </a:cubicBezTo>
                      <a:cubicBezTo>
                        <a:pt x="3351" y="1319"/>
                        <a:pt x="3411" y="1223"/>
                        <a:pt x="3399" y="1116"/>
                      </a:cubicBezTo>
                      <a:cubicBezTo>
                        <a:pt x="3387" y="1021"/>
                        <a:pt x="3328" y="938"/>
                        <a:pt x="3256" y="926"/>
                      </a:cubicBezTo>
                      <a:cubicBezTo>
                        <a:pt x="3256" y="902"/>
                        <a:pt x="3232" y="890"/>
                        <a:pt x="3232" y="890"/>
                      </a:cubicBezTo>
                      <a:cubicBezTo>
                        <a:pt x="3268" y="807"/>
                        <a:pt x="3292" y="700"/>
                        <a:pt x="3232" y="592"/>
                      </a:cubicBezTo>
                      <a:lnTo>
                        <a:pt x="3232" y="533"/>
                      </a:lnTo>
                      <a:cubicBezTo>
                        <a:pt x="3220" y="461"/>
                        <a:pt x="3161" y="390"/>
                        <a:pt x="3101" y="354"/>
                      </a:cubicBezTo>
                      <a:cubicBezTo>
                        <a:pt x="3101" y="342"/>
                        <a:pt x="3054" y="319"/>
                        <a:pt x="3042" y="295"/>
                      </a:cubicBezTo>
                      <a:cubicBezTo>
                        <a:pt x="3031" y="188"/>
                        <a:pt x="2954" y="101"/>
                        <a:pt x="2869" y="101"/>
                      </a:cubicBezTo>
                      <a:cubicBezTo>
                        <a:pt x="2859" y="101"/>
                        <a:pt x="2849" y="102"/>
                        <a:pt x="2839" y="104"/>
                      </a:cubicBezTo>
                      <a:cubicBezTo>
                        <a:pt x="2804" y="104"/>
                        <a:pt x="2780" y="116"/>
                        <a:pt x="2756" y="128"/>
                      </a:cubicBezTo>
                      <a:lnTo>
                        <a:pt x="2744" y="116"/>
                      </a:lnTo>
                      <a:cubicBezTo>
                        <a:pt x="2744" y="30"/>
                        <a:pt x="2714" y="0"/>
                        <a:pt x="26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7609627" y="803100"/>
                  <a:ext cx="221695" cy="98200"/>
                </a:xfrm>
                <a:custGeom>
                  <a:rect b="b" l="l" r="r" t="t"/>
                  <a:pathLst>
                    <a:path extrusionOk="0" h="1448" w="3269">
                      <a:moveTo>
                        <a:pt x="2674" y="0"/>
                      </a:moveTo>
                      <a:cubicBezTo>
                        <a:pt x="2652" y="0"/>
                        <a:pt x="2627" y="6"/>
                        <a:pt x="2602" y="14"/>
                      </a:cubicBezTo>
                      <a:cubicBezTo>
                        <a:pt x="2578" y="2"/>
                        <a:pt x="2554" y="2"/>
                        <a:pt x="2531" y="2"/>
                      </a:cubicBezTo>
                      <a:cubicBezTo>
                        <a:pt x="2471" y="2"/>
                        <a:pt x="2424" y="50"/>
                        <a:pt x="2424" y="97"/>
                      </a:cubicBezTo>
                      <a:cubicBezTo>
                        <a:pt x="2411" y="101"/>
                        <a:pt x="2400" y="102"/>
                        <a:pt x="2391" y="102"/>
                      </a:cubicBezTo>
                      <a:cubicBezTo>
                        <a:pt x="2322" y="102"/>
                        <a:pt x="2314" y="27"/>
                        <a:pt x="2267" y="27"/>
                      </a:cubicBezTo>
                      <a:cubicBezTo>
                        <a:pt x="2250" y="27"/>
                        <a:pt x="2228" y="36"/>
                        <a:pt x="2197" y="62"/>
                      </a:cubicBezTo>
                      <a:cubicBezTo>
                        <a:pt x="2173" y="42"/>
                        <a:pt x="2150" y="33"/>
                        <a:pt x="2122" y="33"/>
                      </a:cubicBezTo>
                      <a:cubicBezTo>
                        <a:pt x="2081" y="33"/>
                        <a:pt x="2031" y="54"/>
                        <a:pt x="1959" y="97"/>
                      </a:cubicBezTo>
                      <a:cubicBezTo>
                        <a:pt x="1935" y="73"/>
                        <a:pt x="1900" y="73"/>
                        <a:pt x="1864" y="73"/>
                      </a:cubicBezTo>
                      <a:cubicBezTo>
                        <a:pt x="1792" y="97"/>
                        <a:pt x="1733" y="157"/>
                        <a:pt x="1733" y="216"/>
                      </a:cubicBezTo>
                      <a:cubicBezTo>
                        <a:pt x="1670" y="190"/>
                        <a:pt x="1619" y="169"/>
                        <a:pt x="1572" y="169"/>
                      </a:cubicBezTo>
                      <a:cubicBezTo>
                        <a:pt x="1510" y="169"/>
                        <a:pt x="1455" y="204"/>
                        <a:pt x="1388" y="312"/>
                      </a:cubicBezTo>
                      <a:cubicBezTo>
                        <a:pt x="1386" y="310"/>
                        <a:pt x="1384" y="310"/>
                        <a:pt x="1380" y="310"/>
                      </a:cubicBezTo>
                      <a:cubicBezTo>
                        <a:pt x="1350" y="310"/>
                        <a:pt x="1254" y="347"/>
                        <a:pt x="1233" y="347"/>
                      </a:cubicBezTo>
                      <a:cubicBezTo>
                        <a:pt x="1197" y="335"/>
                        <a:pt x="1138" y="312"/>
                        <a:pt x="1090" y="312"/>
                      </a:cubicBezTo>
                      <a:cubicBezTo>
                        <a:pt x="1072" y="318"/>
                        <a:pt x="1046" y="319"/>
                        <a:pt x="1017" y="319"/>
                      </a:cubicBezTo>
                      <a:cubicBezTo>
                        <a:pt x="987" y="319"/>
                        <a:pt x="954" y="318"/>
                        <a:pt x="922" y="318"/>
                      </a:cubicBezTo>
                      <a:cubicBezTo>
                        <a:pt x="858" y="318"/>
                        <a:pt x="798" y="323"/>
                        <a:pt x="780" y="359"/>
                      </a:cubicBezTo>
                      <a:cubicBezTo>
                        <a:pt x="776" y="357"/>
                        <a:pt x="767" y="356"/>
                        <a:pt x="753" y="356"/>
                      </a:cubicBezTo>
                      <a:cubicBezTo>
                        <a:pt x="687" y="356"/>
                        <a:pt x="528" y="379"/>
                        <a:pt x="459" y="419"/>
                      </a:cubicBezTo>
                      <a:cubicBezTo>
                        <a:pt x="423" y="431"/>
                        <a:pt x="316" y="490"/>
                        <a:pt x="292" y="514"/>
                      </a:cubicBezTo>
                      <a:cubicBezTo>
                        <a:pt x="280" y="508"/>
                        <a:pt x="266" y="505"/>
                        <a:pt x="253" y="505"/>
                      </a:cubicBezTo>
                      <a:cubicBezTo>
                        <a:pt x="138" y="505"/>
                        <a:pt x="1" y="704"/>
                        <a:pt x="54" y="704"/>
                      </a:cubicBezTo>
                      <a:cubicBezTo>
                        <a:pt x="114" y="704"/>
                        <a:pt x="376" y="704"/>
                        <a:pt x="459" y="776"/>
                      </a:cubicBezTo>
                      <a:cubicBezTo>
                        <a:pt x="495" y="824"/>
                        <a:pt x="733" y="1050"/>
                        <a:pt x="780" y="1062"/>
                      </a:cubicBezTo>
                      <a:cubicBezTo>
                        <a:pt x="816" y="1085"/>
                        <a:pt x="852" y="1145"/>
                        <a:pt x="888" y="1181"/>
                      </a:cubicBezTo>
                      <a:cubicBezTo>
                        <a:pt x="907" y="1196"/>
                        <a:pt x="927" y="1201"/>
                        <a:pt x="947" y="1201"/>
                      </a:cubicBezTo>
                      <a:cubicBezTo>
                        <a:pt x="989" y="1201"/>
                        <a:pt x="1030" y="1177"/>
                        <a:pt x="1054" y="1169"/>
                      </a:cubicBezTo>
                      <a:lnTo>
                        <a:pt x="1054" y="1181"/>
                      </a:lnTo>
                      <a:cubicBezTo>
                        <a:pt x="1054" y="1246"/>
                        <a:pt x="1114" y="1301"/>
                        <a:pt x="1188" y="1301"/>
                      </a:cubicBezTo>
                      <a:cubicBezTo>
                        <a:pt x="1195" y="1301"/>
                        <a:pt x="1202" y="1301"/>
                        <a:pt x="1209" y="1300"/>
                      </a:cubicBezTo>
                      <a:lnTo>
                        <a:pt x="1316" y="1300"/>
                      </a:lnTo>
                      <a:cubicBezTo>
                        <a:pt x="1435" y="1300"/>
                        <a:pt x="1447" y="1312"/>
                        <a:pt x="1483" y="1324"/>
                      </a:cubicBezTo>
                      <a:cubicBezTo>
                        <a:pt x="1507" y="1371"/>
                        <a:pt x="1554" y="1383"/>
                        <a:pt x="1614" y="1383"/>
                      </a:cubicBezTo>
                      <a:cubicBezTo>
                        <a:pt x="1650" y="1383"/>
                        <a:pt x="1673" y="1371"/>
                        <a:pt x="1709" y="1359"/>
                      </a:cubicBezTo>
                      <a:lnTo>
                        <a:pt x="1721" y="1359"/>
                      </a:lnTo>
                      <a:cubicBezTo>
                        <a:pt x="1745" y="1407"/>
                        <a:pt x="1804" y="1431"/>
                        <a:pt x="1864" y="1431"/>
                      </a:cubicBezTo>
                      <a:cubicBezTo>
                        <a:pt x="1923" y="1431"/>
                        <a:pt x="1983" y="1383"/>
                        <a:pt x="2007" y="1324"/>
                      </a:cubicBezTo>
                      <a:lnTo>
                        <a:pt x="2019" y="1324"/>
                      </a:lnTo>
                      <a:cubicBezTo>
                        <a:pt x="2019" y="1394"/>
                        <a:pt x="2070" y="1448"/>
                        <a:pt x="2144" y="1448"/>
                      </a:cubicBezTo>
                      <a:cubicBezTo>
                        <a:pt x="2157" y="1448"/>
                        <a:pt x="2171" y="1446"/>
                        <a:pt x="2185" y="1443"/>
                      </a:cubicBezTo>
                      <a:cubicBezTo>
                        <a:pt x="2245" y="1443"/>
                        <a:pt x="2304" y="1407"/>
                        <a:pt x="2316" y="1347"/>
                      </a:cubicBezTo>
                      <a:lnTo>
                        <a:pt x="2340" y="1347"/>
                      </a:lnTo>
                      <a:cubicBezTo>
                        <a:pt x="2364" y="1347"/>
                        <a:pt x="2376" y="1347"/>
                        <a:pt x="2376" y="1324"/>
                      </a:cubicBezTo>
                      <a:cubicBezTo>
                        <a:pt x="2400" y="1359"/>
                        <a:pt x="2447" y="1371"/>
                        <a:pt x="2495" y="1371"/>
                      </a:cubicBezTo>
                      <a:cubicBezTo>
                        <a:pt x="2554" y="1371"/>
                        <a:pt x="2602" y="1324"/>
                        <a:pt x="2614" y="1288"/>
                      </a:cubicBezTo>
                      <a:cubicBezTo>
                        <a:pt x="2662" y="1288"/>
                        <a:pt x="2721" y="1264"/>
                        <a:pt x="2745" y="1264"/>
                      </a:cubicBezTo>
                      <a:cubicBezTo>
                        <a:pt x="2840" y="1252"/>
                        <a:pt x="2876" y="1169"/>
                        <a:pt x="2924" y="1062"/>
                      </a:cubicBezTo>
                      <a:lnTo>
                        <a:pt x="2971" y="1062"/>
                      </a:lnTo>
                      <a:cubicBezTo>
                        <a:pt x="3055" y="1050"/>
                        <a:pt x="3114" y="990"/>
                        <a:pt x="3102" y="895"/>
                      </a:cubicBezTo>
                      <a:lnTo>
                        <a:pt x="3102" y="883"/>
                      </a:lnTo>
                      <a:cubicBezTo>
                        <a:pt x="3114" y="871"/>
                        <a:pt x="3114" y="847"/>
                        <a:pt x="3138" y="824"/>
                      </a:cubicBezTo>
                      <a:cubicBezTo>
                        <a:pt x="3221" y="824"/>
                        <a:pt x="3269" y="752"/>
                        <a:pt x="3257" y="693"/>
                      </a:cubicBezTo>
                      <a:cubicBezTo>
                        <a:pt x="3257" y="621"/>
                        <a:pt x="3197" y="585"/>
                        <a:pt x="3150" y="573"/>
                      </a:cubicBezTo>
                      <a:cubicBezTo>
                        <a:pt x="3150" y="550"/>
                        <a:pt x="3150" y="550"/>
                        <a:pt x="3138" y="538"/>
                      </a:cubicBezTo>
                      <a:cubicBezTo>
                        <a:pt x="3150" y="478"/>
                        <a:pt x="3186" y="407"/>
                        <a:pt x="3138" y="347"/>
                      </a:cubicBezTo>
                      <a:lnTo>
                        <a:pt x="3138" y="312"/>
                      </a:lnTo>
                      <a:cubicBezTo>
                        <a:pt x="3138" y="276"/>
                        <a:pt x="3078" y="228"/>
                        <a:pt x="3031" y="216"/>
                      </a:cubicBezTo>
                      <a:cubicBezTo>
                        <a:pt x="3031" y="192"/>
                        <a:pt x="2983" y="192"/>
                        <a:pt x="2983" y="181"/>
                      </a:cubicBezTo>
                      <a:cubicBezTo>
                        <a:pt x="2972" y="115"/>
                        <a:pt x="2922" y="60"/>
                        <a:pt x="2849" y="60"/>
                      </a:cubicBezTo>
                      <a:cubicBezTo>
                        <a:pt x="2843" y="60"/>
                        <a:pt x="2836" y="60"/>
                        <a:pt x="2828" y="62"/>
                      </a:cubicBezTo>
                      <a:cubicBezTo>
                        <a:pt x="2793" y="62"/>
                        <a:pt x="2781" y="73"/>
                        <a:pt x="2769" y="97"/>
                      </a:cubicBezTo>
                      <a:lnTo>
                        <a:pt x="2745" y="73"/>
                      </a:lnTo>
                      <a:cubicBezTo>
                        <a:pt x="2745" y="19"/>
                        <a:pt x="2715" y="0"/>
                        <a:pt x="26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38"/>
              <p:cNvSpPr/>
              <p:nvPr/>
            </p:nvSpPr>
            <p:spPr>
              <a:xfrm>
                <a:off x="7136062" y="606975"/>
                <a:ext cx="77583" cy="112306"/>
              </a:xfrm>
              <a:custGeom>
                <a:rect b="b" l="l" r="r" t="t"/>
                <a:pathLst>
                  <a:path extrusionOk="0" h="1656" w="1144">
                    <a:moveTo>
                      <a:pt x="1013" y="1"/>
                    </a:moveTo>
                    <a:lnTo>
                      <a:pt x="1013" y="1"/>
                    </a:lnTo>
                    <a:cubicBezTo>
                      <a:pt x="715" y="84"/>
                      <a:pt x="120" y="287"/>
                      <a:pt x="60" y="822"/>
                    </a:cubicBezTo>
                    <a:cubicBezTo>
                      <a:pt x="1" y="1382"/>
                      <a:pt x="108" y="1656"/>
                      <a:pt x="108" y="1656"/>
                    </a:cubicBezTo>
                    <a:cubicBezTo>
                      <a:pt x="108" y="1656"/>
                      <a:pt x="596" y="1453"/>
                      <a:pt x="1144" y="1251"/>
                    </a:cubicBezTo>
                    <a:cubicBezTo>
                      <a:pt x="941" y="870"/>
                      <a:pt x="798" y="298"/>
                      <a:pt x="10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7021927" y="1642941"/>
                <a:ext cx="186905" cy="91079"/>
              </a:xfrm>
              <a:custGeom>
                <a:rect b="b" l="l" r="r" t="t"/>
                <a:pathLst>
                  <a:path extrusionOk="0" h="1343" w="2756">
                    <a:moveTo>
                      <a:pt x="1219" y="0"/>
                    </a:moveTo>
                    <a:lnTo>
                      <a:pt x="195" y="286"/>
                    </a:lnTo>
                    <a:cubicBezTo>
                      <a:pt x="137" y="830"/>
                      <a:pt x="1" y="1228"/>
                      <a:pt x="288" y="1228"/>
                    </a:cubicBezTo>
                    <a:cubicBezTo>
                      <a:pt x="297" y="1228"/>
                      <a:pt x="305" y="1227"/>
                      <a:pt x="314" y="1227"/>
                    </a:cubicBezTo>
                    <a:cubicBezTo>
                      <a:pt x="368" y="1215"/>
                      <a:pt x="457" y="1206"/>
                      <a:pt x="554" y="1206"/>
                    </a:cubicBezTo>
                    <a:cubicBezTo>
                      <a:pt x="651" y="1206"/>
                      <a:pt x="755" y="1215"/>
                      <a:pt x="838" y="1239"/>
                    </a:cubicBezTo>
                    <a:cubicBezTo>
                      <a:pt x="1112" y="1322"/>
                      <a:pt x="1344" y="1343"/>
                      <a:pt x="1526" y="1343"/>
                    </a:cubicBezTo>
                    <a:cubicBezTo>
                      <a:pt x="1707" y="1343"/>
                      <a:pt x="1838" y="1322"/>
                      <a:pt x="1910" y="1322"/>
                    </a:cubicBezTo>
                    <a:cubicBezTo>
                      <a:pt x="2446" y="1298"/>
                      <a:pt x="2755" y="703"/>
                      <a:pt x="2112" y="596"/>
                    </a:cubicBezTo>
                    <a:cubicBezTo>
                      <a:pt x="1707" y="536"/>
                      <a:pt x="1219"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7014942" y="1178397"/>
                <a:ext cx="333526" cy="500968"/>
              </a:xfrm>
              <a:custGeom>
                <a:rect b="b" l="l" r="r" t="t"/>
                <a:pathLst>
                  <a:path extrusionOk="0" h="7387" w="4918">
                    <a:moveTo>
                      <a:pt x="3048" y="0"/>
                    </a:moveTo>
                    <a:cubicBezTo>
                      <a:pt x="2831" y="0"/>
                      <a:pt x="2666" y="83"/>
                      <a:pt x="2608" y="302"/>
                    </a:cubicBezTo>
                    <a:cubicBezTo>
                      <a:pt x="2382" y="1147"/>
                      <a:pt x="2025" y="2445"/>
                      <a:pt x="1918" y="2862"/>
                    </a:cubicBezTo>
                    <a:cubicBezTo>
                      <a:pt x="596" y="4886"/>
                      <a:pt x="191" y="6255"/>
                      <a:pt x="1" y="7160"/>
                    </a:cubicBezTo>
                    <a:lnTo>
                      <a:pt x="1953" y="7386"/>
                    </a:lnTo>
                    <a:cubicBezTo>
                      <a:pt x="1953" y="7386"/>
                      <a:pt x="2572" y="5755"/>
                      <a:pt x="3168" y="4636"/>
                    </a:cubicBezTo>
                    <a:cubicBezTo>
                      <a:pt x="3239" y="4588"/>
                      <a:pt x="3358" y="4398"/>
                      <a:pt x="3596" y="4088"/>
                    </a:cubicBezTo>
                    <a:cubicBezTo>
                      <a:pt x="3811" y="3814"/>
                      <a:pt x="4918" y="814"/>
                      <a:pt x="4918" y="814"/>
                    </a:cubicBezTo>
                    <a:cubicBezTo>
                      <a:pt x="4918" y="814"/>
                      <a:pt x="3728" y="0"/>
                      <a:pt x="30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8"/>
              <p:cNvSpPr/>
              <p:nvPr/>
            </p:nvSpPr>
            <p:spPr>
              <a:xfrm>
                <a:off x="7023826" y="1564612"/>
                <a:ext cx="148656" cy="94538"/>
              </a:xfrm>
              <a:custGeom>
                <a:rect b="b" l="l" r="r" t="t"/>
                <a:pathLst>
                  <a:path extrusionOk="0" h="1394" w="2192">
                    <a:moveTo>
                      <a:pt x="334" y="1"/>
                    </a:moveTo>
                    <a:cubicBezTo>
                      <a:pt x="334" y="1"/>
                      <a:pt x="13" y="774"/>
                      <a:pt x="1" y="798"/>
                    </a:cubicBezTo>
                    <a:lnTo>
                      <a:pt x="1953" y="1394"/>
                    </a:lnTo>
                    <a:lnTo>
                      <a:pt x="2191" y="715"/>
                    </a:lnTo>
                    <a:lnTo>
                      <a:pt x="3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8"/>
              <p:cNvSpPr/>
              <p:nvPr/>
            </p:nvSpPr>
            <p:spPr>
              <a:xfrm>
                <a:off x="7028708" y="1575124"/>
                <a:ext cx="138890" cy="68699"/>
              </a:xfrm>
              <a:custGeom>
                <a:rect b="b" l="l" r="r" t="t"/>
                <a:pathLst>
                  <a:path extrusionOk="0" h="1013" w="2048">
                    <a:moveTo>
                      <a:pt x="179" y="0"/>
                    </a:moveTo>
                    <a:lnTo>
                      <a:pt x="0" y="417"/>
                    </a:lnTo>
                    <a:lnTo>
                      <a:pt x="1941" y="1012"/>
                    </a:lnTo>
                    <a:lnTo>
                      <a:pt x="2048" y="750"/>
                    </a:lnTo>
                    <a:lnTo>
                      <a:pt x="1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7380338" y="1634057"/>
                <a:ext cx="174834" cy="95962"/>
              </a:xfrm>
              <a:custGeom>
                <a:rect b="b" l="l" r="r" t="t"/>
                <a:pathLst>
                  <a:path extrusionOk="0" h="1415" w="2578">
                    <a:moveTo>
                      <a:pt x="887" y="0"/>
                    </a:moveTo>
                    <a:lnTo>
                      <a:pt x="90" y="239"/>
                    </a:lnTo>
                    <a:cubicBezTo>
                      <a:pt x="1" y="861"/>
                      <a:pt x="67" y="1317"/>
                      <a:pt x="319" y="1317"/>
                    </a:cubicBezTo>
                    <a:cubicBezTo>
                      <a:pt x="337" y="1317"/>
                      <a:pt x="355" y="1315"/>
                      <a:pt x="375" y="1310"/>
                    </a:cubicBezTo>
                    <a:cubicBezTo>
                      <a:pt x="435" y="1288"/>
                      <a:pt x="570" y="1256"/>
                      <a:pt x="706" y="1256"/>
                    </a:cubicBezTo>
                    <a:cubicBezTo>
                      <a:pt x="787" y="1256"/>
                      <a:pt x="868" y="1267"/>
                      <a:pt x="935" y="1298"/>
                    </a:cubicBezTo>
                    <a:cubicBezTo>
                      <a:pt x="1150" y="1387"/>
                      <a:pt x="1356" y="1414"/>
                      <a:pt x="1530" y="1414"/>
                    </a:cubicBezTo>
                    <a:cubicBezTo>
                      <a:pt x="1751" y="1414"/>
                      <a:pt x="1921" y="1371"/>
                      <a:pt x="1995" y="1358"/>
                    </a:cubicBezTo>
                    <a:cubicBezTo>
                      <a:pt x="2518" y="1251"/>
                      <a:pt x="2578" y="643"/>
                      <a:pt x="2197" y="596"/>
                    </a:cubicBezTo>
                    <a:cubicBezTo>
                      <a:pt x="1625" y="536"/>
                      <a:pt x="887" y="0"/>
                      <a:pt x="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7165156" y="1115870"/>
                <a:ext cx="315758" cy="594963"/>
              </a:xfrm>
              <a:custGeom>
                <a:rect b="b" l="l" r="r" t="t"/>
                <a:pathLst>
                  <a:path extrusionOk="0" h="8773" w="4656">
                    <a:moveTo>
                      <a:pt x="2054" y="1"/>
                    </a:moveTo>
                    <a:cubicBezTo>
                      <a:pt x="1278" y="1"/>
                      <a:pt x="12" y="129"/>
                      <a:pt x="12" y="129"/>
                    </a:cubicBezTo>
                    <a:cubicBezTo>
                      <a:pt x="0" y="819"/>
                      <a:pt x="36" y="1105"/>
                      <a:pt x="167" y="1534"/>
                    </a:cubicBezTo>
                    <a:cubicBezTo>
                      <a:pt x="631" y="3046"/>
                      <a:pt x="1453" y="5022"/>
                      <a:pt x="1524" y="5272"/>
                    </a:cubicBezTo>
                    <a:cubicBezTo>
                      <a:pt x="2131" y="7272"/>
                      <a:pt x="2548" y="8415"/>
                      <a:pt x="2810" y="8773"/>
                    </a:cubicBezTo>
                    <a:cubicBezTo>
                      <a:pt x="3703" y="8713"/>
                      <a:pt x="4656" y="8165"/>
                      <a:pt x="4656" y="8165"/>
                    </a:cubicBezTo>
                    <a:cubicBezTo>
                      <a:pt x="4656" y="8165"/>
                      <a:pt x="3405" y="5022"/>
                      <a:pt x="3501" y="4498"/>
                    </a:cubicBezTo>
                    <a:cubicBezTo>
                      <a:pt x="3632" y="3641"/>
                      <a:pt x="2929" y="1867"/>
                      <a:pt x="2643" y="93"/>
                    </a:cubicBezTo>
                    <a:cubicBezTo>
                      <a:pt x="2633" y="25"/>
                      <a:pt x="2389" y="1"/>
                      <a:pt x="2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7325000" y="1591264"/>
                <a:ext cx="143027" cy="90469"/>
              </a:xfrm>
              <a:custGeom>
                <a:rect b="b" l="l" r="r" t="t"/>
                <a:pathLst>
                  <a:path extrusionOk="0" h="1334" w="2109">
                    <a:moveTo>
                      <a:pt x="1882" y="0"/>
                    </a:moveTo>
                    <a:cubicBezTo>
                      <a:pt x="1846" y="36"/>
                      <a:pt x="1798" y="96"/>
                      <a:pt x="1227" y="358"/>
                    </a:cubicBezTo>
                    <a:cubicBezTo>
                      <a:pt x="322" y="715"/>
                      <a:pt x="60" y="774"/>
                      <a:pt x="1" y="774"/>
                    </a:cubicBezTo>
                    <a:cubicBezTo>
                      <a:pt x="155" y="1179"/>
                      <a:pt x="239" y="1334"/>
                      <a:pt x="239" y="1334"/>
                    </a:cubicBezTo>
                    <a:cubicBezTo>
                      <a:pt x="239" y="1334"/>
                      <a:pt x="786" y="1310"/>
                      <a:pt x="1572" y="917"/>
                    </a:cubicBezTo>
                    <a:cubicBezTo>
                      <a:pt x="2049" y="691"/>
                      <a:pt x="2108" y="584"/>
                      <a:pt x="2108" y="536"/>
                    </a:cubicBezTo>
                    <a:cubicBezTo>
                      <a:pt x="1941" y="108"/>
                      <a:pt x="1882" y="0"/>
                      <a:pt x="1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7327441" y="1605777"/>
                <a:ext cx="134889" cy="67885"/>
              </a:xfrm>
              <a:custGeom>
                <a:rect b="b" l="l" r="r" t="t"/>
                <a:pathLst>
                  <a:path extrusionOk="0" h="1001" w="1989">
                    <a:moveTo>
                      <a:pt x="1905" y="1"/>
                    </a:moveTo>
                    <a:cubicBezTo>
                      <a:pt x="1155" y="501"/>
                      <a:pt x="12" y="787"/>
                      <a:pt x="12" y="787"/>
                    </a:cubicBezTo>
                    <a:cubicBezTo>
                      <a:pt x="12" y="787"/>
                      <a:pt x="0" y="798"/>
                      <a:pt x="108" y="1001"/>
                    </a:cubicBezTo>
                    <a:cubicBezTo>
                      <a:pt x="1000" y="834"/>
                      <a:pt x="1715" y="429"/>
                      <a:pt x="1989" y="179"/>
                    </a:cubicBezTo>
                    <a:cubicBezTo>
                      <a:pt x="1989" y="179"/>
                      <a:pt x="1953" y="48"/>
                      <a:pt x="19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7067432" y="799981"/>
                <a:ext cx="314198" cy="458853"/>
              </a:xfrm>
              <a:custGeom>
                <a:rect b="b" l="l" r="r" t="t"/>
                <a:pathLst>
                  <a:path extrusionOk="0" h="6766" w="4633">
                    <a:moveTo>
                      <a:pt x="917" y="0"/>
                    </a:moveTo>
                    <a:cubicBezTo>
                      <a:pt x="60" y="774"/>
                      <a:pt x="1" y="1346"/>
                      <a:pt x="1" y="1346"/>
                    </a:cubicBezTo>
                    <a:cubicBezTo>
                      <a:pt x="1" y="1346"/>
                      <a:pt x="48" y="1691"/>
                      <a:pt x="322" y="2084"/>
                    </a:cubicBezTo>
                    <a:cubicBezTo>
                      <a:pt x="465" y="2286"/>
                      <a:pt x="739" y="3203"/>
                      <a:pt x="953" y="3882"/>
                    </a:cubicBezTo>
                    <a:cubicBezTo>
                      <a:pt x="1191" y="4656"/>
                      <a:pt x="727" y="4334"/>
                      <a:pt x="1013" y="6692"/>
                    </a:cubicBezTo>
                    <a:cubicBezTo>
                      <a:pt x="1020" y="6744"/>
                      <a:pt x="1116" y="6766"/>
                      <a:pt x="1271" y="6766"/>
                    </a:cubicBezTo>
                    <a:cubicBezTo>
                      <a:pt x="2076" y="6766"/>
                      <a:pt x="4492" y="6170"/>
                      <a:pt x="4632" y="6061"/>
                    </a:cubicBezTo>
                    <a:cubicBezTo>
                      <a:pt x="4632" y="6061"/>
                      <a:pt x="4132" y="3275"/>
                      <a:pt x="3644" y="1989"/>
                    </a:cubicBezTo>
                    <a:cubicBezTo>
                      <a:pt x="3456" y="1495"/>
                      <a:pt x="2641" y="143"/>
                      <a:pt x="2506" y="143"/>
                    </a:cubicBezTo>
                    <a:cubicBezTo>
                      <a:pt x="2504" y="143"/>
                      <a:pt x="2502" y="143"/>
                      <a:pt x="2501" y="143"/>
                    </a:cubicBezTo>
                    <a:cubicBezTo>
                      <a:pt x="2426" y="165"/>
                      <a:pt x="2324" y="174"/>
                      <a:pt x="2209" y="174"/>
                    </a:cubicBezTo>
                    <a:cubicBezTo>
                      <a:pt x="1700" y="174"/>
                      <a:pt x="917"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8"/>
              <p:cNvSpPr/>
              <p:nvPr/>
            </p:nvSpPr>
            <p:spPr>
              <a:xfrm>
                <a:off x="6990731" y="852131"/>
                <a:ext cx="160727" cy="310469"/>
              </a:xfrm>
              <a:custGeom>
                <a:rect b="b" l="l" r="r" t="t"/>
                <a:pathLst>
                  <a:path extrusionOk="0" h="4578" w="2370">
                    <a:moveTo>
                      <a:pt x="930" y="1"/>
                    </a:moveTo>
                    <a:cubicBezTo>
                      <a:pt x="856" y="1"/>
                      <a:pt x="780" y="10"/>
                      <a:pt x="703" y="29"/>
                    </a:cubicBezTo>
                    <a:lnTo>
                      <a:pt x="655" y="41"/>
                    </a:lnTo>
                    <a:cubicBezTo>
                      <a:pt x="262" y="124"/>
                      <a:pt x="0" y="410"/>
                      <a:pt x="60" y="684"/>
                    </a:cubicBezTo>
                    <a:lnTo>
                      <a:pt x="846" y="4220"/>
                    </a:lnTo>
                    <a:cubicBezTo>
                      <a:pt x="894" y="4441"/>
                      <a:pt x="1144" y="4577"/>
                      <a:pt x="1446" y="4577"/>
                    </a:cubicBezTo>
                    <a:cubicBezTo>
                      <a:pt x="1517" y="4577"/>
                      <a:pt x="1592" y="4569"/>
                      <a:pt x="1667" y="4553"/>
                    </a:cubicBezTo>
                    <a:lnTo>
                      <a:pt x="1715" y="4530"/>
                    </a:lnTo>
                    <a:cubicBezTo>
                      <a:pt x="2096" y="4446"/>
                      <a:pt x="2370" y="4161"/>
                      <a:pt x="2310" y="3899"/>
                    </a:cubicBezTo>
                    <a:lnTo>
                      <a:pt x="1513" y="351"/>
                    </a:lnTo>
                    <a:cubicBezTo>
                      <a:pt x="1465" y="142"/>
                      <a:pt x="1220" y="1"/>
                      <a:pt x="9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
              <p:cNvSpPr/>
              <p:nvPr/>
            </p:nvSpPr>
            <p:spPr>
              <a:xfrm>
                <a:off x="7002870" y="917032"/>
                <a:ext cx="108237" cy="56628"/>
              </a:xfrm>
              <a:custGeom>
                <a:rect b="b" l="l" r="r" t="t"/>
                <a:pathLst>
                  <a:path extrusionOk="0" h="835" w="1596">
                    <a:moveTo>
                      <a:pt x="1488" y="1"/>
                    </a:moveTo>
                    <a:cubicBezTo>
                      <a:pt x="1488" y="1"/>
                      <a:pt x="377" y="482"/>
                      <a:pt x="47" y="482"/>
                    </a:cubicBezTo>
                    <a:cubicBezTo>
                      <a:pt x="29" y="482"/>
                      <a:pt x="13" y="480"/>
                      <a:pt x="0" y="477"/>
                    </a:cubicBezTo>
                    <a:lnTo>
                      <a:pt x="0" y="477"/>
                    </a:lnTo>
                    <a:cubicBezTo>
                      <a:pt x="0" y="477"/>
                      <a:pt x="0" y="822"/>
                      <a:pt x="71" y="834"/>
                    </a:cubicBezTo>
                    <a:cubicBezTo>
                      <a:pt x="703" y="834"/>
                      <a:pt x="1595" y="465"/>
                      <a:pt x="1595" y="465"/>
                    </a:cubicBezTo>
                    <a:lnTo>
                      <a:pt x="14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7082419" y="811102"/>
                <a:ext cx="157811" cy="287004"/>
              </a:xfrm>
              <a:custGeom>
                <a:rect b="b" l="l" r="r" t="t"/>
                <a:pathLst>
                  <a:path extrusionOk="0" h="4232" w="2327">
                    <a:moveTo>
                      <a:pt x="1281" y="1"/>
                    </a:moveTo>
                    <a:cubicBezTo>
                      <a:pt x="927" y="1"/>
                      <a:pt x="519" y="269"/>
                      <a:pt x="125" y="956"/>
                    </a:cubicBezTo>
                    <a:cubicBezTo>
                      <a:pt x="0" y="1142"/>
                      <a:pt x="183" y="1710"/>
                      <a:pt x="264" y="1710"/>
                    </a:cubicBezTo>
                    <a:cubicBezTo>
                      <a:pt x="276" y="1710"/>
                      <a:pt x="285" y="1697"/>
                      <a:pt x="292" y="1670"/>
                    </a:cubicBezTo>
                    <a:cubicBezTo>
                      <a:pt x="568" y="745"/>
                      <a:pt x="883" y="402"/>
                      <a:pt x="1169" y="402"/>
                    </a:cubicBezTo>
                    <a:cubicBezTo>
                      <a:pt x="1388" y="402"/>
                      <a:pt x="1589" y="602"/>
                      <a:pt x="1744" y="896"/>
                    </a:cubicBezTo>
                    <a:cubicBezTo>
                      <a:pt x="2220" y="1849"/>
                      <a:pt x="1030" y="3837"/>
                      <a:pt x="863" y="3884"/>
                    </a:cubicBezTo>
                    <a:cubicBezTo>
                      <a:pt x="702" y="3930"/>
                      <a:pt x="630" y="4231"/>
                      <a:pt x="892" y="4231"/>
                    </a:cubicBezTo>
                    <a:cubicBezTo>
                      <a:pt x="902" y="4231"/>
                      <a:pt x="912" y="4231"/>
                      <a:pt x="923" y="4230"/>
                    </a:cubicBezTo>
                    <a:cubicBezTo>
                      <a:pt x="1577" y="4170"/>
                      <a:pt x="2292" y="2313"/>
                      <a:pt x="2304" y="1563"/>
                    </a:cubicBezTo>
                    <a:cubicBezTo>
                      <a:pt x="2326" y="763"/>
                      <a:pt x="1879" y="1"/>
                      <a:pt x="1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p:nvPr/>
            </p:nvSpPr>
            <p:spPr>
              <a:xfrm>
                <a:off x="7035965" y="1069687"/>
                <a:ext cx="106609" cy="47608"/>
              </a:xfrm>
              <a:custGeom>
                <a:rect b="b" l="l" r="r" t="t"/>
                <a:pathLst>
                  <a:path extrusionOk="0" h="702" w="1572">
                    <a:moveTo>
                      <a:pt x="1500" y="0"/>
                    </a:moveTo>
                    <a:cubicBezTo>
                      <a:pt x="1401" y="216"/>
                      <a:pt x="635" y="317"/>
                      <a:pt x="241" y="317"/>
                    </a:cubicBezTo>
                    <a:cubicBezTo>
                      <a:pt x="115" y="317"/>
                      <a:pt x="27" y="306"/>
                      <a:pt x="12" y="286"/>
                    </a:cubicBezTo>
                    <a:lnTo>
                      <a:pt x="12" y="286"/>
                    </a:lnTo>
                    <a:cubicBezTo>
                      <a:pt x="12" y="286"/>
                      <a:pt x="0" y="643"/>
                      <a:pt x="107" y="667"/>
                    </a:cubicBezTo>
                    <a:cubicBezTo>
                      <a:pt x="186" y="691"/>
                      <a:pt x="275" y="701"/>
                      <a:pt x="371" y="701"/>
                    </a:cubicBezTo>
                    <a:cubicBezTo>
                      <a:pt x="886" y="701"/>
                      <a:pt x="1572" y="405"/>
                      <a:pt x="1572" y="405"/>
                    </a:cubicBezTo>
                    <a:cubicBezTo>
                      <a:pt x="1572" y="405"/>
                      <a:pt x="1560" y="310"/>
                      <a:pt x="15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p:cNvSpPr/>
              <p:nvPr/>
            </p:nvSpPr>
            <p:spPr>
              <a:xfrm>
                <a:off x="7385560" y="805609"/>
                <a:ext cx="101726" cy="103422"/>
              </a:xfrm>
              <a:custGeom>
                <a:rect b="b" l="l" r="r" t="t"/>
                <a:pathLst>
                  <a:path extrusionOk="0" h="1525" w="1500">
                    <a:moveTo>
                      <a:pt x="715" y="1"/>
                    </a:moveTo>
                    <a:cubicBezTo>
                      <a:pt x="667" y="1"/>
                      <a:pt x="608" y="13"/>
                      <a:pt x="560" y="36"/>
                    </a:cubicBezTo>
                    <a:cubicBezTo>
                      <a:pt x="477" y="84"/>
                      <a:pt x="417" y="179"/>
                      <a:pt x="382" y="251"/>
                    </a:cubicBezTo>
                    <a:cubicBezTo>
                      <a:pt x="322" y="370"/>
                      <a:pt x="179" y="667"/>
                      <a:pt x="1" y="787"/>
                    </a:cubicBezTo>
                    <a:lnTo>
                      <a:pt x="596" y="1525"/>
                    </a:lnTo>
                    <a:cubicBezTo>
                      <a:pt x="596" y="1525"/>
                      <a:pt x="679" y="1382"/>
                      <a:pt x="870" y="1215"/>
                    </a:cubicBezTo>
                    <a:cubicBezTo>
                      <a:pt x="1048" y="1072"/>
                      <a:pt x="1334" y="751"/>
                      <a:pt x="1370" y="560"/>
                    </a:cubicBezTo>
                    <a:cubicBezTo>
                      <a:pt x="1417" y="477"/>
                      <a:pt x="1489" y="417"/>
                      <a:pt x="1489" y="417"/>
                    </a:cubicBezTo>
                    <a:cubicBezTo>
                      <a:pt x="1489" y="417"/>
                      <a:pt x="1499" y="333"/>
                      <a:pt x="1391" y="333"/>
                    </a:cubicBezTo>
                    <a:cubicBezTo>
                      <a:pt x="1385" y="333"/>
                      <a:pt x="1378" y="333"/>
                      <a:pt x="1370" y="334"/>
                    </a:cubicBezTo>
                    <a:lnTo>
                      <a:pt x="1334" y="334"/>
                    </a:lnTo>
                    <a:cubicBezTo>
                      <a:pt x="1334" y="310"/>
                      <a:pt x="1334" y="263"/>
                      <a:pt x="1286" y="215"/>
                    </a:cubicBezTo>
                    <a:cubicBezTo>
                      <a:pt x="1251" y="190"/>
                      <a:pt x="1220" y="182"/>
                      <a:pt x="1195" y="182"/>
                    </a:cubicBezTo>
                    <a:cubicBezTo>
                      <a:pt x="1161" y="182"/>
                      <a:pt x="1139" y="196"/>
                      <a:pt x="1132" y="203"/>
                    </a:cubicBezTo>
                    <a:lnTo>
                      <a:pt x="1108" y="203"/>
                    </a:lnTo>
                    <a:cubicBezTo>
                      <a:pt x="1108" y="179"/>
                      <a:pt x="1108" y="84"/>
                      <a:pt x="1013" y="60"/>
                    </a:cubicBezTo>
                    <a:cubicBezTo>
                      <a:pt x="990" y="51"/>
                      <a:pt x="967" y="47"/>
                      <a:pt x="946" y="47"/>
                    </a:cubicBezTo>
                    <a:cubicBezTo>
                      <a:pt x="890" y="47"/>
                      <a:pt x="846" y="72"/>
                      <a:pt x="846" y="72"/>
                    </a:cubicBezTo>
                    <a:cubicBezTo>
                      <a:pt x="846" y="72"/>
                      <a:pt x="858" y="13"/>
                      <a:pt x="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8"/>
              <p:cNvSpPr/>
              <p:nvPr/>
            </p:nvSpPr>
            <p:spPr>
              <a:xfrm>
                <a:off x="7105409" y="825276"/>
                <a:ext cx="340783" cy="151572"/>
              </a:xfrm>
              <a:custGeom>
                <a:rect b="b" l="l" r="r" t="t"/>
                <a:pathLst>
                  <a:path extrusionOk="0" h="2235" w="5025">
                    <a:moveTo>
                      <a:pt x="1211" y="1"/>
                    </a:moveTo>
                    <a:cubicBezTo>
                      <a:pt x="848" y="1"/>
                      <a:pt x="561" y="189"/>
                      <a:pt x="512" y="306"/>
                    </a:cubicBezTo>
                    <a:cubicBezTo>
                      <a:pt x="405" y="508"/>
                      <a:pt x="0" y="1473"/>
                      <a:pt x="1393" y="1913"/>
                    </a:cubicBezTo>
                    <a:cubicBezTo>
                      <a:pt x="1393" y="1913"/>
                      <a:pt x="2227" y="2211"/>
                      <a:pt x="2953" y="2235"/>
                    </a:cubicBezTo>
                    <a:cubicBezTo>
                      <a:pt x="3608" y="2187"/>
                      <a:pt x="4310" y="1759"/>
                      <a:pt x="5025" y="1032"/>
                    </a:cubicBezTo>
                    <a:cubicBezTo>
                      <a:pt x="4989" y="377"/>
                      <a:pt x="4572" y="139"/>
                      <a:pt x="4274" y="80"/>
                    </a:cubicBezTo>
                    <a:cubicBezTo>
                      <a:pt x="3834" y="258"/>
                      <a:pt x="3441" y="556"/>
                      <a:pt x="3108" y="556"/>
                    </a:cubicBezTo>
                    <a:cubicBezTo>
                      <a:pt x="2786" y="556"/>
                      <a:pt x="2417" y="211"/>
                      <a:pt x="1465" y="32"/>
                    </a:cubicBezTo>
                    <a:cubicBezTo>
                      <a:pt x="1378" y="10"/>
                      <a:pt x="1292" y="1"/>
                      <a:pt x="12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p:nvPr/>
            </p:nvSpPr>
            <p:spPr>
              <a:xfrm>
                <a:off x="7350838" y="836195"/>
                <a:ext cx="87281" cy="88163"/>
              </a:xfrm>
              <a:custGeom>
                <a:rect b="b" l="l" r="r" t="t"/>
                <a:pathLst>
                  <a:path extrusionOk="0" h="1300" w="1287">
                    <a:moveTo>
                      <a:pt x="459" y="1"/>
                    </a:moveTo>
                    <a:cubicBezTo>
                      <a:pt x="452" y="1"/>
                      <a:pt x="446" y="1"/>
                      <a:pt x="441" y="2"/>
                    </a:cubicBezTo>
                    <a:cubicBezTo>
                      <a:pt x="251" y="85"/>
                      <a:pt x="1" y="228"/>
                      <a:pt x="1" y="228"/>
                    </a:cubicBezTo>
                    <a:cubicBezTo>
                      <a:pt x="132" y="276"/>
                      <a:pt x="394" y="276"/>
                      <a:pt x="596" y="574"/>
                    </a:cubicBezTo>
                    <a:cubicBezTo>
                      <a:pt x="953" y="1026"/>
                      <a:pt x="882" y="1169"/>
                      <a:pt x="953" y="1300"/>
                    </a:cubicBezTo>
                    <a:cubicBezTo>
                      <a:pt x="1144" y="1109"/>
                      <a:pt x="1287" y="990"/>
                      <a:pt x="1287" y="990"/>
                    </a:cubicBezTo>
                    <a:cubicBezTo>
                      <a:pt x="1287" y="990"/>
                      <a:pt x="1191" y="538"/>
                      <a:pt x="965" y="288"/>
                    </a:cubicBezTo>
                    <a:cubicBezTo>
                      <a:pt x="790" y="69"/>
                      <a:pt x="543" y="1"/>
                      <a:pt x="4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8"/>
              <p:cNvSpPr/>
              <p:nvPr/>
            </p:nvSpPr>
            <p:spPr>
              <a:xfrm>
                <a:off x="7361350" y="840331"/>
                <a:ext cx="72700" cy="75142"/>
              </a:xfrm>
              <a:custGeom>
                <a:rect b="b" l="l" r="r" t="t"/>
                <a:pathLst>
                  <a:path extrusionOk="0" h="1108" w="1072">
                    <a:moveTo>
                      <a:pt x="155" y="1"/>
                    </a:moveTo>
                    <a:cubicBezTo>
                      <a:pt x="155" y="1"/>
                      <a:pt x="119" y="36"/>
                      <a:pt x="0" y="108"/>
                    </a:cubicBezTo>
                    <a:cubicBezTo>
                      <a:pt x="751" y="239"/>
                      <a:pt x="929" y="1108"/>
                      <a:pt x="929" y="1108"/>
                    </a:cubicBezTo>
                    <a:lnTo>
                      <a:pt x="1072" y="989"/>
                    </a:lnTo>
                    <a:cubicBezTo>
                      <a:pt x="905" y="525"/>
                      <a:pt x="667" y="120"/>
                      <a:pt x="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8"/>
              <p:cNvSpPr/>
              <p:nvPr/>
            </p:nvSpPr>
            <p:spPr>
              <a:xfrm>
                <a:off x="7224902" y="845214"/>
                <a:ext cx="72700" cy="126819"/>
              </a:xfrm>
              <a:custGeom>
                <a:rect b="b" l="l" r="r" t="t"/>
                <a:pathLst>
                  <a:path extrusionOk="0" h="1870" w="1072">
                    <a:moveTo>
                      <a:pt x="584" y="0"/>
                    </a:moveTo>
                    <a:cubicBezTo>
                      <a:pt x="584" y="0"/>
                      <a:pt x="310" y="60"/>
                      <a:pt x="143" y="572"/>
                    </a:cubicBezTo>
                    <a:cubicBezTo>
                      <a:pt x="12" y="976"/>
                      <a:pt x="0" y="1715"/>
                      <a:pt x="48" y="1750"/>
                    </a:cubicBezTo>
                    <a:cubicBezTo>
                      <a:pt x="350" y="1861"/>
                      <a:pt x="567" y="1870"/>
                      <a:pt x="627" y="1870"/>
                    </a:cubicBezTo>
                    <a:cubicBezTo>
                      <a:pt x="638" y="1870"/>
                      <a:pt x="643" y="1869"/>
                      <a:pt x="643" y="1869"/>
                    </a:cubicBezTo>
                    <a:cubicBezTo>
                      <a:pt x="655" y="1572"/>
                      <a:pt x="584" y="1262"/>
                      <a:pt x="655" y="917"/>
                    </a:cubicBezTo>
                    <a:cubicBezTo>
                      <a:pt x="738" y="512"/>
                      <a:pt x="941" y="333"/>
                      <a:pt x="1072" y="179"/>
                    </a:cubicBezTo>
                    <a:cubicBezTo>
                      <a:pt x="822" y="60"/>
                      <a:pt x="584" y="0"/>
                      <a:pt x="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8"/>
              <p:cNvSpPr/>
              <p:nvPr/>
            </p:nvSpPr>
            <p:spPr>
              <a:xfrm>
                <a:off x="7235414" y="850029"/>
                <a:ext cx="51745" cy="122004"/>
              </a:xfrm>
              <a:custGeom>
                <a:rect b="b" l="l" r="r" t="t"/>
                <a:pathLst>
                  <a:path extrusionOk="0" h="1799" w="763">
                    <a:moveTo>
                      <a:pt x="572" y="1"/>
                    </a:moveTo>
                    <a:cubicBezTo>
                      <a:pt x="452" y="132"/>
                      <a:pt x="250" y="358"/>
                      <a:pt x="167" y="608"/>
                    </a:cubicBezTo>
                    <a:cubicBezTo>
                      <a:pt x="0" y="1096"/>
                      <a:pt x="24" y="1715"/>
                      <a:pt x="24" y="1715"/>
                    </a:cubicBezTo>
                    <a:cubicBezTo>
                      <a:pt x="24" y="1715"/>
                      <a:pt x="179" y="1763"/>
                      <a:pt x="345" y="1798"/>
                    </a:cubicBezTo>
                    <a:cubicBezTo>
                      <a:pt x="345" y="1703"/>
                      <a:pt x="274" y="1096"/>
                      <a:pt x="369" y="739"/>
                    </a:cubicBezTo>
                    <a:cubicBezTo>
                      <a:pt x="512" y="262"/>
                      <a:pt x="714" y="120"/>
                      <a:pt x="762" y="60"/>
                    </a:cubicBezTo>
                    <a:cubicBezTo>
                      <a:pt x="762" y="60"/>
                      <a:pt x="667" y="1"/>
                      <a:pt x="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8"/>
              <p:cNvSpPr/>
              <p:nvPr/>
            </p:nvSpPr>
            <p:spPr>
              <a:xfrm>
                <a:off x="7140131" y="1025267"/>
                <a:ext cx="226104" cy="91282"/>
              </a:xfrm>
              <a:custGeom>
                <a:rect b="b" l="l" r="r" t="t"/>
                <a:pathLst>
                  <a:path extrusionOk="0" h="1346" w="3334">
                    <a:moveTo>
                      <a:pt x="3203" y="0"/>
                    </a:moveTo>
                    <a:cubicBezTo>
                      <a:pt x="2619" y="703"/>
                      <a:pt x="834" y="560"/>
                      <a:pt x="429" y="619"/>
                    </a:cubicBezTo>
                    <a:lnTo>
                      <a:pt x="0" y="881"/>
                    </a:lnTo>
                    <a:cubicBezTo>
                      <a:pt x="0" y="881"/>
                      <a:pt x="0" y="1024"/>
                      <a:pt x="119" y="1298"/>
                    </a:cubicBezTo>
                    <a:cubicBezTo>
                      <a:pt x="134" y="1331"/>
                      <a:pt x="188" y="1345"/>
                      <a:pt x="271" y="1345"/>
                    </a:cubicBezTo>
                    <a:cubicBezTo>
                      <a:pt x="915" y="1345"/>
                      <a:pt x="3334" y="476"/>
                      <a:pt x="3334" y="476"/>
                    </a:cubicBezTo>
                    <a:cubicBezTo>
                      <a:pt x="3334" y="476"/>
                      <a:pt x="3298" y="369"/>
                      <a:pt x="32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38"/>
            <p:cNvSpPr/>
            <p:nvPr/>
          </p:nvSpPr>
          <p:spPr>
            <a:xfrm>
              <a:off x="5227292" y="1685123"/>
              <a:ext cx="1672312" cy="1230006"/>
            </a:xfrm>
            <a:custGeom>
              <a:rect b="b" l="l" r="r" t="t"/>
              <a:pathLst>
                <a:path extrusionOk="0" h="18137" w="24659">
                  <a:moveTo>
                    <a:pt x="24249" y="0"/>
                  </a:moveTo>
                  <a:cubicBezTo>
                    <a:pt x="24167" y="0"/>
                    <a:pt x="24067" y="36"/>
                    <a:pt x="23967" y="105"/>
                  </a:cubicBezTo>
                  <a:lnTo>
                    <a:pt x="238" y="17345"/>
                  </a:lnTo>
                  <a:cubicBezTo>
                    <a:pt x="72" y="17464"/>
                    <a:pt x="0" y="17643"/>
                    <a:pt x="60" y="17762"/>
                  </a:cubicBezTo>
                  <a:lnTo>
                    <a:pt x="215" y="18047"/>
                  </a:lnTo>
                  <a:cubicBezTo>
                    <a:pt x="244" y="18107"/>
                    <a:pt x="304" y="18137"/>
                    <a:pt x="375" y="18137"/>
                  </a:cubicBezTo>
                  <a:cubicBezTo>
                    <a:pt x="447" y="18137"/>
                    <a:pt x="530" y="18107"/>
                    <a:pt x="607" y="18047"/>
                  </a:cubicBezTo>
                  <a:lnTo>
                    <a:pt x="24384" y="855"/>
                  </a:lnTo>
                  <a:cubicBezTo>
                    <a:pt x="24563" y="724"/>
                    <a:pt x="24658" y="510"/>
                    <a:pt x="24587" y="390"/>
                  </a:cubicBezTo>
                  <a:lnTo>
                    <a:pt x="24420" y="93"/>
                  </a:lnTo>
                  <a:cubicBezTo>
                    <a:pt x="24386" y="30"/>
                    <a:pt x="24325" y="0"/>
                    <a:pt x="24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8"/>
            <p:cNvSpPr/>
            <p:nvPr/>
          </p:nvSpPr>
          <p:spPr>
            <a:xfrm>
              <a:off x="5240177" y="1706620"/>
              <a:ext cx="1642404" cy="1189044"/>
            </a:xfrm>
            <a:custGeom>
              <a:rect b="b" l="l" r="r" t="t"/>
              <a:pathLst>
                <a:path extrusionOk="0" h="17533" w="24218">
                  <a:moveTo>
                    <a:pt x="24099" y="0"/>
                  </a:moveTo>
                  <a:cubicBezTo>
                    <a:pt x="24030" y="0"/>
                    <a:pt x="23886" y="75"/>
                    <a:pt x="23742" y="181"/>
                  </a:cubicBezTo>
                  <a:lnTo>
                    <a:pt x="275" y="17135"/>
                  </a:lnTo>
                  <a:cubicBezTo>
                    <a:pt x="120" y="17242"/>
                    <a:pt x="1" y="17373"/>
                    <a:pt x="36" y="17409"/>
                  </a:cubicBezTo>
                  <a:lnTo>
                    <a:pt x="96" y="17516"/>
                  </a:lnTo>
                  <a:cubicBezTo>
                    <a:pt x="99" y="17527"/>
                    <a:pt x="109" y="17533"/>
                    <a:pt x="126" y="17533"/>
                  </a:cubicBezTo>
                  <a:cubicBezTo>
                    <a:pt x="180" y="17533"/>
                    <a:pt x="299" y="17476"/>
                    <a:pt x="417" y="17385"/>
                  </a:cubicBezTo>
                  <a:lnTo>
                    <a:pt x="23908" y="443"/>
                  </a:lnTo>
                  <a:cubicBezTo>
                    <a:pt x="24087" y="312"/>
                    <a:pt x="24218" y="169"/>
                    <a:pt x="24182" y="121"/>
                  </a:cubicBezTo>
                  <a:lnTo>
                    <a:pt x="24135" y="14"/>
                  </a:lnTo>
                  <a:cubicBezTo>
                    <a:pt x="24128" y="5"/>
                    <a:pt x="24115" y="0"/>
                    <a:pt x="24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8"/>
            <p:cNvSpPr/>
            <p:nvPr/>
          </p:nvSpPr>
          <p:spPr>
            <a:xfrm>
              <a:off x="5193383" y="1360213"/>
              <a:ext cx="1679568" cy="1260999"/>
            </a:xfrm>
            <a:custGeom>
              <a:rect b="b" l="l" r="r" t="t"/>
              <a:pathLst>
                <a:path extrusionOk="0" h="18594" w="24766">
                  <a:moveTo>
                    <a:pt x="24342" y="0"/>
                  </a:moveTo>
                  <a:cubicBezTo>
                    <a:pt x="24257" y="0"/>
                    <a:pt x="24152" y="40"/>
                    <a:pt x="24051" y="109"/>
                  </a:cubicBezTo>
                  <a:lnTo>
                    <a:pt x="238" y="17790"/>
                  </a:lnTo>
                  <a:cubicBezTo>
                    <a:pt x="72" y="17909"/>
                    <a:pt x="0" y="18100"/>
                    <a:pt x="60" y="18219"/>
                  </a:cubicBezTo>
                  <a:lnTo>
                    <a:pt x="214" y="18505"/>
                  </a:lnTo>
                  <a:cubicBezTo>
                    <a:pt x="256" y="18564"/>
                    <a:pt x="322" y="18594"/>
                    <a:pt x="396" y="18594"/>
                  </a:cubicBezTo>
                  <a:cubicBezTo>
                    <a:pt x="470" y="18594"/>
                    <a:pt x="554" y="18564"/>
                    <a:pt x="631" y="18505"/>
                  </a:cubicBezTo>
                  <a:lnTo>
                    <a:pt x="24479" y="883"/>
                  </a:lnTo>
                  <a:cubicBezTo>
                    <a:pt x="24658" y="752"/>
                    <a:pt x="24765" y="538"/>
                    <a:pt x="24682" y="407"/>
                  </a:cubicBezTo>
                  <a:lnTo>
                    <a:pt x="24503" y="98"/>
                  </a:lnTo>
                  <a:cubicBezTo>
                    <a:pt x="24475" y="31"/>
                    <a:pt x="24416" y="0"/>
                    <a:pt x="24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8"/>
            <p:cNvSpPr/>
            <p:nvPr/>
          </p:nvSpPr>
          <p:spPr>
            <a:xfrm>
              <a:off x="5206268" y="1379880"/>
              <a:ext cx="1648915" cy="1221190"/>
            </a:xfrm>
            <a:custGeom>
              <a:rect b="b" l="l" r="r" t="t"/>
              <a:pathLst>
                <a:path extrusionOk="0" h="18007" w="24314">
                  <a:moveTo>
                    <a:pt x="24169" y="1"/>
                  </a:moveTo>
                  <a:cubicBezTo>
                    <a:pt x="24096" y="1"/>
                    <a:pt x="23961" y="68"/>
                    <a:pt x="23825" y="177"/>
                  </a:cubicBezTo>
                  <a:lnTo>
                    <a:pt x="263" y="17572"/>
                  </a:lnTo>
                  <a:cubicBezTo>
                    <a:pt x="108" y="17679"/>
                    <a:pt x="1" y="17822"/>
                    <a:pt x="24" y="17869"/>
                  </a:cubicBezTo>
                  <a:lnTo>
                    <a:pt x="108" y="17988"/>
                  </a:lnTo>
                  <a:cubicBezTo>
                    <a:pt x="114" y="18001"/>
                    <a:pt x="129" y="18007"/>
                    <a:pt x="150" y="18007"/>
                  </a:cubicBezTo>
                  <a:cubicBezTo>
                    <a:pt x="212" y="18007"/>
                    <a:pt x="326" y="17958"/>
                    <a:pt x="441" y="17869"/>
                  </a:cubicBezTo>
                  <a:lnTo>
                    <a:pt x="24004" y="498"/>
                  </a:lnTo>
                  <a:cubicBezTo>
                    <a:pt x="24194" y="367"/>
                    <a:pt x="24313" y="224"/>
                    <a:pt x="24289" y="165"/>
                  </a:cubicBezTo>
                  <a:lnTo>
                    <a:pt x="24218" y="22"/>
                  </a:lnTo>
                  <a:cubicBezTo>
                    <a:pt x="24209" y="8"/>
                    <a:pt x="24193" y="1"/>
                    <a:pt x="24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8"/>
            <p:cNvSpPr/>
            <p:nvPr/>
          </p:nvSpPr>
          <p:spPr>
            <a:xfrm>
              <a:off x="5240177" y="2196324"/>
              <a:ext cx="1033607" cy="772238"/>
            </a:xfrm>
            <a:custGeom>
              <a:rect b="b" l="l" r="r" t="t"/>
              <a:pathLst>
                <a:path extrusionOk="0" h="11387" w="15241">
                  <a:moveTo>
                    <a:pt x="14887" y="0"/>
                  </a:moveTo>
                  <a:cubicBezTo>
                    <a:pt x="14806" y="0"/>
                    <a:pt x="14706" y="33"/>
                    <a:pt x="14610" y="103"/>
                  </a:cubicBezTo>
                  <a:lnTo>
                    <a:pt x="239" y="10640"/>
                  </a:lnTo>
                  <a:cubicBezTo>
                    <a:pt x="84" y="10759"/>
                    <a:pt x="1" y="10938"/>
                    <a:pt x="60" y="11045"/>
                  </a:cubicBezTo>
                  <a:lnTo>
                    <a:pt x="215" y="11307"/>
                  </a:lnTo>
                  <a:cubicBezTo>
                    <a:pt x="244" y="11359"/>
                    <a:pt x="301" y="11386"/>
                    <a:pt x="371" y="11386"/>
                  </a:cubicBezTo>
                  <a:cubicBezTo>
                    <a:pt x="446" y="11386"/>
                    <a:pt x="534" y="11356"/>
                    <a:pt x="620" y="11295"/>
                  </a:cubicBezTo>
                  <a:lnTo>
                    <a:pt x="14991" y="770"/>
                  </a:lnTo>
                  <a:cubicBezTo>
                    <a:pt x="15157" y="651"/>
                    <a:pt x="15241" y="461"/>
                    <a:pt x="15181" y="342"/>
                  </a:cubicBezTo>
                  <a:lnTo>
                    <a:pt x="15038" y="68"/>
                  </a:lnTo>
                  <a:cubicBezTo>
                    <a:pt x="15011" y="24"/>
                    <a:pt x="14956" y="0"/>
                    <a:pt x="14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38"/>
            <p:cNvGrpSpPr/>
            <p:nvPr/>
          </p:nvGrpSpPr>
          <p:grpSpPr>
            <a:xfrm>
              <a:off x="5250688" y="1201251"/>
              <a:ext cx="2398213" cy="1753679"/>
              <a:chOff x="5250688" y="1048851"/>
              <a:chExt cx="2398213" cy="1753679"/>
            </a:xfrm>
          </p:grpSpPr>
          <p:sp>
            <p:nvSpPr>
              <p:cNvPr id="973" name="Google Shape;973;p38"/>
              <p:cNvSpPr/>
              <p:nvPr/>
            </p:nvSpPr>
            <p:spPr>
              <a:xfrm>
                <a:off x="5250688" y="2054910"/>
                <a:ext cx="1009396" cy="747620"/>
              </a:xfrm>
              <a:custGeom>
                <a:rect b="b" l="l" r="r" t="t"/>
                <a:pathLst>
                  <a:path extrusionOk="0" h="11024" w="14884">
                    <a:moveTo>
                      <a:pt x="14646" y="0"/>
                    </a:moveTo>
                    <a:cubicBezTo>
                      <a:pt x="14566" y="0"/>
                      <a:pt x="14446" y="45"/>
                      <a:pt x="14336" y="132"/>
                    </a:cubicBezTo>
                    <a:lnTo>
                      <a:pt x="251" y="10466"/>
                    </a:lnTo>
                    <a:cubicBezTo>
                      <a:pt x="84" y="10562"/>
                      <a:pt x="0" y="10728"/>
                      <a:pt x="48" y="10800"/>
                    </a:cubicBezTo>
                    <a:lnTo>
                      <a:pt x="143" y="10978"/>
                    </a:lnTo>
                    <a:cubicBezTo>
                      <a:pt x="161" y="11009"/>
                      <a:pt x="195" y="11024"/>
                      <a:pt x="239" y="11024"/>
                    </a:cubicBezTo>
                    <a:cubicBezTo>
                      <a:pt x="315" y="11024"/>
                      <a:pt x="419" y="10982"/>
                      <a:pt x="524" y="10907"/>
                    </a:cubicBezTo>
                    <a:lnTo>
                      <a:pt x="14609" y="608"/>
                    </a:lnTo>
                    <a:cubicBezTo>
                      <a:pt x="14776" y="489"/>
                      <a:pt x="14883" y="310"/>
                      <a:pt x="14836" y="239"/>
                    </a:cubicBezTo>
                    <a:lnTo>
                      <a:pt x="14729" y="37"/>
                    </a:lnTo>
                    <a:cubicBezTo>
                      <a:pt x="14716" y="12"/>
                      <a:pt x="14686" y="0"/>
                      <a:pt x="14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8"/>
              <p:cNvSpPr/>
              <p:nvPr/>
            </p:nvSpPr>
            <p:spPr>
              <a:xfrm>
                <a:off x="5278968" y="2392840"/>
                <a:ext cx="37978" cy="315623"/>
              </a:xfrm>
              <a:custGeom>
                <a:rect b="b" l="l" r="r" t="t"/>
                <a:pathLst>
                  <a:path extrusionOk="0" h="4654" w="560">
                    <a:moveTo>
                      <a:pt x="348" y="0"/>
                    </a:moveTo>
                    <a:cubicBezTo>
                      <a:pt x="332" y="0"/>
                      <a:pt x="315" y="2"/>
                      <a:pt x="298" y="7"/>
                    </a:cubicBezTo>
                    <a:cubicBezTo>
                      <a:pt x="143" y="30"/>
                      <a:pt x="24" y="197"/>
                      <a:pt x="24" y="376"/>
                    </a:cubicBezTo>
                    <a:lnTo>
                      <a:pt x="0" y="4388"/>
                    </a:lnTo>
                    <a:cubicBezTo>
                      <a:pt x="0" y="4541"/>
                      <a:pt x="100" y="4653"/>
                      <a:pt x="226" y="4653"/>
                    </a:cubicBezTo>
                    <a:cubicBezTo>
                      <a:pt x="238" y="4653"/>
                      <a:pt x="250" y="4652"/>
                      <a:pt x="262" y="4650"/>
                    </a:cubicBezTo>
                    <a:cubicBezTo>
                      <a:pt x="417" y="4614"/>
                      <a:pt x="536" y="4448"/>
                      <a:pt x="536" y="4269"/>
                    </a:cubicBezTo>
                    <a:lnTo>
                      <a:pt x="560" y="257"/>
                    </a:lnTo>
                    <a:cubicBezTo>
                      <a:pt x="560" y="110"/>
                      <a:pt x="468"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8"/>
              <p:cNvSpPr/>
              <p:nvPr/>
            </p:nvSpPr>
            <p:spPr>
              <a:xfrm>
                <a:off x="5402462" y="2298575"/>
                <a:ext cx="39673" cy="317793"/>
              </a:xfrm>
              <a:custGeom>
                <a:rect b="b" l="l" r="r" t="t"/>
                <a:pathLst>
                  <a:path extrusionOk="0" h="4686" w="585">
                    <a:moveTo>
                      <a:pt x="359" y="1"/>
                    </a:moveTo>
                    <a:cubicBezTo>
                      <a:pt x="347" y="1"/>
                      <a:pt x="335" y="2"/>
                      <a:pt x="322" y="4"/>
                    </a:cubicBezTo>
                    <a:cubicBezTo>
                      <a:pt x="156" y="39"/>
                      <a:pt x="37" y="194"/>
                      <a:pt x="37" y="373"/>
                    </a:cubicBezTo>
                    <a:lnTo>
                      <a:pt x="1" y="4409"/>
                    </a:lnTo>
                    <a:cubicBezTo>
                      <a:pt x="1" y="4572"/>
                      <a:pt x="100" y="4686"/>
                      <a:pt x="236" y="4686"/>
                    </a:cubicBezTo>
                    <a:cubicBezTo>
                      <a:pt x="248" y="4686"/>
                      <a:pt x="261" y="4685"/>
                      <a:pt x="275" y="4683"/>
                    </a:cubicBezTo>
                    <a:cubicBezTo>
                      <a:pt x="441" y="4647"/>
                      <a:pt x="560" y="4480"/>
                      <a:pt x="560" y="4314"/>
                    </a:cubicBezTo>
                    <a:lnTo>
                      <a:pt x="584" y="254"/>
                    </a:lnTo>
                    <a:cubicBezTo>
                      <a:pt x="584" y="112"/>
                      <a:pt x="485" y="1"/>
                      <a:pt x="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8"/>
              <p:cNvSpPr/>
              <p:nvPr/>
            </p:nvSpPr>
            <p:spPr>
              <a:xfrm>
                <a:off x="5529280" y="2204853"/>
                <a:ext cx="38792" cy="318674"/>
              </a:xfrm>
              <a:custGeom>
                <a:rect b="b" l="l" r="r" t="t"/>
                <a:pathLst>
                  <a:path extrusionOk="0" h="4699" w="572">
                    <a:moveTo>
                      <a:pt x="352" y="1"/>
                    </a:moveTo>
                    <a:cubicBezTo>
                      <a:pt x="338" y="1"/>
                      <a:pt x="324" y="2"/>
                      <a:pt x="310" y="4"/>
                    </a:cubicBezTo>
                    <a:cubicBezTo>
                      <a:pt x="143" y="40"/>
                      <a:pt x="24" y="195"/>
                      <a:pt x="24" y="374"/>
                    </a:cubicBezTo>
                    <a:lnTo>
                      <a:pt x="0" y="4422"/>
                    </a:lnTo>
                    <a:cubicBezTo>
                      <a:pt x="0" y="4585"/>
                      <a:pt x="100" y="4699"/>
                      <a:pt x="226" y="4699"/>
                    </a:cubicBezTo>
                    <a:cubicBezTo>
                      <a:pt x="238" y="4699"/>
                      <a:pt x="250" y="4698"/>
                      <a:pt x="262" y="4696"/>
                    </a:cubicBezTo>
                    <a:cubicBezTo>
                      <a:pt x="429" y="4660"/>
                      <a:pt x="548" y="4505"/>
                      <a:pt x="548" y="4326"/>
                    </a:cubicBezTo>
                    <a:lnTo>
                      <a:pt x="572" y="255"/>
                    </a:lnTo>
                    <a:cubicBezTo>
                      <a:pt x="572" y="94"/>
                      <a:pt x="476" y="1"/>
                      <a:pt x="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8"/>
              <p:cNvSpPr/>
              <p:nvPr/>
            </p:nvSpPr>
            <p:spPr>
              <a:xfrm>
                <a:off x="5656029" y="2108011"/>
                <a:ext cx="40419" cy="321862"/>
              </a:xfrm>
              <a:custGeom>
                <a:rect b="b" l="l" r="r" t="t"/>
                <a:pathLst>
                  <a:path extrusionOk="0" h="4746" w="596">
                    <a:moveTo>
                      <a:pt x="356" y="0"/>
                    </a:moveTo>
                    <a:cubicBezTo>
                      <a:pt x="341" y="0"/>
                      <a:pt x="326" y="1"/>
                      <a:pt x="310" y="4"/>
                    </a:cubicBezTo>
                    <a:cubicBezTo>
                      <a:pt x="167" y="51"/>
                      <a:pt x="36" y="218"/>
                      <a:pt x="36" y="397"/>
                    </a:cubicBezTo>
                    <a:lnTo>
                      <a:pt x="0" y="4469"/>
                    </a:lnTo>
                    <a:cubicBezTo>
                      <a:pt x="0" y="4632"/>
                      <a:pt x="120" y="4745"/>
                      <a:pt x="250" y="4745"/>
                    </a:cubicBezTo>
                    <a:cubicBezTo>
                      <a:pt x="262" y="4745"/>
                      <a:pt x="274" y="4744"/>
                      <a:pt x="286" y="4742"/>
                    </a:cubicBezTo>
                    <a:cubicBezTo>
                      <a:pt x="441" y="4707"/>
                      <a:pt x="572" y="4540"/>
                      <a:pt x="572" y="4361"/>
                    </a:cubicBezTo>
                    <a:lnTo>
                      <a:pt x="596" y="254"/>
                    </a:lnTo>
                    <a:cubicBezTo>
                      <a:pt x="596" y="93"/>
                      <a:pt x="490" y="0"/>
                      <a:pt x="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8"/>
              <p:cNvSpPr/>
              <p:nvPr/>
            </p:nvSpPr>
            <p:spPr>
              <a:xfrm>
                <a:off x="5784406" y="2014085"/>
                <a:ext cx="40419" cy="322947"/>
              </a:xfrm>
              <a:custGeom>
                <a:rect b="b" l="l" r="r" t="t"/>
                <a:pathLst>
                  <a:path extrusionOk="0" h="4762" w="596">
                    <a:moveTo>
                      <a:pt x="369" y="1"/>
                    </a:moveTo>
                    <a:cubicBezTo>
                      <a:pt x="350" y="1"/>
                      <a:pt x="330" y="3"/>
                      <a:pt x="310" y="8"/>
                    </a:cubicBezTo>
                    <a:cubicBezTo>
                      <a:pt x="167" y="43"/>
                      <a:pt x="24" y="210"/>
                      <a:pt x="24" y="389"/>
                    </a:cubicBezTo>
                    <a:lnTo>
                      <a:pt x="1" y="4484"/>
                    </a:lnTo>
                    <a:cubicBezTo>
                      <a:pt x="1" y="4648"/>
                      <a:pt x="110" y="4761"/>
                      <a:pt x="247" y="4761"/>
                    </a:cubicBezTo>
                    <a:cubicBezTo>
                      <a:pt x="260" y="4761"/>
                      <a:pt x="273" y="4760"/>
                      <a:pt x="286" y="4758"/>
                    </a:cubicBezTo>
                    <a:cubicBezTo>
                      <a:pt x="429" y="4711"/>
                      <a:pt x="572" y="4544"/>
                      <a:pt x="572" y="4365"/>
                    </a:cubicBezTo>
                    <a:lnTo>
                      <a:pt x="596" y="258"/>
                    </a:lnTo>
                    <a:cubicBezTo>
                      <a:pt x="596" y="102"/>
                      <a:pt x="496" y="1"/>
                      <a:pt x="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8"/>
              <p:cNvSpPr/>
              <p:nvPr/>
            </p:nvSpPr>
            <p:spPr>
              <a:xfrm>
                <a:off x="5914411" y="1917243"/>
                <a:ext cx="40419" cy="323693"/>
              </a:xfrm>
              <a:custGeom>
                <a:rect b="b" l="l" r="r" t="t"/>
                <a:pathLst>
                  <a:path extrusionOk="0" h="4773" w="596">
                    <a:moveTo>
                      <a:pt x="380" y="0"/>
                    </a:moveTo>
                    <a:cubicBezTo>
                      <a:pt x="361" y="0"/>
                      <a:pt x="342" y="2"/>
                      <a:pt x="322" y="7"/>
                    </a:cubicBezTo>
                    <a:cubicBezTo>
                      <a:pt x="167" y="31"/>
                      <a:pt x="36" y="209"/>
                      <a:pt x="36" y="388"/>
                    </a:cubicBezTo>
                    <a:lnTo>
                      <a:pt x="0" y="4496"/>
                    </a:lnTo>
                    <a:cubicBezTo>
                      <a:pt x="0" y="4659"/>
                      <a:pt x="100" y="4772"/>
                      <a:pt x="245" y="4772"/>
                    </a:cubicBezTo>
                    <a:cubicBezTo>
                      <a:pt x="258" y="4772"/>
                      <a:pt x="272" y="4771"/>
                      <a:pt x="286" y="4769"/>
                    </a:cubicBezTo>
                    <a:cubicBezTo>
                      <a:pt x="441" y="4734"/>
                      <a:pt x="572" y="4555"/>
                      <a:pt x="572" y="4376"/>
                    </a:cubicBezTo>
                    <a:lnTo>
                      <a:pt x="596" y="257"/>
                    </a:lnTo>
                    <a:cubicBezTo>
                      <a:pt x="596" y="101"/>
                      <a:pt x="505" y="0"/>
                      <a:pt x="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8"/>
              <p:cNvSpPr/>
              <p:nvPr/>
            </p:nvSpPr>
            <p:spPr>
              <a:xfrm>
                <a:off x="6046043" y="1820333"/>
                <a:ext cx="40419" cy="324710"/>
              </a:xfrm>
              <a:custGeom>
                <a:rect b="b" l="l" r="r" t="t"/>
                <a:pathLst>
                  <a:path extrusionOk="0" h="4788" w="596">
                    <a:moveTo>
                      <a:pt x="372" y="0"/>
                    </a:moveTo>
                    <a:cubicBezTo>
                      <a:pt x="352" y="0"/>
                      <a:pt x="331" y="3"/>
                      <a:pt x="310" y="7"/>
                    </a:cubicBezTo>
                    <a:cubicBezTo>
                      <a:pt x="167" y="31"/>
                      <a:pt x="24" y="210"/>
                      <a:pt x="24" y="388"/>
                    </a:cubicBezTo>
                    <a:lnTo>
                      <a:pt x="0" y="4520"/>
                    </a:lnTo>
                    <a:cubicBezTo>
                      <a:pt x="0" y="4668"/>
                      <a:pt x="94" y="4787"/>
                      <a:pt x="232" y="4787"/>
                    </a:cubicBezTo>
                    <a:cubicBezTo>
                      <a:pt x="249" y="4787"/>
                      <a:pt x="267" y="4786"/>
                      <a:pt x="286" y="4782"/>
                    </a:cubicBezTo>
                    <a:cubicBezTo>
                      <a:pt x="429" y="4746"/>
                      <a:pt x="560" y="4567"/>
                      <a:pt x="560" y="4389"/>
                    </a:cubicBezTo>
                    <a:lnTo>
                      <a:pt x="595" y="257"/>
                    </a:lnTo>
                    <a:cubicBezTo>
                      <a:pt x="595" y="102"/>
                      <a:pt x="505" y="0"/>
                      <a:pt x="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8"/>
              <p:cNvSpPr/>
              <p:nvPr/>
            </p:nvSpPr>
            <p:spPr>
              <a:xfrm>
                <a:off x="6178422" y="1721253"/>
                <a:ext cx="41233" cy="326948"/>
              </a:xfrm>
              <a:custGeom>
                <a:rect b="b" l="l" r="r" t="t"/>
                <a:pathLst>
                  <a:path extrusionOk="0" h="4821" w="608">
                    <a:moveTo>
                      <a:pt x="367" y="0"/>
                    </a:moveTo>
                    <a:cubicBezTo>
                      <a:pt x="353" y="0"/>
                      <a:pt x="338" y="1"/>
                      <a:pt x="322" y="4"/>
                    </a:cubicBezTo>
                    <a:cubicBezTo>
                      <a:pt x="156" y="39"/>
                      <a:pt x="25" y="218"/>
                      <a:pt x="25" y="397"/>
                    </a:cubicBezTo>
                    <a:lnTo>
                      <a:pt x="1" y="4552"/>
                    </a:lnTo>
                    <a:cubicBezTo>
                      <a:pt x="1" y="4709"/>
                      <a:pt x="93" y="4820"/>
                      <a:pt x="221" y="4820"/>
                    </a:cubicBezTo>
                    <a:cubicBezTo>
                      <a:pt x="238" y="4820"/>
                      <a:pt x="256" y="4818"/>
                      <a:pt x="275" y="4814"/>
                    </a:cubicBezTo>
                    <a:cubicBezTo>
                      <a:pt x="441" y="4790"/>
                      <a:pt x="572" y="4611"/>
                      <a:pt x="572" y="4433"/>
                    </a:cubicBezTo>
                    <a:lnTo>
                      <a:pt x="608" y="266"/>
                    </a:lnTo>
                    <a:cubicBezTo>
                      <a:pt x="608" y="104"/>
                      <a:pt x="510"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8"/>
              <p:cNvSpPr/>
              <p:nvPr/>
            </p:nvSpPr>
            <p:spPr>
              <a:xfrm>
                <a:off x="6311750" y="1620138"/>
                <a:ext cx="42657" cy="329322"/>
              </a:xfrm>
              <a:custGeom>
                <a:rect b="b" l="l" r="r" t="t"/>
                <a:pathLst>
                  <a:path extrusionOk="0" h="4856" w="629">
                    <a:moveTo>
                      <a:pt x="391" y="0"/>
                    </a:moveTo>
                    <a:cubicBezTo>
                      <a:pt x="372" y="0"/>
                      <a:pt x="353" y="2"/>
                      <a:pt x="333" y="6"/>
                    </a:cubicBezTo>
                    <a:cubicBezTo>
                      <a:pt x="178" y="54"/>
                      <a:pt x="35" y="233"/>
                      <a:pt x="35" y="411"/>
                    </a:cubicBezTo>
                    <a:lnTo>
                      <a:pt x="11" y="4578"/>
                    </a:lnTo>
                    <a:cubicBezTo>
                      <a:pt x="0" y="4751"/>
                      <a:pt x="107" y="4855"/>
                      <a:pt x="252" y="4855"/>
                    </a:cubicBezTo>
                    <a:cubicBezTo>
                      <a:pt x="266" y="4855"/>
                      <a:pt x="282" y="4854"/>
                      <a:pt x="297" y="4852"/>
                    </a:cubicBezTo>
                    <a:cubicBezTo>
                      <a:pt x="452" y="4816"/>
                      <a:pt x="595" y="4638"/>
                      <a:pt x="595" y="4459"/>
                    </a:cubicBezTo>
                    <a:lnTo>
                      <a:pt x="618" y="268"/>
                    </a:lnTo>
                    <a:cubicBezTo>
                      <a:pt x="629" y="111"/>
                      <a:pt x="529"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8"/>
              <p:cNvSpPr/>
              <p:nvPr/>
            </p:nvSpPr>
            <p:spPr>
              <a:xfrm>
                <a:off x="6445688" y="1520516"/>
                <a:ext cx="42047" cy="330678"/>
              </a:xfrm>
              <a:custGeom>
                <a:rect b="b" l="l" r="r" t="t"/>
                <a:pathLst>
                  <a:path extrusionOk="0" h="4876" w="620">
                    <a:moveTo>
                      <a:pt x="395" y="0"/>
                    </a:moveTo>
                    <a:cubicBezTo>
                      <a:pt x="371" y="0"/>
                      <a:pt x="347" y="4"/>
                      <a:pt x="322" y="11"/>
                    </a:cubicBezTo>
                    <a:cubicBezTo>
                      <a:pt x="167" y="47"/>
                      <a:pt x="25" y="225"/>
                      <a:pt x="25" y="404"/>
                    </a:cubicBezTo>
                    <a:lnTo>
                      <a:pt x="1" y="4607"/>
                    </a:lnTo>
                    <a:cubicBezTo>
                      <a:pt x="1" y="4773"/>
                      <a:pt x="100" y="4875"/>
                      <a:pt x="236" y="4875"/>
                    </a:cubicBezTo>
                    <a:cubicBezTo>
                      <a:pt x="256" y="4875"/>
                      <a:pt x="277" y="4873"/>
                      <a:pt x="298" y="4869"/>
                    </a:cubicBezTo>
                    <a:cubicBezTo>
                      <a:pt x="465" y="4833"/>
                      <a:pt x="596" y="4642"/>
                      <a:pt x="596" y="4476"/>
                    </a:cubicBezTo>
                    <a:lnTo>
                      <a:pt x="620" y="261"/>
                    </a:lnTo>
                    <a:cubicBezTo>
                      <a:pt x="620" y="109"/>
                      <a:pt x="525"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8"/>
              <p:cNvSpPr/>
              <p:nvPr/>
            </p:nvSpPr>
            <p:spPr>
              <a:xfrm>
                <a:off x="6582949" y="1419604"/>
                <a:ext cx="42047" cy="332238"/>
              </a:xfrm>
              <a:custGeom>
                <a:rect b="b" l="l" r="r" t="t"/>
                <a:pathLst>
                  <a:path extrusionOk="0" h="4899" w="620">
                    <a:moveTo>
                      <a:pt x="395" y="0"/>
                    </a:moveTo>
                    <a:cubicBezTo>
                      <a:pt x="371" y="0"/>
                      <a:pt x="347" y="3"/>
                      <a:pt x="322" y="11"/>
                    </a:cubicBezTo>
                    <a:cubicBezTo>
                      <a:pt x="167" y="46"/>
                      <a:pt x="25" y="225"/>
                      <a:pt x="25" y="404"/>
                    </a:cubicBezTo>
                    <a:lnTo>
                      <a:pt x="1" y="4618"/>
                    </a:lnTo>
                    <a:cubicBezTo>
                      <a:pt x="1" y="4786"/>
                      <a:pt x="102" y="4898"/>
                      <a:pt x="241" y="4898"/>
                    </a:cubicBezTo>
                    <a:cubicBezTo>
                      <a:pt x="259" y="4898"/>
                      <a:pt x="279" y="4896"/>
                      <a:pt x="298" y="4892"/>
                    </a:cubicBezTo>
                    <a:cubicBezTo>
                      <a:pt x="465" y="4845"/>
                      <a:pt x="596" y="4666"/>
                      <a:pt x="596" y="4487"/>
                    </a:cubicBezTo>
                    <a:lnTo>
                      <a:pt x="620" y="261"/>
                    </a:lnTo>
                    <a:cubicBezTo>
                      <a:pt x="620" y="109"/>
                      <a:pt x="525"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8"/>
              <p:cNvSpPr/>
              <p:nvPr/>
            </p:nvSpPr>
            <p:spPr>
              <a:xfrm>
                <a:off x="6720210" y="1317337"/>
                <a:ext cx="42047" cy="333594"/>
              </a:xfrm>
              <a:custGeom>
                <a:rect b="b" l="l" r="r" t="t"/>
                <a:pathLst>
                  <a:path extrusionOk="0" h="4919" w="620">
                    <a:moveTo>
                      <a:pt x="381" y="0"/>
                    </a:moveTo>
                    <a:cubicBezTo>
                      <a:pt x="362" y="0"/>
                      <a:pt x="342" y="2"/>
                      <a:pt x="322" y="7"/>
                    </a:cubicBezTo>
                    <a:cubicBezTo>
                      <a:pt x="156" y="54"/>
                      <a:pt x="25" y="233"/>
                      <a:pt x="25" y="411"/>
                    </a:cubicBezTo>
                    <a:lnTo>
                      <a:pt x="1" y="4638"/>
                    </a:lnTo>
                    <a:cubicBezTo>
                      <a:pt x="1" y="4806"/>
                      <a:pt x="102" y="4918"/>
                      <a:pt x="241" y="4918"/>
                    </a:cubicBezTo>
                    <a:cubicBezTo>
                      <a:pt x="259" y="4918"/>
                      <a:pt x="279" y="4916"/>
                      <a:pt x="299" y="4912"/>
                    </a:cubicBezTo>
                    <a:cubicBezTo>
                      <a:pt x="465" y="4864"/>
                      <a:pt x="596" y="4686"/>
                      <a:pt x="596" y="4507"/>
                    </a:cubicBezTo>
                    <a:lnTo>
                      <a:pt x="620" y="268"/>
                    </a:lnTo>
                    <a:cubicBezTo>
                      <a:pt x="620" y="111"/>
                      <a:pt x="519"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8"/>
              <p:cNvSpPr/>
              <p:nvPr/>
            </p:nvSpPr>
            <p:spPr>
              <a:xfrm>
                <a:off x="6847027" y="1048851"/>
                <a:ext cx="801874" cy="570956"/>
              </a:xfrm>
              <a:custGeom>
                <a:rect b="b" l="l" r="r" t="t"/>
                <a:pathLst>
                  <a:path extrusionOk="0" h="8419" w="11824">
                    <a:moveTo>
                      <a:pt x="11061" y="632"/>
                    </a:moveTo>
                    <a:cubicBezTo>
                      <a:pt x="11121" y="632"/>
                      <a:pt x="11168" y="679"/>
                      <a:pt x="11168" y="739"/>
                    </a:cubicBezTo>
                    <a:lnTo>
                      <a:pt x="11168" y="7645"/>
                    </a:lnTo>
                    <a:cubicBezTo>
                      <a:pt x="11168" y="7704"/>
                      <a:pt x="11121" y="7752"/>
                      <a:pt x="11061" y="7752"/>
                    </a:cubicBezTo>
                    <a:lnTo>
                      <a:pt x="762" y="7752"/>
                    </a:lnTo>
                    <a:cubicBezTo>
                      <a:pt x="703" y="7752"/>
                      <a:pt x="655" y="7704"/>
                      <a:pt x="655" y="7645"/>
                    </a:cubicBezTo>
                    <a:lnTo>
                      <a:pt x="655" y="739"/>
                    </a:lnTo>
                    <a:cubicBezTo>
                      <a:pt x="655" y="679"/>
                      <a:pt x="703" y="632"/>
                      <a:pt x="762" y="632"/>
                    </a:cubicBezTo>
                    <a:close/>
                    <a:moveTo>
                      <a:pt x="762" y="1"/>
                    </a:moveTo>
                    <a:cubicBezTo>
                      <a:pt x="345" y="1"/>
                      <a:pt x="0" y="334"/>
                      <a:pt x="0" y="751"/>
                    </a:cubicBezTo>
                    <a:lnTo>
                      <a:pt x="0" y="7656"/>
                    </a:lnTo>
                    <a:cubicBezTo>
                      <a:pt x="0" y="8073"/>
                      <a:pt x="345" y="8418"/>
                      <a:pt x="762" y="8418"/>
                    </a:cubicBezTo>
                    <a:lnTo>
                      <a:pt x="11061" y="8418"/>
                    </a:lnTo>
                    <a:cubicBezTo>
                      <a:pt x="11478" y="8418"/>
                      <a:pt x="11823" y="8073"/>
                      <a:pt x="11823" y="7656"/>
                    </a:cubicBezTo>
                    <a:lnTo>
                      <a:pt x="11823" y="751"/>
                    </a:lnTo>
                    <a:cubicBezTo>
                      <a:pt x="11823" y="334"/>
                      <a:pt x="11478" y="1"/>
                      <a:pt x="11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8"/>
              <p:cNvSpPr/>
              <p:nvPr/>
            </p:nvSpPr>
            <p:spPr>
              <a:xfrm>
                <a:off x="6992359" y="1073062"/>
                <a:ext cx="28280" cy="528976"/>
              </a:xfrm>
              <a:custGeom>
                <a:rect b="b" l="l" r="r" t="t"/>
                <a:pathLst>
                  <a:path extrusionOk="0" h="7800" w="417">
                    <a:moveTo>
                      <a:pt x="215" y="1"/>
                    </a:moveTo>
                    <a:cubicBezTo>
                      <a:pt x="96" y="1"/>
                      <a:pt x="0" y="120"/>
                      <a:pt x="0" y="263"/>
                    </a:cubicBezTo>
                    <a:lnTo>
                      <a:pt x="0" y="7526"/>
                    </a:lnTo>
                    <a:cubicBezTo>
                      <a:pt x="0" y="7680"/>
                      <a:pt x="96" y="7800"/>
                      <a:pt x="215" y="7800"/>
                    </a:cubicBezTo>
                    <a:cubicBezTo>
                      <a:pt x="334" y="7800"/>
                      <a:pt x="417" y="7680"/>
                      <a:pt x="417" y="7526"/>
                    </a:cubicBezTo>
                    <a:lnTo>
                      <a:pt x="417" y="263"/>
                    </a:lnTo>
                    <a:cubicBezTo>
                      <a:pt x="417" y="120"/>
                      <a:pt x="334"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8"/>
              <p:cNvSpPr/>
              <p:nvPr/>
            </p:nvSpPr>
            <p:spPr>
              <a:xfrm>
                <a:off x="7153830" y="1073062"/>
                <a:ext cx="28348" cy="528976"/>
              </a:xfrm>
              <a:custGeom>
                <a:rect b="b" l="l" r="r" t="t"/>
                <a:pathLst>
                  <a:path extrusionOk="0" h="7800" w="418">
                    <a:moveTo>
                      <a:pt x="215" y="1"/>
                    </a:moveTo>
                    <a:cubicBezTo>
                      <a:pt x="96" y="1"/>
                      <a:pt x="1" y="120"/>
                      <a:pt x="1" y="263"/>
                    </a:cubicBezTo>
                    <a:lnTo>
                      <a:pt x="1" y="7526"/>
                    </a:lnTo>
                    <a:cubicBezTo>
                      <a:pt x="1" y="7680"/>
                      <a:pt x="96" y="7800"/>
                      <a:pt x="215" y="7800"/>
                    </a:cubicBezTo>
                    <a:cubicBezTo>
                      <a:pt x="334" y="7800"/>
                      <a:pt x="417" y="7680"/>
                      <a:pt x="417" y="7526"/>
                    </a:cubicBezTo>
                    <a:lnTo>
                      <a:pt x="417" y="263"/>
                    </a:lnTo>
                    <a:cubicBezTo>
                      <a:pt x="417" y="120"/>
                      <a:pt x="334"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8"/>
              <p:cNvSpPr/>
              <p:nvPr/>
            </p:nvSpPr>
            <p:spPr>
              <a:xfrm>
                <a:off x="7315302" y="1073062"/>
                <a:ext cx="28348" cy="528976"/>
              </a:xfrm>
              <a:custGeom>
                <a:rect b="b" l="l" r="r" t="t"/>
                <a:pathLst>
                  <a:path extrusionOk="0" h="7800" w="418">
                    <a:moveTo>
                      <a:pt x="215" y="1"/>
                    </a:moveTo>
                    <a:cubicBezTo>
                      <a:pt x="96" y="1"/>
                      <a:pt x="1" y="120"/>
                      <a:pt x="1" y="263"/>
                    </a:cubicBezTo>
                    <a:lnTo>
                      <a:pt x="1" y="7526"/>
                    </a:lnTo>
                    <a:cubicBezTo>
                      <a:pt x="1" y="7680"/>
                      <a:pt x="96" y="7800"/>
                      <a:pt x="215" y="7800"/>
                    </a:cubicBezTo>
                    <a:cubicBezTo>
                      <a:pt x="334" y="7800"/>
                      <a:pt x="417" y="7680"/>
                      <a:pt x="417" y="7526"/>
                    </a:cubicBezTo>
                    <a:lnTo>
                      <a:pt x="417" y="263"/>
                    </a:lnTo>
                    <a:cubicBezTo>
                      <a:pt x="417" y="120"/>
                      <a:pt x="334"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8"/>
              <p:cNvSpPr/>
              <p:nvPr/>
            </p:nvSpPr>
            <p:spPr>
              <a:xfrm>
                <a:off x="7476842" y="1073062"/>
                <a:ext cx="28280" cy="528976"/>
              </a:xfrm>
              <a:custGeom>
                <a:rect b="b" l="l" r="r" t="t"/>
                <a:pathLst>
                  <a:path extrusionOk="0" h="7800" w="417">
                    <a:moveTo>
                      <a:pt x="214" y="1"/>
                    </a:moveTo>
                    <a:cubicBezTo>
                      <a:pt x="95" y="1"/>
                      <a:pt x="0" y="120"/>
                      <a:pt x="0" y="263"/>
                    </a:cubicBezTo>
                    <a:lnTo>
                      <a:pt x="0" y="7526"/>
                    </a:lnTo>
                    <a:cubicBezTo>
                      <a:pt x="0" y="7680"/>
                      <a:pt x="95" y="7800"/>
                      <a:pt x="214" y="7800"/>
                    </a:cubicBezTo>
                    <a:cubicBezTo>
                      <a:pt x="333" y="7800"/>
                      <a:pt x="417" y="7680"/>
                      <a:pt x="417" y="7526"/>
                    </a:cubicBezTo>
                    <a:lnTo>
                      <a:pt x="417" y="263"/>
                    </a:lnTo>
                    <a:cubicBezTo>
                      <a:pt x="417" y="120"/>
                      <a:pt x="333"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38"/>
            <p:cNvGrpSpPr/>
            <p:nvPr/>
          </p:nvGrpSpPr>
          <p:grpSpPr>
            <a:xfrm>
              <a:off x="8625902" y="2078083"/>
              <a:ext cx="1050559" cy="1253195"/>
              <a:chOff x="8820427" y="2049908"/>
              <a:chExt cx="1050559" cy="1253195"/>
            </a:xfrm>
          </p:grpSpPr>
          <p:sp>
            <p:nvSpPr>
              <p:cNvPr id="992" name="Google Shape;992;p38"/>
              <p:cNvSpPr/>
              <p:nvPr/>
            </p:nvSpPr>
            <p:spPr>
              <a:xfrm>
                <a:off x="8823615" y="2049908"/>
                <a:ext cx="1002139" cy="1227361"/>
              </a:xfrm>
              <a:custGeom>
                <a:rect b="b" l="l" r="r" t="t"/>
                <a:pathLst>
                  <a:path extrusionOk="0" h="18098" w="14777">
                    <a:moveTo>
                      <a:pt x="9157" y="14931"/>
                    </a:moveTo>
                    <a:cubicBezTo>
                      <a:pt x="8156" y="14966"/>
                      <a:pt x="5608" y="14454"/>
                      <a:pt x="5716" y="15419"/>
                    </a:cubicBezTo>
                    <a:cubicBezTo>
                      <a:pt x="5989" y="17907"/>
                      <a:pt x="4204" y="18098"/>
                      <a:pt x="4204" y="18098"/>
                    </a:cubicBezTo>
                    <a:cubicBezTo>
                      <a:pt x="1394" y="17740"/>
                      <a:pt x="715" y="16931"/>
                      <a:pt x="215" y="9716"/>
                    </a:cubicBezTo>
                    <a:cubicBezTo>
                      <a:pt x="894" y="11204"/>
                      <a:pt x="1525" y="13621"/>
                      <a:pt x="1787" y="11430"/>
                    </a:cubicBezTo>
                    <a:cubicBezTo>
                      <a:pt x="2120" y="7573"/>
                      <a:pt x="1465" y="6013"/>
                      <a:pt x="1" y="5596"/>
                    </a:cubicBezTo>
                    <a:cubicBezTo>
                      <a:pt x="1929" y="5013"/>
                      <a:pt x="3132" y="8680"/>
                      <a:pt x="3668" y="8561"/>
                    </a:cubicBezTo>
                    <a:cubicBezTo>
                      <a:pt x="4001" y="8477"/>
                      <a:pt x="3954" y="6191"/>
                      <a:pt x="3049" y="5406"/>
                    </a:cubicBezTo>
                    <a:cubicBezTo>
                      <a:pt x="4263" y="6715"/>
                      <a:pt x="4942" y="7156"/>
                      <a:pt x="4882" y="8204"/>
                    </a:cubicBezTo>
                    <a:cubicBezTo>
                      <a:pt x="5132" y="6358"/>
                      <a:pt x="4180" y="1500"/>
                      <a:pt x="1346" y="0"/>
                    </a:cubicBezTo>
                    <a:cubicBezTo>
                      <a:pt x="3513" y="703"/>
                      <a:pt x="8168" y="1560"/>
                      <a:pt x="9704" y="6906"/>
                    </a:cubicBezTo>
                    <a:cubicBezTo>
                      <a:pt x="9704" y="6906"/>
                      <a:pt x="8847" y="3560"/>
                      <a:pt x="8275" y="2405"/>
                    </a:cubicBezTo>
                    <a:cubicBezTo>
                      <a:pt x="9680" y="3382"/>
                      <a:pt x="13121" y="4727"/>
                      <a:pt x="13943" y="7192"/>
                    </a:cubicBezTo>
                    <a:cubicBezTo>
                      <a:pt x="14776" y="9644"/>
                      <a:pt x="14479" y="11787"/>
                      <a:pt x="13157" y="13895"/>
                    </a:cubicBezTo>
                    <a:cubicBezTo>
                      <a:pt x="12752" y="14573"/>
                      <a:pt x="11097" y="14847"/>
                      <a:pt x="9157" y="149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8"/>
              <p:cNvSpPr/>
              <p:nvPr/>
            </p:nvSpPr>
            <p:spPr>
              <a:xfrm>
                <a:off x="8820427" y="2397061"/>
                <a:ext cx="939069" cy="906042"/>
              </a:xfrm>
              <a:custGeom>
                <a:rect b="b" l="l" r="r" t="t"/>
                <a:pathLst>
                  <a:path extrusionOk="0" h="13360" w="13847">
                    <a:moveTo>
                      <a:pt x="5227" y="10062"/>
                    </a:moveTo>
                    <a:cubicBezTo>
                      <a:pt x="5394" y="11669"/>
                      <a:pt x="1584" y="13360"/>
                      <a:pt x="1238" y="8300"/>
                    </a:cubicBezTo>
                    <a:cubicBezTo>
                      <a:pt x="1703" y="9347"/>
                      <a:pt x="2798" y="10645"/>
                      <a:pt x="2977" y="9109"/>
                    </a:cubicBezTo>
                    <a:cubicBezTo>
                      <a:pt x="3215" y="6406"/>
                      <a:pt x="1024" y="3001"/>
                      <a:pt x="0" y="2704"/>
                    </a:cubicBezTo>
                    <a:cubicBezTo>
                      <a:pt x="1357" y="2299"/>
                      <a:pt x="4048" y="3644"/>
                      <a:pt x="4512" y="5240"/>
                    </a:cubicBezTo>
                    <a:cubicBezTo>
                      <a:pt x="4786" y="5299"/>
                      <a:pt x="4655" y="6073"/>
                      <a:pt x="5036" y="5966"/>
                    </a:cubicBezTo>
                    <a:cubicBezTo>
                      <a:pt x="5251" y="5906"/>
                      <a:pt x="5239" y="4311"/>
                      <a:pt x="4596" y="3763"/>
                    </a:cubicBezTo>
                    <a:cubicBezTo>
                      <a:pt x="5453" y="4668"/>
                      <a:pt x="5929" y="4978"/>
                      <a:pt x="5882" y="5728"/>
                    </a:cubicBezTo>
                    <a:cubicBezTo>
                      <a:pt x="6060" y="4430"/>
                      <a:pt x="5394" y="1037"/>
                      <a:pt x="3405" y="1"/>
                    </a:cubicBezTo>
                    <a:cubicBezTo>
                      <a:pt x="4917" y="489"/>
                      <a:pt x="8168" y="1084"/>
                      <a:pt x="9251" y="4823"/>
                    </a:cubicBezTo>
                    <a:cubicBezTo>
                      <a:pt x="9251" y="4823"/>
                      <a:pt x="8632" y="1501"/>
                      <a:pt x="8227" y="691"/>
                    </a:cubicBezTo>
                    <a:cubicBezTo>
                      <a:pt x="9215" y="1370"/>
                      <a:pt x="10942" y="3097"/>
                      <a:pt x="11525" y="4823"/>
                    </a:cubicBezTo>
                    <a:cubicBezTo>
                      <a:pt x="12097" y="6525"/>
                      <a:pt x="13847" y="9228"/>
                      <a:pt x="12121" y="9145"/>
                    </a:cubicBezTo>
                    <a:cubicBezTo>
                      <a:pt x="10549" y="9073"/>
                      <a:pt x="5227" y="10062"/>
                      <a:pt x="5227" y="1006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8"/>
              <p:cNvSpPr/>
              <p:nvPr/>
            </p:nvSpPr>
            <p:spPr>
              <a:xfrm>
                <a:off x="9020622" y="2280010"/>
                <a:ext cx="850364" cy="905228"/>
              </a:xfrm>
              <a:custGeom>
                <a:rect b="b" l="l" r="r" t="t"/>
                <a:pathLst>
                  <a:path extrusionOk="0" h="13348" w="12539">
                    <a:moveTo>
                      <a:pt x="5549" y="11299"/>
                    </a:moveTo>
                    <a:cubicBezTo>
                      <a:pt x="3585" y="11061"/>
                      <a:pt x="2025" y="13347"/>
                      <a:pt x="1680" y="8287"/>
                    </a:cubicBezTo>
                    <a:cubicBezTo>
                      <a:pt x="2144" y="9335"/>
                      <a:pt x="3239" y="10621"/>
                      <a:pt x="3418" y="9097"/>
                    </a:cubicBezTo>
                    <a:cubicBezTo>
                      <a:pt x="3656" y="6394"/>
                      <a:pt x="1025" y="5323"/>
                      <a:pt x="1" y="5049"/>
                    </a:cubicBezTo>
                    <a:cubicBezTo>
                      <a:pt x="1346" y="4644"/>
                      <a:pt x="3454" y="4501"/>
                      <a:pt x="3882" y="5537"/>
                    </a:cubicBezTo>
                    <a:cubicBezTo>
                      <a:pt x="4085" y="3918"/>
                      <a:pt x="2715" y="4346"/>
                      <a:pt x="2537" y="3918"/>
                    </a:cubicBezTo>
                    <a:cubicBezTo>
                      <a:pt x="3001" y="4156"/>
                      <a:pt x="4489" y="3632"/>
                      <a:pt x="4954" y="5239"/>
                    </a:cubicBezTo>
                    <a:cubicBezTo>
                      <a:pt x="5240" y="5299"/>
                      <a:pt x="5097" y="6073"/>
                      <a:pt x="5478" y="5965"/>
                    </a:cubicBezTo>
                    <a:cubicBezTo>
                      <a:pt x="5692" y="5906"/>
                      <a:pt x="5680" y="4311"/>
                      <a:pt x="5037" y="3763"/>
                    </a:cubicBezTo>
                    <a:cubicBezTo>
                      <a:pt x="5894" y="4668"/>
                      <a:pt x="6371" y="5001"/>
                      <a:pt x="6323" y="5727"/>
                    </a:cubicBezTo>
                    <a:cubicBezTo>
                      <a:pt x="6502" y="4430"/>
                      <a:pt x="5835" y="1036"/>
                      <a:pt x="3846" y="0"/>
                    </a:cubicBezTo>
                    <a:cubicBezTo>
                      <a:pt x="5359" y="489"/>
                      <a:pt x="8609" y="1084"/>
                      <a:pt x="9704" y="4834"/>
                    </a:cubicBezTo>
                    <a:cubicBezTo>
                      <a:pt x="9704" y="4834"/>
                      <a:pt x="9109" y="2477"/>
                      <a:pt x="8704" y="1691"/>
                    </a:cubicBezTo>
                    <a:cubicBezTo>
                      <a:pt x="9681" y="2358"/>
                      <a:pt x="11383" y="3120"/>
                      <a:pt x="11967" y="4834"/>
                    </a:cubicBezTo>
                    <a:cubicBezTo>
                      <a:pt x="12538" y="6549"/>
                      <a:pt x="12157" y="8847"/>
                      <a:pt x="11216" y="10323"/>
                    </a:cubicBezTo>
                    <a:cubicBezTo>
                      <a:pt x="10300" y="11776"/>
                      <a:pt x="5549" y="11299"/>
                      <a:pt x="5549" y="112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8"/>
              <p:cNvSpPr/>
              <p:nvPr/>
            </p:nvSpPr>
            <p:spPr>
              <a:xfrm>
                <a:off x="9025505" y="2523878"/>
                <a:ext cx="715475" cy="601609"/>
              </a:xfrm>
              <a:custGeom>
                <a:rect b="b" l="l" r="r" t="t"/>
                <a:pathLst>
                  <a:path extrusionOk="0" h="8871" w="10550">
                    <a:moveTo>
                      <a:pt x="3001" y="7775"/>
                    </a:moveTo>
                    <a:cubicBezTo>
                      <a:pt x="1631" y="7596"/>
                      <a:pt x="857" y="8870"/>
                      <a:pt x="619" y="5346"/>
                    </a:cubicBezTo>
                    <a:cubicBezTo>
                      <a:pt x="953" y="6072"/>
                      <a:pt x="2250" y="6775"/>
                      <a:pt x="2381" y="5703"/>
                    </a:cubicBezTo>
                    <a:cubicBezTo>
                      <a:pt x="2548" y="3822"/>
                      <a:pt x="715" y="3084"/>
                      <a:pt x="0" y="2870"/>
                    </a:cubicBezTo>
                    <a:cubicBezTo>
                      <a:pt x="941" y="2596"/>
                      <a:pt x="2405" y="2500"/>
                      <a:pt x="2703" y="3215"/>
                    </a:cubicBezTo>
                    <a:cubicBezTo>
                      <a:pt x="2858" y="2084"/>
                      <a:pt x="1905" y="2381"/>
                      <a:pt x="1774" y="2084"/>
                    </a:cubicBezTo>
                    <a:cubicBezTo>
                      <a:pt x="2096" y="2250"/>
                      <a:pt x="3120" y="1893"/>
                      <a:pt x="3453" y="3012"/>
                    </a:cubicBezTo>
                    <a:cubicBezTo>
                      <a:pt x="3655" y="3048"/>
                      <a:pt x="3560" y="3584"/>
                      <a:pt x="3822" y="3524"/>
                    </a:cubicBezTo>
                    <a:cubicBezTo>
                      <a:pt x="3989" y="3489"/>
                      <a:pt x="3953" y="2369"/>
                      <a:pt x="3524" y="1977"/>
                    </a:cubicBezTo>
                    <a:cubicBezTo>
                      <a:pt x="4120" y="2620"/>
                      <a:pt x="5858" y="3727"/>
                      <a:pt x="5834" y="4239"/>
                    </a:cubicBezTo>
                    <a:cubicBezTo>
                      <a:pt x="5953" y="3346"/>
                      <a:pt x="6096" y="1608"/>
                      <a:pt x="4727" y="881"/>
                    </a:cubicBezTo>
                    <a:cubicBezTo>
                      <a:pt x="5787" y="1227"/>
                      <a:pt x="7739" y="1357"/>
                      <a:pt x="8477" y="3977"/>
                    </a:cubicBezTo>
                    <a:cubicBezTo>
                      <a:pt x="8477" y="3977"/>
                      <a:pt x="9644" y="2262"/>
                      <a:pt x="8156" y="0"/>
                    </a:cubicBezTo>
                    <a:cubicBezTo>
                      <a:pt x="8835" y="476"/>
                      <a:pt x="9728" y="1441"/>
                      <a:pt x="10144" y="2655"/>
                    </a:cubicBezTo>
                    <a:cubicBezTo>
                      <a:pt x="10549" y="3858"/>
                      <a:pt x="10478" y="6763"/>
                      <a:pt x="9275" y="6727"/>
                    </a:cubicBezTo>
                    <a:cubicBezTo>
                      <a:pt x="5596" y="6668"/>
                      <a:pt x="3001" y="7775"/>
                      <a:pt x="3001" y="7775"/>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38"/>
            <p:cNvGrpSpPr/>
            <p:nvPr/>
          </p:nvGrpSpPr>
          <p:grpSpPr>
            <a:xfrm>
              <a:off x="8243292" y="4289893"/>
              <a:ext cx="1372013" cy="391136"/>
              <a:chOff x="8243292" y="4289893"/>
              <a:chExt cx="1372013" cy="391136"/>
            </a:xfrm>
          </p:grpSpPr>
          <p:sp>
            <p:nvSpPr>
              <p:cNvPr id="997" name="Google Shape;997;p38"/>
              <p:cNvSpPr/>
              <p:nvPr/>
            </p:nvSpPr>
            <p:spPr>
              <a:xfrm>
                <a:off x="8243292" y="4317160"/>
                <a:ext cx="1372013" cy="362014"/>
              </a:xfrm>
              <a:custGeom>
                <a:rect b="b" l="l" r="r" t="t"/>
                <a:pathLst>
                  <a:path extrusionOk="0" h="71615" w="271417">
                    <a:moveTo>
                      <a:pt x="140127" y="15412"/>
                    </a:moveTo>
                    <a:cubicBezTo>
                      <a:pt x="140127" y="17910"/>
                      <a:pt x="140127" y="19962"/>
                      <a:pt x="140364" y="21540"/>
                    </a:cubicBezTo>
                    <a:cubicBezTo>
                      <a:pt x="141047" y="17700"/>
                      <a:pt x="140364" y="11362"/>
                      <a:pt x="140127" y="15412"/>
                    </a:cubicBezTo>
                    <a:close/>
                    <a:moveTo>
                      <a:pt x="206561" y="63488"/>
                    </a:moveTo>
                    <a:cubicBezTo>
                      <a:pt x="207245" y="65303"/>
                      <a:pt x="212452" y="66881"/>
                      <a:pt x="214056" y="66881"/>
                    </a:cubicBezTo>
                    <a:cubicBezTo>
                      <a:pt x="215661" y="66881"/>
                      <a:pt x="213820" y="61226"/>
                      <a:pt x="216108" y="63672"/>
                    </a:cubicBezTo>
                    <a:cubicBezTo>
                      <a:pt x="221105" y="69353"/>
                      <a:pt x="219948" y="62752"/>
                      <a:pt x="224471" y="60963"/>
                    </a:cubicBezTo>
                    <a:cubicBezTo>
                      <a:pt x="229258" y="59149"/>
                      <a:pt x="226523" y="60490"/>
                      <a:pt x="233781" y="62988"/>
                    </a:cubicBezTo>
                    <a:cubicBezTo>
                      <a:pt x="240830" y="65487"/>
                      <a:pt x="240356" y="62752"/>
                      <a:pt x="243539" y="61884"/>
                    </a:cubicBezTo>
                    <a:cubicBezTo>
                      <a:pt x="246747" y="60963"/>
                      <a:pt x="242618" y="62094"/>
                      <a:pt x="247168" y="61410"/>
                    </a:cubicBezTo>
                    <a:cubicBezTo>
                      <a:pt x="251692" y="60727"/>
                      <a:pt x="260765" y="64593"/>
                      <a:pt x="266209" y="62541"/>
                    </a:cubicBezTo>
                    <a:cubicBezTo>
                      <a:pt x="271417" y="60253"/>
                      <a:pt x="262133" y="50312"/>
                      <a:pt x="262133" y="50312"/>
                    </a:cubicBezTo>
                    <a:cubicBezTo>
                      <a:pt x="263474" y="44842"/>
                      <a:pt x="258267" y="37846"/>
                      <a:pt x="258267" y="39871"/>
                    </a:cubicBezTo>
                    <a:cubicBezTo>
                      <a:pt x="258267" y="47577"/>
                      <a:pt x="255768" y="52574"/>
                      <a:pt x="253980" y="51232"/>
                    </a:cubicBezTo>
                    <a:cubicBezTo>
                      <a:pt x="252402" y="50102"/>
                      <a:pt x="252849" y="43079"/>
                      <a:pt x="251928" y="44868"/>
                    </a:cubicBezTo>
                    <a:cubicBezTo>
                      <a:pt x="250824" y="46683"/>
                      <a:pt x="248536" y="47840"/>
                      <a:pt x="245827" y="45578"/>
                    </a:cubicBezTo>
                    <a:cubicBezTo>
                      <a:pt x="243092" y="43290"/>
                      <a:pt x="242618" y="36952"/>
                      <a:pt x="242434" y="37425"/>
                    </a:cubicBezTo>
                    <a:cubicBezTo>
                      <a:pt x="241961" y="37872"/>
                      <a:pt x="241961" y="46709"/>
                      <a:pt x="240172" y="44210"/>
                    </a:cubicBezTo>
                    <a:cubicBezTo>
                      <a:pt x="238121" y="41712"/>
                      <a:pt x="238594" y="33348"/>
                      <a:pt x="238805" y="29719"/>
                    </a:cubicBezTo>
                    <a:cubicBezTo>
                      <a:pt x="237700" y="30403"/>
                      <a:pt x="235859" y="35374"/>
                      <a:pt x="236306" y="42185"/>
                    </a:cubicBezTo>
                    <a:cubicBezTo>
                      <a:pt x="236780" y="48997"/>
                      <a:pt x="234044" y="44684"/>
                      <a:pt x="233124" y="45578"/>
                    </a:cubicBezTo>
                    <a:cubicBezTo>
                      <a:pt x="232019" y="46498"/>
                      <a:pt x="234939" y="42369"/>
                      <a:pt x="233808" y="31744"/>
                    </a:cubicBezTo>
                    <a:cubicBezTo>
                      <a:pt x="232703" y="21093"/>
                      <a:pt x="227943" y="11309"/>
                      <a:pt x="229731" y="19278"/>
                    </a:cubicBezTo>
                    <a:cubicBezTo>
                      <a:pt x="231546" y="27194"/>
                      <a:pt x="218159" y="39923"/>
                      <a:pt x="217712" y="37188"/>
                    </a:cubicBezTo>
                    <a:cubicBezTo>
                      <a:pt x="217239" y="34453"/>
                      <a:pt x="218554" y="29456"/>
                      <a:pt x="212478" y="21093"/>
                    </a:cubicBezTo>
                    <a:cubicBezTo>
                      <a:pt x="212478" y="21093"/>
                      <a:pt x="215108" y="34821"/>
                      <a:pt x="212715" y="39003"/>
                    </a:cubicBezTo>
                    <a:cubicBezTo>
                      <a:pt x="209322" y="29219"/>
                      <a:pt x="203168" y="32665"/>
                      <a:pt x="205220" y="12940"/>
                    </a:cubicBezTo>
                    <a:cubicBezTo>
                      <a:pt x="205456" y="10205"/>
                      <a:pt x="202721" y="16780"/>
                      <a:pt x="200670" y="22224"/>
                    </a:cubicBezTo>
                    <a:cubicBezTo>
                      <a:pt x="198881" y="27694"/>
                      <a:pt x="182523" y="25195"/>
                      <a:pt x="180734" y="13860"/>
                    </a:cubicBezTo>
                    <a:cubicBezTo>
                      <a:pt x="178920" y="2499"/>
                      <a:pt x="180945" y="2735"/>
                      <a:pt x="177526" y="14307"/>
                    </a:cubicBezTo>
                    <a:cubicBezTo>
                      <a:pt x="174159" y="26116"/>
                      <a:pt x="176421" y="42185"/>
                      <a:pt x="168452" y="30640"/>
                    </a:cubicBezTo>
                    <a:cubicBezTo>
                      <a:pt x="164376" y="24775"/>
                      <a:pt x="168689" y="2551"/>
                      <a:pt x="163929" y="21356"/>
                    </a:cubicBezTo>
                    <a:cubicBezTo>
                      <a:pt x="159168" y="40160"/>
                      <a:pt x="151699" y="47656"/>
                      <a:pt x="150068" y="37872"/>
                    </a:cubicBezTo>
                    <a:cubicBezTo>
                      <a:pt x="148727" y="29719"/>
                      <a:pt x="142152" y="30850"/>
                      <a:pt x="140548" y="21776"/>
                    </a:cubicBezTo>
                    <a:cubicBezTo>
                      <a:pt x="140101" y="24722"/>
                      <a:pt x="138970" y="26300"/>
                      <a:pt x="136471" y="21540"/>
                    </a:cubicBezTo>
                    <a:cubicBezTo>
                      <a:pt x="128555" y="6575"/>
                      <a:pt x="133289" y="0"/>
                      <a:pt x="128976" y="8153"/>
                    </a:cubicBezTo>
                    <a:cubicBezTo>
                      <a:pt x="124663" y="16069"/>
                      <a:pt x="123505" y="29009"/>
                      <a:pt x="120139" y="30166"/>
                    </a:cubicBezTo>
                    <a:cubicBezTo>
                      <a:pt x="113091" y="32665"/>
                      <a:pt x="103807" y="29246"/>
                      <a:pt x="104701" y="24275"/>
                    </a:cubicBezTo>
                    <a:cubicBezTo>
                      <a:pt x="105832" y="17937"/>
                      <a:pt x="94523" y="32665"/>
                      <a:pt x="93602" y="44237"/>
                    </a:cubicBezTo>
                    <a:cubicBezTo>
                      <a:pt x="89079" y="39923"/>
                      <a:pt x="89079" y="33348"/>
                      <a:pt x="89999" y="29035"/>
                    </a:cubicBezTo>
                    <a:cubicBezTo>
                      <a:pt x="83187" y="37662"/>
                      <a:pt x="85212" y="42659"/>
                      <a:pt x="84529" y="45368"/>
                    </a:cubicBezTo>
                    <a:cubicBezTo>
                      <a:pt x="83845" y="48103"/>
                      <a:pt x="72299" y="34032"/>
                      <a:pt x="75455" y="26116"/>
                    </a:cubicBezTo>
                    <a:cubicBezTo>
                      <a:pt x="78401" y="18200"/>
                      <a:pt x="74324" y="25879"/>
                      <a:pt x="72483" y="36531"/>
                    </a:cubicBezTo>
                    <a:cubicBezTo>
                      <a:pt x="70458" y="47182"/>
                      <a:pt x="67960" y="48997"/>
                      <a:pt x="66145" y="48103"/>
                    </a:cubicBezTo>
                    <a:cubicBezTo>
                      <a:pt x="64357" y="47182"/>
                      <a:pt x="55967" y="55151"/>
                      <a:pt x="56624" y="48339"/>
                    </a:cubicBezTo>
                    <a:cubicBezTo>
                      <a:pt x="57308" y="41528"/>
                      <a:pt x="54363" y="36531"/>
                      <a:pt x="52758" y="35873"/>
                    </a:cubicBezTo>
                    <a:cubicBezTo>
                      <a:pt x="52995" y="39266"/>
                      <a:pt x="53468" y="47919"/>
                      <a:pt x="50260" y="50154"/>
                    </a:cubicBezTo>
                    <a:cubicBezTo>
                      <a:pt x="47077" y="52653"/>
                      <a:pt x="47077" y="43790"/>
                      <a:pt x="46420" y="43342"/>
                    </a:cubicBezTo>
                    <a:cubicBezTo>
                      <a:pt x="45762" y="42869"/>
                      <a:pt x="45079" y="49234"/>
                      <a:pt x="40529" y="51495"/>
                    </a:cubicBezTo>
                    <a:cubicBezTo>
                      <a:pt x="36005" y="53757"/>
                      <a:pt x="31929" y="52416"/>
                      <a:pt x="30351" y="50575"/>
                    </a:cubicBezTo>
                    <a:cubicBezTo>
                      <a:pt x="28773" y="48760"/>
                      <a:pt x="29667" y="55809"/>
                      <a:pt x="26958" y="56913"/>
                    </a:cubicBezTo>
                    <a:cubicBezTo>
                      <a:pt x="24275" y="58044"/>
                      <a:pt x="21067" y="53073"/>
                      <a:pt x="21067" y="45341"/>
                    </a:cubicBezTo>
                    <a:cubicBezTo>
                      <a:pt x="21067" y="43316"/>
                      <a:pt x="16306" y="52837"/>
                      <a:pt x="18358" y="58254"/>
                    </a:cubicBezTo>
                    <a:cubicBezTo>
                      <a:pt x="18358" y="58254"/>
                      <a:pt x="16096" y="58728"/>
                      <a:pt x="13124" y="59622"/>
                    </a:cubicBezTo>
                    <a:cubicBezTo>
                      <a:pt x="12019" y="59832"/>
                      <a:pt x="12440" y="60306"/>
                      <a:pt x="11309" y="60727"/>
                    </a:cubicBezTo>
                    <a:cubicBezTo>
                      <a:pt x="10626" y="60963"/>
                      <a:pt x="7022" y="58228"/>
                      <a:pt x="9048" y="50312"/>
                    </a:cubicBezTo>
                    <a:cubicBezTo>
                      <a:pt x="9284" y="49181"/>
                      <a:pt x="6312" y="61884"/>
                      <a:pt x="5655" y="62121"/>
                    </a:cubicBezTo>
                    <a:cubicBezTo>
                      <a:pt x="658" y="63909"/>
                      <a:pt x="0" y="65066"/>
                      <a:pt x="4077" y="66197"/>
                    </a:cubicBezTo>
                    <a:cubicBezTo>
                      <a:pt x="12940" y="68459"/>
                      <a:pt x="30850" y="66407"/>
                      <a:pt x="38530" y="67302"/>
                    </a:cubicBezTo>
                    <a:cubicBezTo>
                      <a:pt x="46236" y="68222"/>
                      <a:pt x="39450" y="66855"/>
                      <a:pt x="44658" y="67985"/>
                    </a:cubicBezTo>
                    <a:cubicBezTo>
                      <a:pt x="50102" y="69116"/>
                      <a:pt x="49181" y="71615"/>
                      <a:pt x="60753" y="69353"/>
                    </a:cubicBezTo>
                    <a:cubicBezTo>
                      <a:pt x="72562" y="67065"/>
                      <a:pt x="68249" y="65724"/>
                      <a:pt x="76192" y="67538"/>
                    </a:cubicBezTo>
                    <a:cubicBezTo>
                      <a:pt x="83871" y="69353"/>
                      <a:pt x="84108" y="69800"/>
                      <a:pt x="92524" y="64146"/>
                    </a:cubicBezTo>
                    <a:cubicBezTo>
                      <a:pt x="95917" y="61884"/>
                      <a:pt x="95022" y="61410"/>
                      <a:pt x="97047" y="61410"/>
                    </a:cubicBezTo>
                    <a:lnTo>
                      <a:pt x="102518" y="65724"/>
                    </a:lnTo>
                    <a:cubicBezTo>
                      <a:pt x="102518" y="65724"/>
                      <a:pt x="131080" y="61200"/>
                      <a:pt x="136313" y="65040"/>
                    </a:cubicBezTo>
                    <a:cubicBezTo>
                      <a:pt x="141547" y="68880"/>
                      <a:pt x="150384" y="68433"/>
                      <a:pt x="160562" y="65960"/>
                    </a:cubicBezTo>
                    <a:cubicBezTo>
                      <a:pt x="170530" y="63225"/>
                      <a:pt x="170109" y="67775"/>
                      <a:pt x="178499" y="66407"/>
                    </a:cubicBezTo>
                    <a:cubicBezTo>
                      <a:pt x="182339" y="65724"/>
                      <a:pt x="187783" y="63462"/>
                      <a:pt x="191859" y="65487"/>
                    </a:cubicBezTo>
                    <a:cubicBezTo>
                      <a:pt x="203694" y="67381"/>
                      <a:pt x="198908" y="55493"/>
                      <a:pt x="198908" y="5549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8"/>
              <p:cNvSpPr/>
              <p:nvPr/>
            </p:nvSpPr>
            <p:spPr>
              <a:xfrm>
                <a:off x="8341946" y="4289893"/>
                <a:ext cx="1114233" cy="391131"/>
              </a:xfrm>
              <a:custGeom>
                <a:rect b="b" l="l" r="r" t="t"/>
                <a:pathLst>
                  <a:path extrusionOk="0" h="77375" w="220422">
                    <a:moveTo>
                      <a:pt x="14176" y="50759"/>
                    </a:moveTo>
                    <a:cubicBezTo>
                      <a:pt x="25406" y="40134"/>
                      <a:pt x="21567" y="47866"/>
                      <a:pt x="22198" y="51416"/>
                    </a:cubicBezTo>
                    <a:cubicBezTo>
                      <a:pt x="23145" y="55598"/>
                      <a:pt x="32139" y="54309"/>
                      <a:pt x="33770" y="51732"/>
                    </a:cubicBezTo>
                    <a:cubicBezTo>
                      <a:pt x="36663" y="46893"/>
                      <a:pt x="45342" y="16411"/>
                      <a:pt x="44684" y="20567"/>
                    </a:cubicBezTo>
                    <a:cubicBezTo>
                      <a:pt x="44342" y="22802"/>
                      <a:pt x="48524" y="54020"/>
                      <a:pt x="57203" y="52731"/>
                    </a:cubicBezTo>
                    <a:cubicBezTo>
                      <a:pt x="68460" y="50785"/>
                      <a:pt x="72299" y="22171"/>
                      <a:pt x="72010" y="27983"/>
                    </a:cubicBezTo>
                    <a:cubicBezTo>
                      <a:pt x="71037" y="40818"/>
                      <a:pt x="72957" y="44052"/>
                      <a:pt x="79400" y="46945"/>
                    </a:cubicBezTo>
                    <a:cubicBezTo>
                      <a:pt x="83240" y="48550"/>
                      <a:pt x="112170" y="44052"/>
                      <a:pt x="97390" y="14781"/>
                    </a:cubicBezTo>
                    <a:cubicBezTo>
                      <a:pt x="89973" y="0"/>
                      <a:pt x="106726" y="37925"/>
                      <a:pt x="112801" y="42764"/>
                    </a:cubicBezTo>
                    <a:cubicBezTo>
                      <a:pt x="124689" y="52100"/>
                      <a:pt x="134999" y="27010"/>
                      <a:pt x="129818" y="17674"/>
                    </a:cubicBezTo>
                    <a:cubicBezTo>
                      <a:pt x="127582" y="13518"/>
                      <a:pt x="134946" y="22513"/>
                      <a:pt x="137839" y="31481"/>
                    </a:cubicBezTo>
                    <a:cubicBezTo>
                      <a:pt x="140732" y="40502"/>
                      <a:pt x="146860" y="41449"/>
                      <a:pt x="149753" y="37267"/>
                    </a:cubicBezTo>
                    <a:cubicBezTo>
                      <a:pt x="152646" y="33085"/>
                      <a:pt x="158090" y="22486"/>
                      <a:pt x="157485" y="24433"/>
                    </a:cubicBezTo>
                    <a:cubicBezTo>
                      <a:pt x="154908" y="36951"/>
                      <a:pt x="160694" y="39844"/>
                      <a:pt x="165822" y="44342"/>
                    </a:cubicBezTo>
                    <a:cubicBezTo>
                      <a:pt x="169057" y="43053"/>
                      <a:pt x="183522" y="51074"/>
                      <a:pt x="179972" y="37898"/>
                    </a:cubicBezTo>
                    <a:cubicBezTo>
                      <a:pt x="175790" y="22145"/>
                      <a:pt x="186705" y="16359"/>
                      <a:pt x="188309" y="12808"/>
                    </a:cubicBezTo>
                    <a:cubicBezTo>
                      <a:pt x="188309" y="12808"/>
                      <a:pt x="183812" y="20225"/>
                      <a:pt x="188309" y="40476"/>
                    </a:cubicBezTo>
                    <a:cubicBezTo>
                      <a:pt x="190255" y="48497"/>
                      <a:pt x="195042" y="55887"/>
                      <a:pt x="195384" y="59753"/>
                    </a:cubicBezTo>
                    <a:cubicBezTo>
                      <a:pt x="196988" y="51074"/>
                      <a:pt x="201485" y="47866"/>
                      <a:pt x="197330" y="37583"/>
                    </a:cubicBezTo>
                    <a:cubicBezTo>
                      <a:pt x="202774" y="44631"/>
                      <a:pt x="209507" y="58780"/>
                      <a:pt x="208244" y="63278"/>
                    </a:cubicBezTo>
                    <a:cubicBezTo>
                      <a:pt x="216266" y="58149"/>
                      <a:pt x="213057" y="51390"/>
                      <a:pt x="213688" y="51390"/>
                    </a:cubicBezTo>
                    <a:cubicBezTo>
                      <a:pt x="215635" y="52337"/>
                      <a:pt x="220421" y="56834"/>
                      <a:pt x="218817" y="63278"/>
                    </a:cubicBezTo>
                    <a:cubicBezTo>
                      <a:pt x="217528" y="69064"/>
                      <a:pt x="206614" y="68406"/>
                      <a:pt x="206614" y="68406"/>
                    </a:cubicBezTo>
                    <a:cubicBezTo>
                      <a:pt x="206614" y="68406"/>
                      <a:pt x="191544" y="76428"/>
                      <a:pt x="184127" y="70352"/>
                    </a:cubicBezTo>
                    <a:cubicBezTo>
                      <a:pt x="176737" y="64566"/>
                      <a:pt x="177684" y="69406"/>
                      <a:pt x="171950" y="70352"/>
                    </a:cubicBezTo>
                    <a:cubicBezTo>
                      <a:pt x="166822" y="71299"/>
                      <a:pt x="160694" y="76454"/>
                      <a:pt x="160036" y="70352"/>
                    </a:cubicBezTo>
                    <a:cubicBezTo>
                      <a:pt x="159694" y="70352"/>
                      <a:pt x="151042" y="71299"/>
                      <a:pt x="150700" y="71299"/>
                    </a:cubicBezTo>
                    <a:cubicBezTo>
                      <a:pt x="144914" y="69695"/>
                      <a:pt x="131106" y="75796"/>
                      <a:pt x="125320" y="76428"/>
                    </a:cubicBezTo>
                    <a:cubicBezTo>
                      <a:pt x="112801" y="77374"/>
                      <a:pt x="86764" y="67749"/>
                      <a:pt x="70064" y="72246"/>
                    </a:cubicBezTo>
                    <a:cubicBezTo>
                      <a:pt x="55257" y="76112"/>
                      <a:pt x="31166" y="68695"/>
                      <a:pt x="18305" y="66802"/>
                    </a:cubicBezTo>
                    <a:cubicBezTo>
                      <a:pt x="10284" y="65513"/>
                      <a:pt x="1" y="70352"/>
                      <a:pt x="1" y="70352"/>
                    </a:cubicBezTo>
                    <a:lnTo>
                      <a:pt x="658" y="63909"/>
                    </a:lnTo>
                    <a:cubicBezTo>
                      <a:pt x="1026" y="63278"/>
                      <a:pt x="12598" y="52048"/>
                      <a:pt x="14176" y="5075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8"/>
              <p:cNvSpPr/>
              <p:nvPr/>
            </p:nvSpPr>
            <p:spPr>
              <a:xfrm>
                <a:off x="8544361" y="4404763"/>
                <a:ext cx="786255" cy="276266"/>
              </a:xfrm>
              <a:custGeom>
                <a:rect b="b" l="l" r="r" t="t"/>
                <a:pathLst>
                  <a:path extrusionOk="0" h="54652" w="155540">
                    <a:moveTo>
                      <a:pt x="10047" y="35821"/>
                    </a:moveTo>
                    <a:cubicBezTo>
                      <a:pt x="17990" y="28326"/>
                      <a:pt x="15281" y="33770"/>
                      <a:pt x="15702" y="36268"/>
                    </a:cubicBezTo>
                    <a:cubicBezTo>
                      <a:pt x="16412" y="39240"/>
                      <a:pt x="22750" y="38320"/>
                      <a:pt x="23855" y="36505"/>
                    </a:cubicBezTo>
                    <a:cubicBezTo>
                      <a:pt x="25906" y="33112"/>
                      <a:pt x="32008" y="11546"/>
                      <a:pt x="31561" y="14518"/>
                    </a:cubicBezTo>
                    <a:cubicBezTo>
                      <a:pt x="31324" y="16070"/>
                      <a:pt x="34270" y="38083"/>
                      <a:pt x="40398" y="37189"/>
                    </a:cubicBezTo>
                    <a:cubicBezTo>
                      <a:pt x="48314" y="35847"/>
                      <a:pt x="51049" y="15649"/>
                      <a:pt x="50813" y="19725"/>
                    </a:cubicBezTo>
                    <a:cubicBezTo>
                      <a:pt x="50129" y="28799"/>
                      <a:pt x="51523" y="31087"/>
                      <a:pt x="56046" y="33112"/>
                    </a:cubicBezTo>
                    <a:cubicBezTo>
                      <a:pt x="58781" y="34243"/>
                      <a:pt x="79164" y="31087"/>
                      <a:pt x="68749" y="10442"/>
                    </a:cubicBezTo>
                    <a:cubicBezTo>
                      <a:pt x="63515" y="1"/>
                      <a:pt x="75324" y="26774"/>
                      <a:pt x="79611" y="30167"/>
                    </a:cubicBezTo>
                    <a:cubicBezTo>
                      <a:pt x="88001" y="36742"/>
                      <a:pt x="95260" y="19042"/>
                      <a:pt x="91656" y="12467"/>
                    </a:cubicBezTo>
                    <a:cubicBezTo>
                      <a:pt x="90078" y="9521"/>
                      <a:pt x="95260" y="15859"/>
                      <a:pt x="97311" y="22224"/>
                    </a:cubicBezTo>
                    <a:cubicBezTo>
                      <a:pt x="99336" y="28615"/>
                      <a:pt x="103649" y="29272"/>
                      <a:pt x="105701" y="26300"/>
                    </a:cubicBezTo>
                    <a:cubicBezTo>
                      <a:pt x="107726" y="23355"/>
                      <a:pt x="111566" y="15886"/>
                      <a:pt x="111145" y="17227"/>
                    </a:cubicBezTo>
                    <a:cubicBezTo>
                      <a:pt x="109330" y="26090"/>
                      <a:pt x="113407" y="28115"/>
                      <a:pt x="117036" y="31297"/>
                    </a:cubicBezTo>
                    <a:cubicBezTo>
                      <a:pt x="119298" y="30377"/>
                      <a:pt x="129476" y="36084"/>
                      <a:pt x="127004" y="26774"/>
                    </a:cubicBezTo>
                    <a:cubicBezTo>
                      <a:pt x="124032" y="15649"/>
                      <a:pt x="131764" y="11573"/>
                      <a:pt x="132869" y="9074"/>
                    </a:cubicBezTo>
                    <a:cubicBezTo>
                      <a:pt x="132869" y="9074"/>
                      <a:pt x="129686" y="14308"/>
                      <a:pt x="132869" y="28589"/>
                    </a:cubicBezTo>
                    <a:cubicBezTo>
                      <a:pt x="134236" y="34243"/>
                      <a:pt x="137655" y="39450"/>
                      <a:pt x="137866" y="42186"/>
                    </a:cubicBezTo>
                    <a:cubicBezTo>
                      <a:pt x="138997" y="36084"/>
                      <a:pt x="142179" y="33796"/>
                      <a:pt x="139233" y="26537"/>
                    </a:cubicBezTo>
                    <a:cubicBezTo>
                      <a:pt x="143073" y="31534"/>
                      <a:pt x="147833" y="41502"/>
                      <a:pt x="146913" y="44684"/>
                    </a:cubicBezTo>
                    <a:cubicBezTo>
                      <a:pt x="152567" y="41081"/>
                      <a:pt x="150306" y="36294"/>
                      <a:pt x="150753" y="36294"/>
                    </a:cubicBezTo>
                    <a:cubicBezTo>
                      <a:pt x="152120" y="37005"/>
                      <a:pt x="155539" y="40161"/>
                      <a:pt x="154382" y="44684"/>
                    </a:cubicBezTo>
                    <a:cubicBezTo>
                      <a:pt x="153462" y="48761"/>
                      <a:pt x="145756" y="48313"/>
                      <a:pt x="145756" y="48313"/>
                    </a:cubicBezTo>
                    <a:cubicBezTo>
                      <a:pt x="145756" y="48313"/>
                      <a:pt x="135104" y="53968"/>
                      <a:pt x="129897" y="49655"/>
                    </a:cubicBezTo>
                    <a:cubicBezTo>
                      <a:pt x="124663" y="45578"/>
                      <a:pt x="125347" y="48971"/>
                      <a:pt x="121270" y="49655"/>
                    </a:cubicBezTo>
                    <a:cubicBezTo>
                      <a:pt x="117667" y="50339"/>
                      <a:pt x="113354" y="53968"/>
                      <a:pt x="112881" y="49655"/>
                    </a:cubicBezTo>
                    <a:cubicBezTo>
                      <a:pt x="112670" y="49655"/>
                      <a:pt x="106542" y="50339"/>
                      <a:pt x="106306" y="50339"/>
                    </a:cubicBezTo>
                    <a:cubicBezTo>
                      <a:pt x="102229" y="49234"/>
                      <a:pt x="92472" y="53521"/>
                      <a:pt x="88395" y="53968"/>
                    </a:cubicBezTo>
                    <a:cubicBezTo>
                      <a:pt x="79558" y="54652"/>
                      <a:pt x="61175" y="47840"/>
                      <a:pt x="49419" y="50996"/>
                    </a:cubicBezTo>
                    <a:cubicBezTo>
                      <a:pt x="38977" y="53731"/>
                      <a:pt x="21988" y="48498"/>
                      <a:pt x="12914" y="47156"/>
                    </a:cubicBezTo>
                    <a:cubicBezTo>
                      <a:pt x="7260" y="46236"/>
                      <a:pt x="1" y="49655"/>
                      <a:pt x="1" y="49655"/>
                    </a:cubicBezTo>
                    <a:lnTo>
                      <a:pt x="448" y="45105"/>
                    </a:lnTo>
                    <a:cubicBezTo>
                      <a:pt x="764" y="44658"/>
                      <a:pt x="8917" y="36689"/>
                      <a:pt x="10047" y="35821"/>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47"/>
          <p:cNvSpPr txBox="1"/>
          <p:nvPr>
            <p:ph type="title"/>
          </p:nvPr>
        </p:nvSpPr>
        <p:spPr>
          <a:xfrm>
            <a:off x="717750" y="1487250"/>
            <a:ext cx="7708500" cy="21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48"/>
          <p:cNvSpPr txBox="1"/>
          <p:nvPr>
            <p:ph idx="1" type="subTitle"/>
          </p:nvPr>
        </p:nvSpPr>
        <p:spPr>
          <a:xfrm>
            <a:off x="717700" y="2756275"/>
            <a:ext cx="3794700" cy="13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1382" name="Google Shape;1382;p48"/>
          <p:cNvSpPr txBox="1"/>
          <p:nvPr>
            <p:ph type="title"/>
          </p:nvPr>
        </p:nvSpPr>
        <p:spPr>
          <a:xfrm>
            <a:off x="717700" y="1047725"/>
            <a:ext cx="4508100" cy="17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pic>
        <p:nvPicPr>
          <p:cNvPr id="1383" name="Google Shape;1383;p48"/>
          <p:cNvPicPr preferRelativeResize="0"/>
          <p:nvPr/>
        </p:nvPicPr>
        <p:blipFill rotWithShape="1">
          <a:blip r:embed="rId3">
            <a:alphaModFix/>
          </a:blip>
          <a:srcRect b="5508" l="0" r="0" t="0"/>
          <a:stretch/>
        </p:blipFill>
        <p:spPr>
          <a:xfrm>
            <a:off x="5515025" y="0"/>
            <a:ext cx="3628975" cy="5143500"/>
          </a:xfrm>
          <a:prstGeom prst="rect">
            <a:avLst/>
          </a:prstGeom>
          <a:noFill/>
          <a:ln>
            <a:noFill/>
          </a:ln>
        </p:spPr>
      </p:pic>
      <p:grpSp>
        <p:nvGrpSpPr>
          <p:cNvPr id="1384" name="Google Shape;1384;p48"/>
          <p:cNvGrpSpPr/>
          <p:nvPr/>
        </p:nvGrpSpPr>
        <p:grpSpPr>
          <a:xfrm>
            <a:off x="4550309" y="-893948"/>
            <a:ext cx="3875899" cy="2733434"/>
            <a:chOff x="4550309" y="-893948"/>
            <a:chExt cx="3875899" cy="2733434"/>
          </a:xfrm>
        </p:grpSpPr>
        <p:sp>
          <p:nvSpPr>
            <p:cNvPr id="1385" name="Google Shape;1385;p48"/>
            <p:cNvSpPr/>
            <p:nvPr/>
          </p:nvSpPr>
          <p:spPr>
            <a:xfrm rot="-1066182">
              <a:off x="5132837" y="541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rot="-1066182">
              <a:off x="65186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rot="-1066182">
              <a:off x="6482294" y="9532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rot="-1066182">
              <a:off x="5515465" y="-547496"/>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8"/>
            <p:cNvSpPr/>
            <p:nvPr/>
          </p:nvSpPr>
          <p:spPr>
            <a:xfrm rot="-1066182">
              <a:off x="52778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p:nvPr/>
          </p:nvSpPr>
          <p:spPr>
            <a:xfrm rot="-1066182">
              <a:off x="4642606" y="73578"/>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8"/>
            <p:cNvSpPr/>
            <p:nvPr/>
          </p:nvSpPr>
          <p:spPr>
            <a:xfrm rot="-1066182">
              <a:off x="4860472" y="1676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49"/>
          <p:cNvSpPr/>
          <p:nvPr/>
        </p:nvSpPr>
        <p:spPr>
          <a:xfrm>
            <a:off x="7762168" y="1922249"/>
            <a:ext cx="66055" cy="66060"/>
          </a:xfrm>
          <a:custGeom>
            <a:rect b="b" l="l" r="r" t="t"/>
            <a:pathLst>
              <a:path extrusionOk="0" h="1978" w="1978">
                <a:moveTo>
                  <a:pt x="952" y="0"/>
                </a:moveTo>
                <a:cubicBezTo>
                  <a:pt x="909" y="0"/>
                  <a:pt x="873" y="9"/>
                  <a:pt x="846" y="30"/>
                </a:cubicBezTo>
                <a:cubicBezTo>
                  <a:pt x="620" y="197"/>
                  <a:pt x="1" y="1471"/>
                  <a:pt x="1" y="1471"/>
                </a:cubicBezTo>
                <a:cubicBezTo>
                  <a:pt x="1" y="1471"/>
                  <a:pt x="707" y="1977"/>
                  <a:pt x="870" y="1977"/>
                </a:cubicBezTo>
                <a:cubicBezTo>
                  <a:pt x="880" y="1977"/>
                  <a:pt x="888" y="1975"/>
                  <a:pt x="894" y="1971"/>
                </a:cubicBezTo>
                <a:cubicBezTo>
                  <a:pt x="977" y="1888"/>
                  <a:pt x="1965" y="1054"/>
                  <a:pt x="1977" y="519"/>
                </a:cubicBezTo>
                <a:cubicBezTo>
                  <a:pt x="1977" y="519"/>
                  <a:pt x="1273" y="0"/>
                  <a:pt x="9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9"/>
          <p:cNvSpPr/>
          <p:nvPr/>
        </p:nvSpPr>
        <p:spPr>
          <a:xfrm>
            <a:off x="3523675" y="2699540"/>
            <a:ext cx="534900" cy="1215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9"/>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1399" name="Google Shape;1399;p49"/>
          <p:cNvSpPr txBox="1"/>
          <p:nvPr>
            <p:ph idx="2" type="title"/>
          </p:nvPr>
        </p:nvSpPr>
        <p:spPr>
          <a:xfrm>
            <a:off x="801825" y="3067050"/>
            <a:ext cx="2477400" cy="77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SHOULDER CARRY</a:t>
            </a:r>
            <a:endParaRPr/>
          </a:p>
        </p:txBody>
      </p:sp>
      <p:sp>
        <p:nvSpPr>
          <p:cNvPr id="1400" name="Google Shape;1400;p49"/>
          <p:cNvSpPr txBox="1"/>
          <p:nvPr>
            <p:ph idx="1" type="subTitle"/>
          </p:nvPr>
        </p:nvSpPr>
        <p:spPr>
          <a:xfrm>
            <a:off x="801825" y="3883200"/>
            <a:ext cx="22128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a:t>
            </a:r>
            <a:endParaRPr/>
          </a:p>
        </p:txBody>
      </p:sp>
      <p:sp>
        <p:nvSpPr>
          <p:cNvPr id="1401" name="Google Shape;1401;p49"/>
          <p:cNvSpPr txBox="1"/>
          <p:nvPr>
            <p:ph idx="3" type="title"/>
          </p:nvPr>
        </p:nvSpPr>
        <p:spPr>
          <a:xfrm>
            <a:off x="3333325" y="3067050"/>
            <a:ext cx="2477400" cy="77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LADDER </a:t>
            </a:r>
            <a:r>
              <a:rPr lang="en"/>
              <a:t>FLAT RAISE</a:t>
            </a:r>
            <a:endParaRPr/>
          </a:p>
        </p:txBody>
      </p:sp>
      <p:sp>
        <p:nvSpPr>
          <p:cNvPr id="1402" name="Google Shape;1402;p49"/>
          <p:cNvSpPr/>
          <p:nvPr/>
        </p:nvSpPr>
        <p:spPr>
          <a:xfrm>
            <a:off x="6176138" y="2699550"/>
            <a:ext cx="535500" cy="1215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03" name="Google Shape;1403;p49"/>
          <p:cNvSpPr/>
          <p:nvPr/>
        </p:nvSpPr>
        <p:spPr>
          <a:xfrm>
            <a:off x="1303648" y="2684925"/>
            <a:ext cx="663600" cy="1506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9"/>
          <p:cNvSpPr/>
          <p:nvPr/>
        </p:nvSpPr>
        <p:spPr>
          <a:xfrm>
            <a:off x="7369923" y="2702815"/>
            <a:ext cx="637500" cy="1215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05" name="Google Shape;1405;p49"/>
          <p:cNvSpPr txBox="1"/>
          <p:nvPr>
            <p:ph idx="4" type="subTitle"/>
          </p:nvPr>
        </p:nvSpPr>
        <p:spPr>
          <a:xfrm>
            <a:off x="3333325" y="3883200"/>
            <a:ext cx="22128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406" name="Google Shape;1406;p49"/>
          <p:cNvSpPr txBox="1"/>
          <p:nvPr>
            <p:ph idx="5" type="title"/>
          </p:nvPr>
        </p:nvSpPr>
        <p:spPr>
          <a:xfrm>
            <a:off x="5864775" y="3067050"/>
            <a:ext cx="2477400" cy="77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TWO SHOULDER CARRY</a:t>
            </a:r>
            <a:endParaRPr/>
          </a:p>
        </p:txBody>
      </p:sp>
      <p:sp>
        <p:nvSpPr>
          <p:cNvPr id="1407" name="Google Shape;1407;p49"/>
          <p:cNvSpPr txBox="1"/>
          <p:nvPr>
            <p:ph idx="6" type="subTitle"/>
          </p:nvPr>
        </p:nvSpPr>
        <p:spPr>
          <a:xfrm>
            <a:off x="5864775" y="3883200"/>
            <a:ext cx="22128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t>
            </a:r>
            <a:r>
              <a:rPr lang="en"/>
              <a:t>composed of hydrogen and helium</a:t>
            </a:r>
            <a:endParaRPr/>
          </a:p>
        </p:txBody>
      </p:sp>
      <p:grpSp>
        <p:nvGrpSpPr>
          <p:cNvPr id="1408" name="Google Shape;1408;p49"/>
          <p:cNvGrpSpPr/>
          <p:nvPr/>
        </p:nvGrpSpPr>
        <p:grpSpPr>
          <a:xfrm>
            <a:off x="906671" y="1802339"/>
            <a:ext cx="1779581" cy="1000784"/>
            <a:chOff x="1150763" y="1573039"/>
            <a:chExt cx="1779581" cy="1000784"/>
          </a:xfrm>
        </p:grpSpPr>
        <p:sp>
          <p:nvSpPr>
            <p:cNvPr id="1409" name="Google Shape;1409;p49"/>
            <p:cNvSpPr/>
            <p:nvPr/>
          </p:nvSpPr>
          <p:spPr>
            <a:xfrm>
              <a:off x="1150763" y="1705792"/>
              <a:ext cx="1779581" cy="52178"/>
            </a:xfrm>
            <a:custGeom>
              <a:rect b="b" l="l" r="r" t="t"/>
              <a:pathLst>
                <a:path extrusionOk="0" h="1312" w="44744">
                  <a:moveTo>
                    <a:pt x="44392" y="1"/>
                  </a:moveTo>
                  <a:cubicBezTo>
                    <a:pt x="44386" y="1"/>
                    <a:pt x="44380" y="1"/>
                    <a:pt x="44375" y="1"/>
                  </a:cubicBezTo>
                  <a:lnTo>
                    <a:pt x="357" y="442"/>
                  </a:lnTo>
                  <a:cubicBezTo>
                    <a:pt x="155" y="442"/>
                    <a:pt x="0" y="644"/>
                    <a:pt x="0" y="882"/>
                  </a:cubicBezTo>
                  <a:cubicBezTo>
                    <a:pt x="0" y="1121"/>
                    <a:pt x="179" y="1311"/>
                    <a:pt x="369" y="1311"/>
                  </a:cubicBezTo>
                  <a:lnTo>
                    <a:pt x="44387" y="882"/>
                  </a:lnTo>
                  <a:cubicBezTo>
                    <a:pt x="44589" y="882"/>
                    <a:pt x="44744" y="680"/>
                    <a:pt x="44744" y="442"/>
                  </a:cubicBezTo>
                  <a:cubicBezTo>
                    <a:pt x="44744" y="210"/>
                    <a:pt x="44597" y="1"/>
                    <a:pt x="44392" y="1"/>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0" name="Google Shape;1410;p49"/>
            <p:cNvGrpSpPr/>
            <p:nvPr/>
          </p:nvGrpSpPr>
          <p:grpSpPr>
            <a:xfrm>
              <a:off x="1642601" y="1573039"/>
              <a:ext cx="457618" cy="1000784"/>
              <a:chOff x="7607770" y="2778194"/>
              <a:chExt cx="840283" cy="1837313"/>
            </a:xfrm>
          </p:grpSpPr>
          <p:sp>
            <p:nvSpPr>
              <p:cNvPr id="1411" name="Google Shape;1411;p49"/>
              <p:cNvSpPr/>
              <p:nvPr/>
            </p:nvSpPr>
            <p:spPr>
              <a:xfrm>
                <a:off x="7684337" y="3119780"/>
                <a:ext cx="177862" cy="501024"/>
              </a:xfrm>
              <a:custGeom>
                <a:rect b="b" l="l" r="r" t="t"/>
                <a:pathLst>
                  <a:path extrusionOk="0" h="8186" w="2906">
                    <a:moveTo>
                      <a:pt x="1458" y="1"/>
                    </a:moveTo>
                    <a:cubicBezTo>
                      <a:pt x="807" y="1"/>
                      <a:pt x="261" y="370"/>
                      <a:pt x="238" y="837"/>
                    </a:cubicBezTo>
                    <a:lnTo>
                      <a:pt x="24" y="7266"/>
                    </a:lnTo>
                    <a:cubicBezTo>
                      <a:pt x="0" y="7742"/>
                      <a:pt x="560" y="8159"/>
                      <a:pt x="1274" y="8183"/>
                    </a:cubicBezTo>
                    <a:lnTo>
                      <a:pt x="1357" y="8183"/>
                    </a:lnTo>
                    <a:cubicBezTo>
                      <a:pt x="1389" y="8184"/>
                      <a:pt x="1421" y="8185"/>
                      <a:pt x="1453" y="8185"/>
                    </a:cubicBezTo>
                    <a:cubicBezTo>
                      <a:pt x="2123" y="8185"/>
                      <a:pt x="2656" y="7827"/>
                      <a:pt x="2667" y="7349"/>
                    </a:cubicBezTo>
                    <a:lnTo>
                      <a:pt x="2893" y="920"/>
                    </a:lnTo>
                    <a:cubicBezTo>
                      <a:pt x="2905" y="444"/>
                      <a:pt x="2346" y="27"/>
                      <a:pt x="1643" y="3"/>
                    </a:cubicBezTo>
                    <a:lnTo>
                      <a:pt x="1548" y="3"/>
                    </a:lnTo>
                    <a:cubicBezTo>
                      <a:pt x="1518" y="2"/>
                      <a:pt x="1488" y="1"/>
                      <a:pt x="1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9"/>
              <p:cNvSpPr/>
              <p:nvPr/>
            </p:nvSpPr>
            <p:spPr>
              <a:xfrm>
                <a:off x="7680665" y="3254002"/>
                <a:ext cx="180800" cy="50188"/>
              </a:xfrm>
              <a:custGeom>
                <a:rect b="b" l="l" r="r" t="t"/>
                <a:pathLst>
                  <a:path extrusionOk="0" h="820" w="2954">
                    <a:moveTo>
                      <a:pt x="155" y="1"/>
                    </a:moveTo>
                    <a:cubicBezTo>
                      <a:pt x="155" y="1"/>
                      <a:pt x="1" y="608"/>
                      <a:pt x="131" y="632"/>
                    </a:cubicBezTo>
                    <a:cubicBezTo>
                      <a:pt x="739" y="786"/>
                      <a:pt x="1553" y="819"/>
                      <a:pt x="2151" y="819"/>
                    </a:cubicBezTo>
                    <a:cubicBezTo>
                      <a:pt x="2618" y="819"/>
                      <a:pt x="2953" y="799"/>
                      <a:pt x="2953" y="799"/>
                    </a:cubicBezTo>
                    <a:lnTo>
                      <a:pt x="2953" y="25"/>
                    </a:lnTo>
                    <a:cubicBezTo>
                      <a:pt x="2953" y="25"/>
                      <a:pt x="1978" y="103"/>
                      <a:pt x="1166" y="103"/>
                    </a:cubicBezTo>
                    <a:cubicBezTo>
                      <a:pt x="710" y="103"/>
                      <a:pt x="305" y="78"/>
                      <a:pt x="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9"/>
              <p:cNvSpPr/>
              <p:nvPr/>
            </p:nvSpPr>
            <p:spPr>
              <a:xfrm>
                <a:off x="7676319" y="3469750"/>
                <a:ext cx="182207" cy="63408"/>
              </a:xfrm>
              <a:custGeom>
                <a:rect b="b" l="l" r="r" t="t"/>
                <a:pathLst>
                  <a:path extrusionOk="0" h="1036" w="2977">
                    <a:moveTo>
                      <a:pt x="2977" y="0"/>
                    </a:moveTo>
                    <a:cubicBezTo>
                      <a:pt x="2831" y="186"/>
                      <a:pt x="2323" y="251"/>
                      <a:pt x="1778" y="251"/>
                    </a:cubicBezTo>
                    <a:cubicBezTo>
                      <a:pt x="1028" y="251"/>
                      <a:pt x="208" y="127"/>
                      <a:pt x="167" y="24"/>
                    </a:cubicBezTo>
                    <a:lnTo>
                      <a:pt x="167" y="24"/>
                    </a:lnTo>
                    <a:cubicBezTo>
                      <a:pt x="167" y="24"/>
                      <a:pt x="0" y="655"/>
                      <a:pt x="191" y="726"/>
                    </a:cubicBezTo>
                    <a:cubicBezTo>
                      <a:pt x="697" y="958"/>
                      <a:pt x="1172" y="1036"/>
                      <a:pt x="1582" y="1036"/>
                    </a:cubicBezTo>
                    <a:cubicBezTo>
                      <a:pt x="2415" y="1036"/>
                      <a:pt x="2977" y="715"/>
                      <a:pt x="2977" y="715"/>
                    </a:cubicBezTo>
                    <a:lnTo>
                      <a:pt x="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9"/>
              <p:cNvSpPr/>
              <p:nvPr/>
            </p:nvSpPr>
            <p:spPr>
              <a:xfrm>
                <a:off x="7607770" y="4393027"/>
                <a:ext cx="230620" cy="201426"/>
              </a:xfrm>
              <a:custGeom>
                <a:rect b="b" l="l" r="r" t="t"/>
                <a:pathLst>
                  <a:path extrusionOk="0" h="3291" w="3768">
                    <a:moveTo>
                      <a:pt x="858" y="0"/>
                    </a:moveTo>
                    <a:cubicBezTo>
                      <a:pt x="203" y="798"/>
                      <a:pt x="1" y="1405"/>
                      <a:pt x="477" y="1667"/>
                    </a:cubicBezTo>
                    <a:cubicBezTo>
                      <a:pt x="644" y="1762"/>
                      <a:pt x="918" y="1929"/>
                      <a:pt x="1120" y="2167"/>
                    </a:cubicBezTo>
                    <a:cubicBezTo>
                      <a:pt x="1775" y="2941"/>
                      <a:pt x="2049" y="3036"/>
                      <a:pt x="2239" y="3155"/>
                    </a:cubicBezTo>
                    <a:cubicBezTo>
                      <a:pt x="2404" y="3251"/>
                      <a:pt x="2569" y="3291"/>
                      <a:pt x="2722" y="3291"/>
                    </a:cubicBezTo>
                    <a:cubicBezTo>
                      <a:pt x="3336" y="3291"/>
                      <a:pt x="3768" y="2653"/>
                      <a:pt x="3263" y="2358"/>
                    </a:cubicBezTo>
                    <a:cubicBezTo>
                      <a:pt x="2644" y="1989"/>
                      <a:pt x="2608" y="584"/>
                      <a:pt x="2608" y="584"/>
                    </a:cubicBezTo>
                    <a:lnTo>
                      <a:pt x="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9"/>
              <p:cNvSpPr/>
              <p:nvPr/>
            </p:nvSpPr>
            <p:spPr>
              <a:xfrm>
                <a:off x="7646390" y="3952168"/>
                <a:ext cx="427088" cy="563331"/>
              </a:xfrm>
              <a:custGeom>
                <a:rect b="b" l="l" r="r" t="t"/>
                <a:pathLst>
                  <a:path extrusionOk="0" h="9204" w="6978">
                    <a:moveTo>
                      <a:pt x="4132" y="0"/>
                    </a:moveTo>
                    <a:cubicBezTo>
                      <a:pt x="1418" y="3751"/>
                      <a:pt x="584" y="5941"/>
                      <a:pt x="1" y="7203"/>
                    </a:cubicBezTo>
                    <a:lnTo>
                      <a:pt x="2454" y="9204"/>
                    </a:lnTo>
                    <a:cubicBezTo>
                      <a:pt x="2454" y="9204"/>
                      <a:pt x="6835" y="2322"/>
                      <a:pt x="6907" y="1512"/>
                    </a:cubicBezTo>
                    <a:cubicBezTo>
                      <a:pt x="6978" y="691"/>
                      <a:pt x="4132" y="0"/>
                      <a:pt x="4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9"/>
              <p:cNvSpPr/>
              <p:nvPr/>
            </p:nvSpPr>
            <p:spPr>
              <a:xfrm>
                <a:off x="7664629" y="4285918"/>
                <a:ext cx="194632" cy="197509"/>
              </a:xfrm>
              <a:custGeom>
                <a:rect b="b" l="l" r="r" t="t"/>
                <a:pathLst>
                  <a:path extrusionOk="0" h="3227" w="3180">
                    <a:moveTo>
                      <a:pt x="524" y="0"/>
                    </a:moveTo>
                    <a:cubicBezTo>
                      <a:pt x="501" y="0"/>
                      <a:pt x="24" y="1036"/>
                      <a:pt x="1" y="1084"/>
                    </a:cubicBezTo>
                    <a:lnTo>
                      <a:pt x="2489" y="3227"/>
                    </a:lnTo>
                    <a:lnTo>
                      <a:pt x="3180" y="2108"/>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9"/>
              <p:cNvSpPr/>
              <p:nvPr/>
            </p:nvSpPr>
            <p:spPr>
              <a:xfrm>
                <a:off x="7672647" y="4304096"/>
                <a:ext cx="172047" cy="156746"/>
              </a:xfrm>
              <a:custGeom>
                <a:rect b="b" l="l" r="r" t="t"/>
                <a:pathLst>
                  <a:path extrusionOk="0" h="2561" w="2811">
                    <a:moveTo>
                      <a:pt x="239" y="1"/>
                    </a:moveTo>
                    <a:lnTo>
                      <a:pt x="1" y="489"/>
                    </a:lnTo>
                    <a:lnTo>
                      <a:pt x="2572" y="2561"/>
                    </a:lnTo>
                    <a:lnTo>
                      <a:pt x="2810" y="2168"/>
                    </a:lnTo>
                    <a:lnTo>
                      <a:pt x="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9"/>
              <p:cNvSpPr/>
              <p:nvPr/>
            </p:nvSpPr>
            <p:spPr>
              <a:xfrm>
                <a:off x="7970838" y="2833524"/>
                <a:ext cx="218563" cy="261590"/>
              </a:xfrm>
              <a:custGeom>
                <a:rect b="b" l="l" r="r" t="t"/>
                <a:pathLst>
                  <a:path extrusionOk="0" h="4274" w="3571">
                    <a:moveTo>
                      <a:pt x="1692" y="0"/>
                    </a:moveTo>
                    <a:cubicBezTo>
                      <a:pt x="597" y="0"/>
                      <a:pt x="0" y="1033"/>
                      <a:pt x="129" y="2192"/>
                    </a:cubicBezTo>
                    <a:cubicBezTo>
                      <a:pt x="260" y="3311"/>
                      <a:pt x="1284" y="4192"/>
                      <a:pt x="1903" y="4263"/>
                    </a:cubicBezTo>
                    <a:cubicBezTo>
                      <a:pt x="1903" y="4263"/>
                      <a:pt x="1930" y="4274"/>
                      <a:pt x="1984" y="4274"/>
                    </a:cubicBezTo>
                    <a:cubicBezTo>
                      <a:pt x="2044" y="4274"/>
                      <a:pt x="2140" y="4261"/>
                      <a:pt x="2272" y="4204"/>
                    </a:cubicBezTo>
                    <a:cubicBezTo>
                      <a:pt x="2820" y="3978"/>
                      <a:pt x="2999" y="3382"/>
                      <a:pt x="3106" y="3144"/>
                    </a:cubicBezTo>
                    <a:cubicBezTo>
                      <a:pt x="3225" y="2906"/>
                      <a:pt x="3522" y="1358"/>
                      <a:pt x="3570" y="1037"/>
                    </a:cubicBezTo>
                    <a:cubicBezTo>
                      <a:pt x="3570" y="1037"/>
                      <a:pt x="3463" y="989"/>
                      <a:pt x="3344" y="930"/>
                    </a:cubicBezTo>
                    <a:cubicBezTo>
                      <a:pt x="3094" y="406"/>
                      <a:pt x="2534" y="37"/>
                      <a:pt x="1748" y="1"/>
                    </a:cubicBezTo>
                    <a:cubicBezTo>
                      <a:pt x="1730" y="0"/>
                      <a:pt x="1711" y="0"/>
                      <a:pt x="1692"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9"/>
              <p:cNvSpPr/>
              <p:nvPr/>
            </p:nvSpPr>
            <p:spPr>
              <a:xfrm>
                <a:off x="8034124" y="3086423"/>
                <a:ext cx="180004" cy="737398"/>
              </a:xfrm>
              <a:custGeom>
                <a:rect b="b" l="l" r="r" t="t"/>
                <a:pathLst>
                  <a:path extrusionOk="0" h="12048" w="2941">
                    <a:moveTo>
                      <a:pt x="0" y="0"/>
                    </a:moveTo>
                    <a:cubicBezTo>
                      <a:pt x="0" y="1"/>
                      <a:pt x="476" y="429"/>
                      <a:pt x="643" y="798"/>
                    </a:cubicBezTo>
                    <a:cubicBezTo>
                      <a:pt x="1417" y="2703"/>
                      <a:pt x="1048" y="4882"/>
                      <a:pt x="1191" y="6549"/>
                    </a:cubicBezTo>
                    <a:cubicBezTo>
                      <a:pt x="1334" y="8049"/>
                      <a:pt x="2084" y="12038"/>
                      <a:pt x="2084" y="12038"/>
                    </a:cubicBezTo>
                    <a:cubicBezTo>
                      <a:pt x="2084" y="12038"/>
                      <a:pt x="2189" y="12048"/>
                      <a:pt x="2325" y="12048"/>
                    </a:cubicBezTo>
                    <a:cubicBezTo>
                      <a:pt x="2579" y="12048"/>
                      <a:pt x="2941" y="12013"/>
                      <a:pt x="2941" y="11811"/>
                    </a:cubicBezTo>
                    <a:cubicBezTo>
                      <a:pt x="2893" y="9823"/>
                      <a:pt x="2608" y="7204"/>
                      <a:pt x="2596" y="7061"/>
                    </a:cubicBezTo>
                    <a:cubicBezTo>
                      <a:pt x="2465" y="5180"/>
                      <a:pt x="2488" y="4144"/>
                      <a:pt x="2441" y="3810"/>
                    </a:cubicBezTo>
                    <a:cubicBezTo>
                      <a:pt x="2381" y="3370"/>
                      <a:pt x="2000" y="2048"/>
                      <a:pt x="1691" y="1441"/>
                    </a:cubicBezTo>
                    <a:cubicBezTo>
                      <a:pt x="1298" y="846"/>
                      <a:pt x="583" y="31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9"/>
              <p:cNvSpPr/>
              <p:nvPr/>
            </p:nvSpPr>
            <p:spPr>
              <a:xfrm>
                <a:off x="7939378" y="3032501"/>
                <a:ext cx="189491" cy="123573"/>
              </a:xfrm>
              <a:custGeom>
                <a:rect b="b" l="l" r="r" t="t"/>
                <a:pathLst>
                  <a:path extrusionOk="0" h="2019" w="3096">
                    <a:moveTo>
                      <a:pt x="143" y="0"/>
                    </a:moveTo>
                    <a:lnTo>
                      <a:pt x="0" y="1132"/>
                    </a:lnTo>
                    <a:cubicBezTo>
                      <a:pt x="0" y="1132"/>
                      <a:pt x="1438" y="2018"/>
                      <a:pt x="2351" y="2018"/>
                    </a:cubicBezTo>
                    <a:cubicBezTo>
                      <a:pt x="2553" y="2018"/>
                      <a:pt x="2729" y="1975"/>
                      <a:pt x="2858" y="1870"/>
                    </a:cubicBezTo>
                    <a:cubicBezTo>
                      <a:pt x="3096" y="1679"/>
                      <a:pt x="3013" y="965"/>
                      <a:pt x="3013" y="965"/>
                    </a:cubicBezTo>
                    <a:cubicBezTo>
                      <a:pt x="3013" y="965"/>
                      <a:pt x="1810" y="798"/>
                      <a:pt x="441" y="286"/>
                    </a:cubicBezTo>
                    <a:cubicBezTo>
                      <a:pt x="143" y="167"/>
                      <a:pt x="143"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9"/>
              <p:cNvSpPr/>
              <p:nvPr/>
            </p:nvSpPr>
            <p:spPr>
              <a:xfrm>
                <a:off x="7937175" y="2925943"/>
                <a:ext cx="211402" cy="162928"/>
              </a:xfrm>
              <a:custGeom>
                <a:rect b="b" l="l" r="r" t="t"/>
                <a:pathLst>
                  <a:path extrusionOk="0" h="2662" w="3454">
                    <a:moveTo>
                      <a:pt x="1974" y="0"/>
                    </a:moveTo>
                    <a:cubicBezTo>
                      <a:pt x="1218" y="0"/>
                      <a:pt x="429" y="27"/>
                      <a:pt x="298" y="134"/>
                    </a:cubicBezTo>
                    <a:cubicBezTo>
                      <a:pt x="24" y="336"/>
                      <a:pt x="1" y="2265"/>
                      <a:pt x="1" y="2408"/>
                    </a:cubicBezTo>
                    <a:cubicBezTo>
                      <a:pt x="8" y="2591"/>
                      <a:pt x="520" y="2661"/>
                      <a:pt x="1011" y="2661"/>
                    </a:cubicBezTo>
                    <a:cubicBezTo>
                      <a:pt x="1322" y="2661"/>
                      <a:pt x="1625" y="2633"/>
                      <a:pt x="1786" y="2587"/>
                    </a:cubicBezTo>
                    <a:cubicBezTo>
                      <a:pt x="2346" y="2408"/>
                      <a:pt x="2036" y="2396"/>
                      <a:pt x="2691" y="2063"/>
                    </a:cubicBezTo>
                    <a:cubicBezTo>
                      <a:pt x="3346" y="1741"/>
                      <a:pt x="3334" y="206"/>
                      <a:pt x="3453" y="27"/>
                    </a:cubicBezTo>
                    <a:cubicBezTo>
                      <a:pt x="3453" y="27"/>
                      <a:pt x="2730" y="0"/>
                      <a:pt x="19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9"/>
              <p:cNvSpPr/>
              <p:nvPr/>
            </p:nvSpPr>
            <p:spPr>
              <a:xfrm>
                <a:off x="7848244" y="2896810"/>
                <a:ext cx="395078" cy="73630"/>
              </a:xfrm>
              <a:custGeom>
                <a:rect b="b" l="l" r="r" t="t"/>
                <a:pathLst>
                  <a:path extrusionOk="0" h="1203" w="6455">
                    <a:moveTo>
                      <a:pt x="5972" y="0"/>
                    </a:moveTo>
                    <a:cubicBezTo>
                      <a:pt x="5433" y="0"/>
                      <a:pt x="406" y="562"/>
                      <a:pt x="406" y="562"/>
                    </a:cubicBezTo>
                    <a:cubicBezTo>
                      <a:pt x="168" y="610"/>
                      <a:pt x="1" y="682"/>
                      <a:pt x="60" y="896"/>
                    </a:cubicBezTo>
                    <a:cubicBezTo>
                      <a:pt x="104" y="1052"/>
                      <a:pt x="1278" y="1203"/>
                      <a:pt x="2135" y="1203"/>
                    </a:cubicBezTo>
                    <a:cubicBezTo>
                      <a:pt x="2452" y="1203"/>
                      <a:pt x="2725" y="1182"/>
                      <a:pt x="2882" y="1134"/>
                    </a:cubicBezTo>
                    <a:cubicBezTo>
                      <a:pt x="3440" y="960"/>
                      <a:pt x="4610" y="729"/>
                      <a:pt x="5164" y="729"/>
                    </a:cubicBezTo>
                    <a:cubicBezTo>
                      <a:pt x="5178" y="729"/>
                      <a:pt x="5191" y="729"/>
                      <a:pt x="5204" y="729"/>
                    </a:cubicBezTo>
                    <a:cubicBezTo>
                      <a:pt x="5752" y="729"/>
                      <a:pt x="6299" y="717"/>
                      <a:pt x="6371" y="479"/>
                    </a:cubicBezTo>
                    <a:cubicBezTo>
                      <a:pt x="6454" y="241"/>
                      <a:pt x="6180" y="27"/>
                      <a:pt x="6014" y="3"/>
                    </a:cubicBezTo>
                    <a:cubicBezTo>
                      <a:pt x="6007" y="1"/>
                      <a:pt x="5993" y="0"/>
                      <a:pt x="59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9"/>
              <p:cNvSpPr/>
              <p:nvPr/>
            </p:nvSpPr>
            <p:spPr>
              <a:xfrm>
                <a:off x="7853752" y="2882304"/>
                <a:ext cx="382960" cy="74548"/>
              </a:xfrm>
              <a:custGeom>
                <a:rect b="b" l="l" r="r" t="t"/>
                <a:pathLst>
                  <a:path extrusionOk="0" h="1218" w="6257">
                    <a:moveTo>
                      <a:pt x="5204" y="0"/>
                    </a:moveTo>
                    <a:cubicBezTo>
                      <a:pt x="4376" y="0"/>
                      <a:pt x="1745" y="371"/>
                      <a:pt x="1745" y="371"/>
                    </a:cubicBezTo>
                    <a:cubicBezTo>
                      <a:pt x="1745" y="371"/>
                      <a:pt x="292" y="728"/>
                      <a:pt x="125" y="859"/>
                    </a:cubicBezTo>
                    <a:cubicBezTo>
                      <a:pt x="0" y="965"/>
                      <a:pt x="1278" y="1218"/>
                      <a:pt x="2102" y="1218"/>
                    </a:cubicBezTo>
                    <a:cubicBezTo>
                      <a:pt x="2299" y="1218"/>
                      <a:pt x="2470" y="1203"/>
                      <a:pt x="2590" y="1169"/>
                    </a:cubicBezTo>
                    <a:cubicBezTo>
                      <a:pt x="3340" y="966"/>
                      <a:pt x="4007" y="859"/>
                      <a:pt x="4614" y="799"/>
                    </a:cubicBezTo>
                    <a:cubicBezTo>
                      <a:pt x="5221" y="740"/>
                      <a:pt x="6138" y="811"/>
                      <a:pt x="6197" y="538"/>
                    </a:cubicBezTo>
                    <a:cubicBezTo>
                      <a:pt x="6257" y="252"/>
                      <a:pt x="5852" y="121"/>
                      <a:pt x="5400" y="14"/>
                    </a:cubicBezTo>
                    <a:cubicBezTo>
                      <a:pt x="5358" y="5"/>
                      <a:pt x="5291" y="0"/>
                      <a:pt x="5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9"/>
              <p:cNvSpPr/>
              <p:nvPr/>
            </p:nvSpPr>
            <p:spPr>
              <a:xfrm>
                <a:off x="7937175" y="2778194"/>
                <a:ext cx="277320" cy="150136"/>
              </a:xfrm>
              <a:custGeom>
                <a:rect b="b" l="l" r="r" t="t"/>
                <a:pathLst>
                  <a:path extrusionOk="0" h="2453" w="4531">
                    <a:moveTo>
                      <a:pt x="2417" y="0"/>
                    </a:moveTo>
                    <a:cubicBezTo>
                      <a:pt x="1929" y="0"/>
                      <a:pt x="715" y="95"/>
                      <a:pt x="358" y="1012"/>
                    </a:cubicBezTo>
                    <a:cubicBezTo>
                      <a:pt x="1" y="1941"/>
                      <a:pt x="72" y="2453"/>
                      <a:pt x="72" y="2453"/>
                    </a:cubicBezTo>
                    <a:cubicBezTo>
                      <a:pt x="72" y="2453"/>
                      <a:pt x="2872" y="2148"/>
                      <a:pt x="4061" y="2148"/>
                    </a:cubicBezTo>
                    <a:cubicBezTo>
                      <a:pt x="4160" y="2148"/>
                      <a:pt x="4248" y="2151"/>
                      <a:pt x="4322" y="2155"/>
                    </a:cubicBezTo>
                    <a:cubicBezTo>
                      <a:pt x="4325" y="2155"/>
                      <a:pt x="4327" y="2156"/>
                      <a:pt x="4329" y="2156"/>
                    </a:cubicBezTo>
                    <a:cubicBezTo>
                      <a:pt x="4530" y="2156"/>
                      <a:pt x="4201" y="998"/>
                      <a:pt x="4001" y="762"/>
                    </a:cubicBezTo>
                    <a:cubicBezTo>
                      <a:pt x="3763" y="476"/>
                      <a:pt x="3191" y="0"/>
                      <a:pt x="24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9"/>
              <p:cNvSpPr/>
              <p:nvPr/>
            </p:nvSpPr>
            <p:spPr>
              <a:xfrm>
                <a:off x="7932095" y="2778868"/>
                <a:ext cx="148728" cy="155338"/>
              </a:xfrm>
              <a:custGeom>
                <a:rect b="b" l="l" r="r" t="t"/>
                <a:pathLst>
                  <a:path extrusionOk="0" h="2538" w="2430">
                    <a:moveTo>
                      <a:pt x="2366" y="0"/>
                    </a:moveTo>
                    <a:cubicBezTo>
                      <a:pt x="1819" y="0"/>
                      <a:pt x="762" y="154"/>
                      <a:pt x="453" y="1001"/>
                    </a:cubicBezTo>
                    <a:cubicBezTo>
                      <a:pt x="95" y="1930"/>
                      <a:pt x="0" y="2537"/>
                      <a:pt x="0" y="2537"/>
                    </a:cubicBezTo>
                    <a:cubicBezTo>
                      <a:pt x="1393" y="2406"/>
                      <a:pt x="1631" y="2358"/>
                      <a:pt x="2250" y="2299"/>
                    </a:cubicBezTo>
                    <a:cubicBezTo>
                      <a:pt x="2060" y="1525"/>
                      <a:pt x="1953" y="442"/>
                      <a:pt x="2429" y="1"/>
                    </a:cubicBezTo>
                    <a:cubicBezTo>
                      <a:pt x="2409" y="1"/>
                      <a:pt x="2388" y="0"/>
                      <a:pt x="2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9"/>
              <p:cNvSpPr/>
              <p:nvPr/>
            </p:nvSpPr>
            <p:spPr>
              <a:xfrm>
                <a:off x="8052301" y="4473206"/>
                <a:ext cx="275545" cy="142302"/>
              </a:xfrm>
              <a:custGeom>
                <a:rect b="b" l="l" r="r" t="t"/>
                <a:pathLst>
                  <a:path extrusionOk="0" h="2325" w="4502">
                    <a:moveTo>
                      <a:pt x="1394" y="0"/>
                    </a:moveTo>
                    <a:lnTo>
                      <a:pt x="1" y="619"/>
                    </a:lnTo>
                    <a:cubicBezTo>
                      <a:pt x="1" y="1676"/>
                      <a:pt x="350" y="2273"/>
                      <a:pt x="774" y="2273"/>
                    </a:cubicBezTo>
                    <a:cubicBezTo>
                      <a:pt x="833" y="2273"/>
                      <a:pt x="893" y="2262"/>
                      <a:pt x="953" y="2238"/>
                    </a:cubicBezTo>
                    <a:cubicBezTo>
                      <a:pt x="1068" y="2200"/>
                      <a:pt x="1184" y="2162"/>
                      <a:pt x="1337" y="2162"/>
                    </a:cubicBezTo>
                    <a:cubicBezTo>
                      <a:pt x="1422" y="2162"/>
                      <a:pt x="1518" y="2173"/>
                      <a:pt x="1632" y="2203"/>
                    </a:cubicBezTo>
                    <a:cubicBezTo>
                      <a:pt x="1929" y="2293"/>
                      <a:pt x="2221" y="2325"/>
                      <a:pt x="2485" y="2325"/>
                    </a:cubicBezTo>
                    <a:cubicBezTo>
                      <a:pt x="3026" y="2325"/>
                      <a:pt x="3456" y="2191"/>
                      <a:pt x="3608" y="2143"/>
                    </a:cubicBezTo>
                    <a:cubicBezTo>
                      <a:pt x="4501" y="1845"/>
                      <a:pt x="4489" y="762"/>
                      <a:pt x="3811" y="762"/>
                    </a:cubicBezTo>
                    <a:cubicBezTo>
                      <a:pt x="3803" y="762"/>
                      <a:pt x="3795" y="762"/>
                      <a:pt x="3787" y="762"/>
                    </a:cubicBezTo>
                    <a:cubicBezTo>
                      <a:pt x="2754" y="762"/>
                      <a:pt x="1394" y="0"/>
                      <a:pt x="13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9"/>
              <p:cNvSpPr/>
              <p:nvPr/>
            </p:nvSpPr>
            <p:spPr>
              <a:xfrm>
                <a:off x="7824252" y="3587386"/>
                <a:ext cx="408849" cy="998131"/>
              </a:xfrm>
              <a:custGeom>
                <a:rect b="b" l="l" r="r" t="t"/>
                <a:pathLst>
                  <a:path extrusionOk="0" h="16308" w="6680">
                    <a:moveTo>
                      <a:pt x="2105" y="1"/>
                    </a:moveTo>
                    <a:cubicBezTo>
                      <a:pt x="1100" y="1"/>
                      <a:pt x="202" y="31"/>
                      <a:pt x="202" y="31"/>
                    </a:cubicBezTo>
                    <a:cubicBezTo>
                      <a:pt x="83" y="1245"/>
                      <a:pt x="0" y="2424"/>
                      <a:pt x="191" y="3222"/>
                    </a:cubicBezTo>
                    <a:cubicBezTo>
                      <a:pt x="810" y="5936"/>
                      <a:pt x="1738" y="8806"/>
                      <a:pt x="1846" y="9258"/>
                    </a:cubicBezTo>
                    <a:cubicBezTo>
                      <a:pt x="1310" y="11127"/>
                      <a:pt x="2822" y="14937"/>
                      <a:pt x="3000" y="16176"/>
                    </a:cubicBezTo>
                    <a:cubicBezTo>
                      <a:pt x="3283" y="16268"/>
                      <a:pt x="3564" y="16307"/>
                      <a:pt x="3836" y="16307"/>
                    </a:cubicBezTo>
                    <a:cubicBezTo>
                      <a:pt x="5387" y="16307"/>
                      <a:pt x="6679" y="15033"/>
                      <a:pt x="6679" y="15033"/>
                    </a:cubicBezTo>
                    <a:cubicBezTo>
                      <a:pt x="6679" y="15033"/>
                      <a:pt x="5275" y="9889"/>
                      <a:pt x="5370" y="8960"/>
                    </a:cubicBezTo>
                    <a:cubicBezTo>
                      <a:pt x="5441" y="8020"/>
                      <a:pt x="5179" y="3424"/>
                      <a:pt x="4846" y="269"/>
                    </a:cubicBezTo>
                    <a:cubicBezTo>
                      <a:pt x="4833" y="49"/>
                      <a:pt x="3381" y="1"/>
                      <a:pt x="21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9"/>
              <p:cNvSpPr/>
              <p:nvPr/>
            </p:nvSpPr>
            <p:spPr>
              <a:xfrm>
                <a:off x="7978733" y="4395904"/>
                <a:ext cx="244881" cy="132080"/>
              </a:xfrm>
              <a:custGeom>
                <a:rect b="b" l="l" r="r" t="t"/>
                <a:pathLst>
                  <a:path extrusionOk="0" h="2158" w="4001">
                    <a:moveTo>
                      <a:pt x="3691" y="1"/>
                    </a:moveTo>
                    <a:cubicBezTo>
                      <a:pt x="3691" y="1"/>
                      <a:pt x="2477" y="894"/>
                      <a:pt x="1179" y="1013"/>
                    </a:cubicBezTo>
                    <a:cubicBezTo>
                      <a:pt x="896" y="1075"/>
                      <a:pt x="650" y="1089"/>
                      <a:pt x="457" y="1089"/>
                    </a:cubicBezTo>
                    <a:cubicBezTo>
                      <a:pt x="298" y="1089"/>
                      <a:pt x="175" y="1080"/>
                      <a:pt x="97" y="1080"/>
                    </a:cubicBezTo>
                    <a:cubicBezTo>
                      <a:pt x="34" y="1080"/>
                      <a:pt x="0" y="1086"/>
                      <a:pt x="0" y="1108"/>
                    </a:cubicBezTo>
                    <a:cubicBezTo>
                      <a:pt x="167" y="1906"/>
                      <a:pt x="238" y="2037"/>
                      <a:pt x="238" y="2037"/>
                    </a:cubicBezTo>
                    <a:cubicBezTo>
                      <a:pt x="386" y="2103"/>
                      <a:pt x="653" y="2157"/>
                      <a:pt x="1024" y="2157"/>
                    </a:cubicBezTo>
                    <a:cubicBezTo>
                      <a:pt x="1190" y="2157"/>
                      <a:pt x="1377" y="2146"/>
                      <a:pt x="1584" y="2120"/>
                    </a:cubicBezTo>
                    <a:cubicBezTo>
                      <a:pt x="3132" y="1823"/>
                      <a:pt x="3870" y="1203"/>
                      <a:pt x="4001" y="1120"/>
                    </a:cubicBezTo>
                    <a:cubicBezTo>
                      <a:pt x="3786" y="168"/>
                      <a:pt x="3691" y="1"/>
                      <a:pt x="36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9"/>
              <p:cNvSpPr/>
              <p:nvPr/>
            </p:nvSpPr>
            <p:spPr>
              <a:xfrm>
                <a:off x="7983079" y="4419957"/>
                <a:ext cx="239067" cy="89482"/>
              </a:xfrm>
              <a:custGeom>
                <a:rect b="b" l="l" r="r" t="t"/>
                <a:pathLst>
                  <a:path extrusionOk="0" h="1462" w="3906">
                    <a:moveTo>
                      <a:pt x="3727" y="1"/>
                    </a:moveTo>
                    <a:cubicBezTo>
                      <a:pt x="2382" y="901"/>
                      <a:pt x="1345" y="1039"/>
                      <a:pt x="688" y="1039"/>
                    </a:cubicBezTo>
                    <a:cubicBezTo>
                      <a:pt x="397" y="1039"/>
                      <a:pt x="180" y="1012"/>
                      <a:pt x="45" y="1012"/>
                    </a:cubicBezTo>
                    <a:cubicBezTo>
                      <a:pt x="29" y="1012"/>
                      <a:pt x="14" y="1012"/>
                      <a:pt x="1" y="1013"/>
                    </a:cubicBezTo>
                    <a:cubicBezTo>
                      <a:pt x="1" y="1013"/>
                      <a:pt x="36" y="1251"/>
                      <a:pt x="84" y="1382"/>
                    </a:cubicBezTo>
                    <a:cubicBezTo>
                      <a:pt x="317" y="1437"/>
                      <a:pt x="554" y="1461"/>
                      <a:pt x="791" y="1461"/>
                    </a:cubicBezTo>
                    <a:cubicBezTo>
                      <a:pt x="2331" y="1461"/>
                      <a:pt x="3834" y="441"/>
                      <a:pt x="3834" y="441"/>
                    </a:cubicBezTo>
                    <a:cubicBezTo>
                      <a:pt x="3834" y="441"/>
                      <a:pt x="3906" y="346"/>
                      <a:pt x="37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9"/>
              <p:cNvSpPr/>
              <p:nvPr/>
            </p:nvSpPr>
            <p:spPr>
              <a:xfrm>
                <a:off x="7773574" y="3079874"/>
                <a:ext cx="402668" cy="748415"/>
              </a:xfrm>
              <a:custGeom>
                <a:rect b="b" l="l" r="r" t="t"/>
                <a:pathLst>
                  <a:path extrusionOk="0" h="12228" w="6579">
                    <a:moveTo>
                      <a:pt x="2793" y="0"/>
                    </a:moveTo>
                    <a:cubicBezTo>
                      <a:pt x="1483" y="1179"/>
                      <a:pt x="1316" y="2858"/>
                      <a:pt x="1316" y="2858"/>
                    </a:cubicBezTo>
                    <a:cubicBezTo>
                      <a:pt x="1316" y="2858"/>
                      <a:pt x="1102" y="5322"/>
                      <a:pt x="1150" y="6573"/>
                    </a:cubicBezTo>
                    <a:cubicBezTo>
                      <a:pt x="1209" y="8001"/>
                      <a:pt x="626" y="6692"/>
                      <a:pt x="66" y="10883"/>
                    </a:cubicBezTo>
                    <a:cubicBezTo>
                      <a:pt x="1" y="11426"/>
                      <a:pt x="5212" y="12227"/>
                      <a:pt x="6367" y="12227"/>
                    </a:cubicBezTo>
                    <a:cubicBezTo>
                      <a:pt x="6477" y="12227"/>
                      <a:pt x="6551" y="12220"/>
                      <a:pt x="6579" y="12204"/>
                    </a:cubicBezTo>
                    <a:cubicBezTo>
                      <a:pt x="6579" y="12204"/>
                      <a:pt x="6281" y="5180"/>
                      <a:pt x="6186" y="4263"/>
                    </a:cubicBezTo>
                    <a:cubicBezTo>
                      <a:pt x="6079" y="3346"/>
                      <a:pt x="5114" y="572"/>
                      <a:pt x="4900" y="572"/>
                    </a:cubicBezTo>
                    <a:cubicBezTo>
                      <a:pt x="4893" y="572"/>
                      <a:pt x="4885" y="572"/>
                      <a:pt x="4878" y="572"/>
                    </a:cubicBezTo>
                    <a:cubicBezTo>
                      <a:pt x="4146" y="572"/>
                      <a:pt x="2793" y="0"/>
                      <a:pt x="27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9"/>
              <p:cNvSpPr/>
              <p:nvPr/>
            </p:nvSpPr>
            <p:spPr>
              <a:xfrm>
                <a:off x="7846836" y="3275913"/>
                <a:ext cx="341830" cy="105579"/>
              </a:xfrm>
              <a:custGeom>
                <a:rect b="b" l="l" r="r" t="t"/>
                <a:pathLst>
                  <a:path extrusionOk="0" h="1725" w="5585">
                    <a:moveTo>
                      <a:pt x="5584" y="0"/>
                    </a:moveTo>
                    <a:cubicBezTo>
                      <a:pt x="5364" y="147"/>
                      <a:pt x="3164" y="751"/>
                      <a:pt x="1407" y="751"/>
                    </a:cubicBezTo>
                    <a:cubicBezTo>
                      <a:pt x="881" y="751"/>
                      <a:pt x="394" y="697"/>
                      <a:pt x="12" y="560"/>
                    </a:cubicBezTo>
                    <a:cubicBezTo>
                      <a:pt x="0" y="1191"/>
                      <a:pt x="0" y="1548"/>
                      <a:pt x="0" y="1548"/>
                    </a:cubicBezTo>
                    <a:cubicBezTo>
                      <a:pt x="0" y="1548"/>
                      <a:pt x="715" y="1724"/>
                      <a:pt x="1839" y="1724"/>
                    </a:cubicBezTo>
                    <a:cubicBezTo>
                      <a:pt x="2822" y="1724"/>
                      <a:pt x="4119" y="1589"/>
                      <a:pt x="5525" y="1084"/>
                    </a:cubicBezTo>
                    <a:cubicBezTo>
                      <a:pt x="5537" y="262"/>
                      <a:pt x="5584" y="0"/>
                      <a:pt x="5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9"/>
              <p:cNvSpPr/>
              <p:nvPr/>
            </p:nvSpPr>
            <p:spPr>
              <a:xfrm>
                <a:off x="7846836" y="3295560"/>
                <a:ext cx="343238" cy="69162"/>
              </a:xfrm>
              <a:custGeom>
                <a:rect b="b" l="l" r="r" t="t"/>
                <a:pathLst>
                  <a:path extrusionOk="0" h="1130" w="5608">
                    <a:moveTo>
                      <a:pt x="5608" y="1"/>
                    </a:moveTo>
                    <a:lnTo>
                      <a:pt x="5608" y="1"/>
                    </a:lnTo>
                    <a:cubicBezTo>
                      <a:pt x="5389" y="146"/>
                      <a:pt x="3201" y="751"/>
                      <a:pt x="1443" y="751"/>
                    </a:cubicBezTo>
                    <a:cubicBezTo>
                      <a:pt x="902" y="751"/>
                      <a:pt x="402" y="694"/>
                      <a:pt x="12" y="548"/>
                    </a:cubicBezTo>
                    <a:cubicBezTo>
                      <a:pt x="12" y="786"/>
                      <a:pt x="0" y="965"/>
                      <a:pt x="0" y="965"/>
                    </a:cubicBezTo>
                    <a:cubicBezTo>
                      <a:pt x="0" y="965"/>
                      <a:pt x="699" y="1130"/>
                      <a:pt x="1799" y="1130"/>
                    </a:cubicBezTo>
                    <a:cubicBezTo>
                      <a:pt x="2789" y="1130"/>
                      <a:pt x="4103" y="996"/>
                      <a:pt x="5525" y="489"/>
                    </a:cubicBezTo>
                    <a:cubicBezTo>
                      <a:pt x="5560" y="155"/>
                      <a:pt x="5608" y="1"/>
                      <a:pt x="5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9"/>
              <p:cNvSpPr/>
              <p:nvPr/>
            </p:nvSpPr>
            <p:spPr>
              <a:xfrm>
                <a:off x="7816907" y="3100010"/>
                <a:ext cx="251308" cy="438779"/>
              </a:xfrm>
              <a:custGeom>
                <a:rect b="b" l="l" r="r" t="t"/>
                <a:pathLst>
                  <a:path extrusionOk="0" h="7169" w="4106">
                    <a:moveTo>
                      <a:pt x="2452" y="0"/>
                    </a:moveTo>
                    <a:cubicBezTo>
                      <a:pt x="1921" y="0"/>
                      <a:pt x="1301" y="360"/>
                      <a:pt x="715" y="1243"/>
                    </a:cubicBezTo>
                    <a:cubicBezTo>
                      <a:pt x="503" y="1582"/>
                      <a:pt x="508" y="2752"/>
                      <a:pt x="613" y="2752"/>
                    </a:cubicBezTo>
                    <a:cubicBezTo>
                      <a:pt x="626" y="2752"/>
                      <a:pt x="640" y="2735"/>
                      <a:pt x="656" y="2696"/>
                    </a:cubicBezTo>
                    <a:cubicBezTo>
                      <a:pt x="1160" y="1309"/>
                      <a:pt x="1725" y="780"/>
                      <a:pt x="2186" y="780"/>
                    </a:cubicBezTo>
                    <a:cubicBezTo>
                      <a:pt x="2597" y="780"/>
                      <a:pt x="2926" y="1197"/>
                      <a:pt x="3061" y="1803"/>
                    </a:cubicBezTo>
                    <a:cubicBezTo>
                      <a:pt x="3466" y="3648"/>
                      <a:pt x="894" y="6541"/>
                      <a:pt x="596" y="6541"/>
                    </a:cubicBezTo>
                    <a:cubicBezTo>
                      <a:pt x="299" y="6541"/>
                      <a:pt x="1" y="7065"/>
                      <a:pt x="537" y="7160"/>
                    </a:cubicBezTo>
                    <a:cubicBezTo>
                      <a:pt x="569" y="7166"/>
                      <a:pt x="602" y="7169"/>
                      <a:pt x="635" y="7169"/>
                    </a:cubicBezTo>
                    <a:cubicBezTo>
                      <a:pt x="1772" y="7169"/>
                      <a:pt x="3345" y="3874"/>
                      <a:pt x="3704" y="2636"/>
                    </a:cubicBezTo>
                    <a:cubicBezTo>
                      <a:pt x="4105" y="1223"/>
                      <a:pt x="3430" y="0"/>
                      <a:pt x="2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9"/>
              <p:cNvSpPr/>
              <p:nvPr/>
            </p:nvSpPr>
            <p:spPr>
              <a:xfrm>
                <a:off x="8295714" y="3006550"/>
                <a:ext cx="152339" cy="167396"/>
              </a:xfrm>
              <a:custGeom>
                <a:rect b="b" l="l" r="r" t="t"/>
                <a:pathLst>
                  <a:path extrusionOk="0" h="2735" w="2489">
                    <a:moveTo>
                      <a:pt x="1058" y="0"/>
                    </a:moveTo>
                    <a:cubicBezTo>
                      <a:pt x="1028" y="0"/>
                      <a:pt x="994" y="3"/>
                      <a:pt x="953" y="8"/>
                    </a:cubicBezTo>
                    <a:cubicBezTo>
                      <a:pt x="881" y="20"/>
                      <a:pt x="786" y="79"/>
                      <a:pt x="715" y="139"/>
                    </a:cubicBezTo>
                    <a:cubicBezTo>
                      <a:pt x="572" y="246"/>
                      <a:pt x="512" y="424"/>
                      <a:pt x="477" y="567"/>
                    </a:cubicBezTo>
                    <a:cubicBezTo>
                      <a:pt x="429" y="805"/>
                      <a:pt x="250" y="1377"/>
                      <a:pt x="0" y="1663"/>
                    </a:cubicBezTo>
                    <a:lnTo>
                      <a:pt x="1310" y="2734"/>
                    </a:lnTo>
                    <a:cubicBezTo>
                      <a:pt x="1310" y="2734"/>
                      <a:pt x="1417" y="2437"/>
                      <a:pt x="1703" y="2079"/>
                    </a:cubicBezTo>
                    <a:cubicBezTo>
                      <a:pt x="1953" y="1746"/>
                      <a:pt x="2334" y="1103"/>
                      <a:pt x="2322" y="770"/>
                    </a:cubicBezTo>
                    <a:cubicBezTo>
                      <a:pt x="2394" y="591"/>
                      <a:pt x="2489" y="472"/>
                      <a:pt x="2489" y="472"/>
                    </a:cubicBezTo>
                    <a:cubicBezTo>
                      <a:pt x="2489" y="472"/>
                      <a:pt x="2481" y="348"/>
                      <a:pt x="2347" y="348"/>
                    </a:cubicBezTo>
                    <a:cubicBezTo>
                      <a:pt x="2320" y="348"/>
                      <a:pt x="2288" y="353"/>
                      <a:pt x="2251" y="365"/>
                    </a:cubicBezTo>
                    <a:cubicBezTo>
                      <a:pt x="2215" y="365"/>
                      <a:pt x="2203" y="377"/>
                      <a:pt x="2191" y="377"/>
                    </a:cubicBezTo>
                    <a:cubicBezTo>
                      <a:pt x="2191" y="317"/>
                      <a:pt x="2179" y="246"/>
                      <a:pt x="2072" y="198"/>
                    </a:cubicBezTo>
                    <a:cubicBezTo>
                      <a:pt x="2017" y="176"/>
                      <a:pt x="1969" y="168"/>
                      <a:pt x="1930" y="168"/>
                    </a:cubicBezTo>
                    <a:cubicBezTo>
                      <a:pt x="1841" y="168"/>
                      <a:pt x="1791" y="209"/>
                      <a:pt x="1774" y="234"/>
                    </a:cubicBezTo>
                    <a:lnTo>
                      <a:pt x="1763" y="234"/>
                    </a:lnTo>
                    <a:cubicBezTo>
                      <a:pt x="1739" y="174"/>
                      <a:pt x="1715" y="20"/>
                      <a:pt x="1501" y="8"/>
                    </a:cubicBezTo>
                    <a:cubicBezTo>
                      <a:pt x="1491" y="7"/>
                      <a:pt x="1482" y="7"/>
                      <a:pt x="1472" y="7"/>
                    </a:cubicBezTo>
                    <a:cubicBezTo>
                      <a:pt x="1341" y="7"/>
                      <a:pt x="1227" y="79"/>
                      <a:pt x="1227" y="79"/>
                    </a:cubicBezTo>
                    <a:cubicBezTo>
                      <a:pt x="1227" y="79"/>
                      <a:pt x="1235" y="0"/>
                      <a:pt x="1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9"/>
              <p:cNvSpPr/>
              <p:nvPr/>
            </p:nvSpPr>
            <p:spPr>
              <a:xfrm>
                <a:off x="7866483" y="3087892"/>
                <a:ext cx="532055" cy="246350"/>
              </a:xfrm>
              <a:custGeom>
                <a:rect b="b" l="l" r="r" t="t"/>
                <a:pathLst>
                  <a:path extrusionOk="0" h="4025" w="8693">
                    <a:moveTo>
                      <a:pt x="7144" y="0"/>
                    </a:moveTo>
                    <a:cubicBezTo>
                      <a:pt x="6406" y="417"/>
                      <a:pt x="5775" y="1084"/>
                      <a:pt x="5394" y="1119"/>
                    </a:cubicBezTo>
                    <a:cubicBezTo>
                      <a:pt x="5263" y="1148"/>
                      <a:pt x="5135" y="1160"/>
                      <a:pt x="5005" y="1160"/>
                    </a:cubicBezTo>
                    <a:cubicBezTo>
                      <a:pt x="4376" y="1160"/>
                      <a:pt x="3685" y="879"/>
                      <a:pt x="2275" y="810"/>
                    </a:cubicBezTo>
                    <a:cubicBezTo>
                      <a:pt x="2123" y="793"/>
                      <a:pt x="1988" y="784"/>
                      <a:pt x="1867" y="784"/>
                    </a:cubicBezTo>
                    <a:cubicBezTo>
                      <a:pt x="1309" y="784"/>
                      <a:pt x="1059" y="970"/>
                      <a:pt x="834" y="1381"/>
                    </a:cubicBezTo>
                    <a:cubicBezTo>
                      <a:pt x="715" y="1774"/>
                      <a:pt x="1" y="3513"/>
                      <a:pt x="2549" y="3929"/>
                    </a:cubicBezTo>
                    <a:cubicBezTo>
                      <a:pt x="2549" y="3929"/>
                      <a:pt x="3511" y="4025"/>
                      <a:pt x="4531" y="4025"/>
                    </a:cubicBezTo>
                    <a:cubicBezTo>
                      <a:pt x="4905" y="4025"/>
                      <a:pt x="5287" y="4012"/>
                      <a:pt x="5632" y="3977"/>
                    </a:cubicBezTo>
                    <a:cubicBezTo>
                      <a:pt x="6775" y="3727"/>
                      <a:pt x="7609" y="2953"/>
                      <a:pt x="8692" y="1489"/>
                    </a:cubicBezTo>
                    <a:cubicBezTo>
                      <a:pt x="8490" y="357"/>
                      <a:pt x="7680" y="36"/>
                      <a:pt x="7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9"/>
              <p:cNvSpPr/>
              <p:nvPr/>
            </p:nvSpPr>
            <p:spPr>
              <a:xfrm>
                <a:off x="8239589" y="3099153"/>
                <a:ext cx="147994" cy="131591"/>
              </a:xfrm>
              <a:custGeom>
                <a:rect b="b" l="l" r="r" t="t"/>
                <a:pathLst>
                  <a:path extrusionOk="0" h="2150" w="2418">
                    <a:moveTo>
                      <a:pt x="808" y="0"/>
                    </a:moveTo>
                    <a:cubicBezTo>
                      <a:pt x="772" y="0"/>
                      <a:pt x="745" y="3"/>
                      <a:pt x="727" y="7"/>
                    </a:cubicBezTo>
                    <a:cubicBezTo>
                      <a:pt x="394" y="209"/>
                      <a:pt x="1" y="519"/>
                      <a:pt x="1" y="519"/>
                    </a:cubicBezTo>
                    <a:cubicBezTo>
                      <a:pt x="227" y="543"/>
                      <a:pt x="691" y="483"/>
                      <a:pt x="1108" y="959"/>
                    </a:cubicBezTo>
                    <a:cubicBezTo>
                      <a:pt x="1858" y="1674"/>
                      <a:pt x="1763" y="1936"/>
                      <a:pt x="1918" y="2150"/>
                    </a:cubicBezTo>
                    <a:cubicBezTo>
                      <a:pt x="2215" y="1769"/>
                      <a:pt x="2418" y="1519"/>
                      <a:pt x="2418" y="1519"/>
                    </a:cubicBezTo>
                    <a:cubicBezTo>
                      <a:pt x="2418" y="1519"/>
                      <a:pt x="2156" y="757"/>
                      <a:pt x="1703" y="376"/>
                    </a:cubicBezTo>
                    <a:cubicBezTo>
                      <a:pt x="1375" y="68"/>
                      <a:pt x="989"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9"/>
              <p:cNvSpPr/>
              <p:nvPr/>
            </p:nvSpPr>
            <p:spPr>
              <a:xfrm>
                <a:off x="8252687" y="3109007"/>
                <a:ext cx="129816" cy="105762"/>
              </a:xfrm>
              <a:custGeom>
                <a:rect b="b" l="l" r="r" t="t"/>
                <a:pathLst>
                  <a:path extrusionOk="0" h="1728" w="2121">
                    <a:moveTo>
                      <a:pt x="287" y="1"/>
                    </a:moveTo>
                    <a:cubicBezTo>
                      <a:pt x="287" y="1"/>
                      <a:pt x="227" y="60"/>
                      <a:pt x="1" y="203"/>
                    </a:cubicBezTo>
                    <a:cubicBezTo>
                      <a:pt x="1370" y="263"/>
                      <a:pt x="1906" y="1727"/>
                      <a:pt x="1906" y="1727"/>
                    </a:cubicBezTo>
                    <a:cubicBezTo>
                      <a:pt x="1906" y="1727"/>
                      <a:pt x="1906" y="1727"/>
                      <a:pt x="1907" y="1727"/>
                    </a:cubicBezTo>
                    <a:cubicBezTo>
                      <a:pt x="1911" y="1727"/>
                      <a:pt x="1946" y="1717"/>
                      <a:pt x="2120" y="1489"/>
                    </a:cubicBezTo>
                    <a:cubicBezTo>
                      <a:pt x="1715" y="715"/>
                      <a:pt x="1215" y="72"/>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9"/>
              <p:cNvSpPr/>
              <p:nvPr/>
            </p:nvSpPr>
            <p:spPr>
              <a:xfrm>
                <a:off x="8055974" y="3147628"/>
                <a:ext cx="96949" cy="188022"/>
              </a:xfrm>
              <a:custGeom>
                <a:rect b="b" l="l" r="r" t="t"/>
                <a:pathLst>
                  <a:path extrusionOk="0" h="3072" w="1584">
                    <a:moveTo>
                      <a:pt x="715" y="1"/>
                    </a:moveTo>
                    <a:cubicBezTo>
                      <a:pt x="715" y="1"/>
                      <a:pt x="286" y="155"/>
                      <a:pt x="143" y="1001"/>
                    </a:cubicBezTo>
                    <a:cubicBezTo>
                      <a:pt x="0" y="1703"/>
                      <a:pt x="238" y="2941"/>
                      <a:pt x="346" y="2977"/>
                    </a:cubicBezTo>
                    <a:cubicBezTo>
                      <a:pt x="638" y="3052"/>
                      <a:pt x="894" y="3071"/>
                      <a:pt x="1082" y="3071"/>
                    </a:cubicBezTo>
                    <a:cubicBezTo>
                      <a:pt x="1284" y="3071"/>
                      <a:pt x="1405" y="3049"/>
                      <a:pt x="1405" y="3049"/>
                    </a:cubicBezTo>
                    <a:cubicBezTo>
                      <a:pt x="1346" y="2489"/>
                      <a:pt x="1096" y="1810"/>
                      <a:pt x="1131" y="1227"/>
                    </a:cubicBezTo>
                    <a:cubicBezTo>
                      <a:pt x="1179" y="548"/>
                      <a:pt x="1393" y="429"/>
                      <a:pt x="1584" y="167"/>
                    </a:cubicBezTo>
                    <a:cubicBezTo>
                      <a:pt x="1131" y="24"/>
                      <a:pt x="715" y="1"/>
                      <a:pt x="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9"/>
              <p:cNvSpPr/>
              <p:nvPr/>
            </p:nvSpPr>
            <p:spPr>
              <a:xfrm>
                <a:off x="8077089" y="3149709"/>
                <a:ext cx="57655" cy="185268"/>
              </a:xfrm>
              <a:custGeom>
                <a:rect b="b" l="l" r="r" t="t"/>
                <a:pathLst>
                  <a:path extrusionOk="0" h="3027" w="942">
                    <a:moveTo>
                      <a:pt x="641" y="1"/>
                    </a:moveTo>
                    <a:cubicBezTo>
                      <a:pt x="626" y="1"/>
                      <a:pt x="611" y="1"/>
                      <a:pt x="596" y="2"/>
                    </a:cubicBezTo>
                    <a:cubicBezTo>
                      <a:pt x="417" y="217"/>
                      <a:pt x="227" y="586"/>
                      <a:pt x="155" y="1002"/>
                    </a:cubicBezTo>
                    <a:cubicBezTo>
                      <a:pt x="1" y="1860"/>
                      <a:pt x="346" y="3015"/>
                      <a:pt x="346" y="3015"/>
                    </a:cubicBezTo>
                    <a:cubicBezTo>
                      <a:pt x="346" y="3015"/>
                      <a:pt x="524" y="3015"/>
                      <a:pt x="822" y="3027"/>
                    </a:cubicBezTo>
                    <a:cubicBezTo>
                      <a:pt x="810" y="2872"/>
                      <a:pt x="429" y="2431"/>
                      <a:pt x="524" y="1002"/>
                    </a:cubicBezTo>
                    <a:cubicBezTo>
                      <a:pt x="655" y="181"/>
                      <a:pt x="882" y="157"/>
                      <a:pt x="941" y="50"/>
                    </a:cubicBezTo>
                    <a:cubicBezTo>
                      <a:pt x="941" y="50"/>
                      <a:pt x="794" y="1"/>
                      <a:pt x="6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9"/>
              <p:cNvSpPr/>
              <p:nvPr/>
            </p:nvSpPr>
            <p:spPr>
              <a:xfrm>
                <a:off x="7858465" y="3482236"/>
                <a:ext cx="351684" cy="76506"/>
              </a:xfrm>
              <a:custGeom>
                <a:rect b="b" l="l" r="r" t="t"/>
                <a:pathLst>
                  <a:path extrusionOk="0" h="1250" w="5746">
                    <a:moveTo>
                      <a:pt x="865" y="1"/>
                    </a:moveTo>
                    <a:cubicBezTo>
                      <a:pt x="528" y="1"/>
                      <a:pt x="1" y="511"/>
                      <a:pt x="1" y="511"/>
                    </a:cubicBezTo>
                    <a:cubicBezTo>
                      <a:pt x="1" y="511"/>
                      <a:pt x="632" y="927"/>
                      <a:pt x="5537" y="1249"/>
                    </a:cubicBezTo>
                    <a:cubicBezTo>
                      <a:pt x="5539" y="1249"/>
                      <a:pt x="5542" y="1249"/>
                      <a:pt x="5544" y="1249"/>
                    </a:cubicBezTo>
                    <a:cubicBezTo>
                      <a:pt x="5745" y="1249"/>
                      <a:pt x="5478" y="225"/>
                      <a:pt x="5478" y="225"/>
                    </a:cubicBezTo>
                    <a:cubicBezTo>
                      <a:pt x="4632" y="201"/>
                      <a:pt x="1310" y="272"/>
                      <a:pt x="1013" y="46"/>
                    </a:cubicBezTo>
                    <a:cubicBezTo>
                      <a:pt x="971" y="14"/>
                      <a:pt x="921" y="1"/>
                      <a:pt x="8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1" name="Google Shape;1441;p49"/>
          <p:cNvGrpSpPr/>
          <p:nvPr/>
        </p:nvGrpSpPr>
        <p:grpSpPr>
          <a:xfrm>
            <a:off x="6240821" y="1657861"/>
            <a:ext cx="1725294" cy="1145230"/>
            <a:chOff x="6213971" y="1429261"/>
            <a:chExt cx="1725294" cy="1145230"/>
          </a:xfrm>
        </p:grpSpPr>
        <p:grpSp>
          <p:nvGrpSpPr>
            <p:cNvPr id="1442" name="Google Shape;1442;p49"/>
            <p:cNvGrpSpPr/>
            <p:nvPr/>
          </p:nvGrpSpPr>
          <p:grpSpPr>
            <a:xfrm>
              <a:off x="6230900" y="1429261"/>
              <a:ext cx="1708365" cy="334742"/>
              <a:chOff x="9569039" y="1877940"/>
              <a:chExt cx="2748778" cy="538604"/>
            </a:xfrm>
          </p:grpSpPr>
          <p:sp>
            <p:nvSpPr>
              <p:cNvPr id="1443" name="Google Shape;1443;p49"/>
              <p:cNvSpPr/>
              <p:nvPr/>
            </p:nvSpPr>
            <p:spPr>
              <a:xfrm>
                <a:off x="9573446" y="1877940"/>
                <a:ext cx="2744371" cy="177188"/>
              </a:xfrm>
              <a:custGeom>
                <a:rect b="b" l="l" r="r" t="t"/>
                <a:pathLst>
                  <a:path extrusionOk="0" h="2895" w="44839">
                    <a:moveTo>
                      <a:pt x="448" y="0"/>
                    </a:moveTo>
                    <a:cubicBezTo>
                      <a:pt x="254" y="0"/>
                      <a:pt x="171" y="122"/>
                      <a:pt x="0" y="406"/>
                    </a:cubicBezTo>
                    <a:lnTo>
                      <a:pt x="60" y="477"/>
                    </a:lnTo>
                    <a:cubicBezTo>
                      <a:pt x="60" y="715"/>
                      <a:pt x="286" y="870"/>
                      <a:pt x="476" y="882"/>
                    </a:cubicBezTo>
                    <a:lnTo>
                      <a:pt x="44375" y="2894"/>
                    </a:lnTo>
                    <a:cubicBezTo>
                      <a:pt x="44379" y="2895"/>
                      <a:pt x="44383" y="2895"/>
                      <a:pt x="44387" y="2895"/>
                    </a:cubicBezTo>
                    <a:cubicBezTo>
                      <a:pt x="44588" y="2895"/>
                      <a:pt x="44839" y="2614"/>
                      <a:pt x="44839" y="2323"/>
                    </a:cubicBezTo>
                    <a:lnTo>
                      <a:pt x="44839" y="2263"/>
                    </a:lnTo>
                    <a:cubicBezTo>
                      <a:pt x="44839" y="2025"/>
                      <a:pt x="44756" y="1858"/>
                      <a:pt x="44541" y="1858"/>
                    </a:cubicBezTo>
                    <a:lnTo>
                      <a:pt x="476" y="1"/>
                    </a:lnTo>
                    <a:cubicBezTo>
                      <a:pt x="467" y="1"/>
                      <a:pt x="457" y="0"/>
                      <a:pt x="4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9"/>
              <p:cNvSpPr/>
              <p:nvPr/>
            </p:nvSpPr>
            <p:spPr>
              <a:xfrm>
                <a:off x="9569039" y="2331836"/>
                <a:ext cx="2747370" cy="74548"/>
              </a:xfrm>
              <a:custGeom>
                <a:rect b="b" l="l" r="r" t="t"/>
                <a:pathLst>
                  <a:path extrusionOk="0" h="1218" w="44888">
                    <a:moveTo>
                      <a:pt x="44589" y="0"/>
                    </a:moveTo>
                    <a:cubicBezTo>
                      <a:pt x="44578" y="0"/>
                      <a:pt x="44566" y="1"/>
                      <a:pt x="44554" y="3"/>
                    </a:cubicBezTo>
                    <a:lnTo>
                      <a:pt x="453" y="336"/>
                    </a:lnTo>
                    <a:cubicBezTo>
                      <a:pt x="251" y="336"/>
                      <a:pt x="179" y="455"/>
                      <a:pt x="1" y="753"/>
                    </a:cubicBezTo>
                    <a:lnTo>
                      <a:pt x="36" y="848"/>
                    </a:lnTo>
                    <a:cubicBezTo>
                      <a:pt x="36" y="1077"/>
                      <a:pt x="256" y="1218"/>
                      <a:pt x="464" y="1218"/>
                    </a:cubicBezTo>
                    <a:cubicBezTo>
                      <a:pt x="472" y="1218"/>
                      <a:pt x="480" y="1218"/>
                      <a:pt x="489" y="1217"/>
                    </a:cubicBezTo>
                    <a:lnTo>
                      <a:pt x="44435" y="1038"/>
                    </a:lnTo>
                    <a:cubicBezTo>
                      <a:pt x="44625" y="1038"/>
                      <a:pt x="44887" y="741"/>
                      <a:pt x="44863" y="443"/>
                    </a:cubicBezTo>
                    <a:lnTo>
                      <a:pt x="44863" y="384"/>
                    </a:lnTo>
                    <a:cubicBezTo>
                      <a:pt x="44863" y="161"/>
                      <a:pt x="44759" y="0"/>
                      <a:pt x="44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9"/>
              <p:cNvSpPr/>
              <p:nvPr/>
            </p:nvSpPr>
            <p:spPr>
              <a:xfrm>
                <a:off x="12032112" y="2000411"/>
                <a:ext cx="45965" cy="368026"/>
              </a:xfrm>
              <a:custGeom>
                <a:rect b="b" l="l" r="r" t="t"/>
                <a:pathLst>
                  <a:path extrusionOk="0" h="6013" w="751">
                    <a:moveTo>
                      <a:pt x="417" y="0"/>
                    </a:moveTo>
                    <a:cubicBezTo>
                      <a:pt x="215" y="0"/>
                      <a:pt x="60" y="250"/>
                      <a:pt x="60" y="572"/>
                    </a:cubicBezTo>
                    <a:lnTo>
                      <a:pt x="1" y="5418"/>
                    </a:lnTo>
                    <a:cubicBezTo>
                      <a:pt x="1" y="5739"/>
                      <a:pt x="144" y="6013"/>
                      <a:pt x="334" y="6013"/>
                    </a:cubicBezTo>
                    <a:cubicBezTo>
                      <a:pt x="537" y="6013"/>
                      <a:pt x="691" y="5739"/>
                      <a:pt x="691" y="5418"/>
                    </a:cubicBezTo>
                    <a:lnTo>
                      <a:pt x="751" y="596"/>
                    </a:lnTo>
                    <a:cubicBezTo>
                      <a:pt x="751" y="262"/>
                      <a:pt x="608" y="0"/>
                      <a:pt x="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9"/>
              <p:cNvSpPr/>
              <p:nvPr/>
            </p:nvSpPr>
            <p:spPr>
              <a:xfrm>
                <a:off x="11872550" y="1996678"/>
                <a:ext cx="48168" cy="371759"/>
              </a:xfrm>
              <a:custGeom>
                <a:rect b="b" l="l" r="r" t="t"/>
                <a:pathLst>
                  <a:path extrusionOk="0" h="6074" w="787">
                    <a:moveTo>
                      <a:pt x="406" y="0"/>
                    </a:moveTo>
                    <a:cubicBezTo>
                      <a:pt x="225" y="0"/>
                      <a:pt x="72" y="265"/>
                      <a:pt x="72" y="573"/>
                    </a:cubicBezTo>
                    <a:lnTo>
                      <a:pt x="12" y="5479"/>
                    </a:lnTo>
                    <a:cubicBezTo>
                      <a:pt x="0" y="5800"/>
                      <a:pt x="167" y="6074"/>
                      <a:pt x="357" y="6074"/>
                    </a:cubicBezTo>
                    <a:cubicBezTo>
                      <a:pt x="548" y="6074"/>
                      <a:pt x="715" y="5800"/>
                      <a:pt x="715" y="5479"/>
                    </a:cubicBezTo>
                    <a:lnTo>
                      <a:pt x="774" y="609"/>
                    </a:lnTo>
                    <a:cubicBezTo>
                      <a:pt x="786" y="276"/>
                      <a:pt x="619" y="2"/>
                      <a:pt x="429" y="2"/>
                    </a:cubicBezTo>
                    <a:cubicBezTo>
                      <a:pt x="421" y="1"/>
                      <a:pt x="413" y="0"/>
                      <a:pt x="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9"/>
              <p:cNvSpPr/>
              <p:nvPr/>
            </p:nvSpPr>
            <p:spPr>
              <a:xfrm>
                <a:off x="11710051" y="1988721"/>
                <a:ext cx="48842" cy="383388"/>
              </a:xfrm>
              <a:custGeom>
                <a:rect b="b" l="l" r="r" t="t"/>
                <a:pathLst>
                  <a:path extrusionOk="0" h="6264" w="798">
                    <a:moveTo>
                      <a:pt x="441" y="1"/>
                    </a:moveTo>
                    <a:cubicBezTo>
                      <a:pt x="238" y="1"/>
                      <a:pt x="60" y="275"/>
                      <a:pt x="60" y="620"/>
                    </a:cubicBezTo>
                    <a:lnTo>
                      <a:pt x="0" y="5644"/>
                    </a:lnTo>
                    <a:cubicBezTo>
                      <a:pt x="0" y="5990"/>
                      <a:pt x="167" y="6263"/>
                      <a:pt x="357" y="6263"/>
                    </a:cubicBezTo>
                    <a:cubicBezTo>
                      <a:pt x="572" y="6263"/>
                      <a:pt x="738" y="5990"/>
                      <a:pt x="738" y="5644"/>
                    </a:cubicBezTo>
                    <a:lnTo>
                      <a:pt x="798" y="632"/>
                    </a:lnTo>
                    <a:cubicBezTo>
                      <a:pt x="798" y="287"/>
                      <a:pt x="631"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9"/>
              <p:cNvSpPr/>
              <p:nvPr/>
            </p:nvSpPr>
            <p:spPr>
              <a:xfrm>
                <a:off x="11544614" y="1979969"/>
                <a:ext cx="50311" cy="397955"/>
              </a:xfrm>
              <a:custGeom>
                <a:rect b="b" l="l" r="r" t="t"/>
                <a:pathLst>
                  <a:path extrusionOk="0" h="6502" w="822">
                    <a:moveTo>
                      <a:pt x="429" y="1"/>
                    </a:moveTo>
                    <a:cubicBezTo>
                      <a:pt x="231" y="1"/>
                      <a:pt x="60" y="282"/>
                      <a:pt x="60" y="632"/>
                    </a:cubicBezTo>
                    <a:lnTo>
                      <a:pt x="0" y="5871"/>
                    </a:lnTo>
                    <a:cubicBezTo>
                      <a:pt x="0" y="6228"/>
                      <a:pt x="167" y="6502"/>
                      <a:pt x="370" y="6502"/>
                    </a:cubicBezTo>
                    <a:cubicBezTo>
                      <a:pt x="584" y="6502"/>
                      <a:pt x="762" y="6216"/>
                      <a:pt x="762" y="5871"/>
                    </a:cubicBezTo>
                    <a:lnTo>
                      <a:pt x="798" y="656"/>
                    </a:lnTo>
                    <a:cubicBezTo>
                      <a:pt x="822" y="299"/>
                      <a:pt x="655" y="1"/>
                      <a:pt x="441" y="1"/>
                    </a:cubicBezTo>
                    <a:cubicBezTo>
                      <a:pt x="437" y="1"/>
                      <a:pt x="433" y="1"/>
                      <a:pt x="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9"/>
              <p:cNvSpPr/>
              <p:nvPr/>
            </p:nvSpPr>
            <p:spPr>
              <a:xfrm>
                <a:off x="11377035" y="1969074"/>
                <a:ext cx="51045" cy="406707"/>
              </a:xfrm>
              <a:custGeom>
                <a:rect b="b" l="l" r="r" t="t"/>
                <a:pathLst>
                  <a:path extrusionOk="0" h="6645" w="834">
                    <a:moveTo>
                      <a:pt x="464" y="0"/>
                    </a:moveTo>
                    <a:cubicBezTo>
                      <a:pt x="250" y="0"/>
                      <a:pt x="71" y="286"/>
                      <a:pt x="71" y="643"/>
                    </a:cubicBezTo>
                    <a:lnTo>
                      <a:pt x="0" y="5989"/>
                    </a:lnTo>
                    <a:cubicBezTo>
                      <a:pt x="0" y="6346"/>
                      <a:pt x="167" y="6644"/>
                      <a:pt x="369" y="6644"/>
                    </a:cubicBezTo>
                    <a:cubicBezTo>
                      <a:pt x="583" y="6644"/>
                      <a:pt x="762" y="6346"/>
                      <a:pt x="762" y="5989"/>
                    </a:cubicBezTo>
                    <a:lnTo>
                      <a:pt x="833" y="655"/>
                    </a:lnTo>
                    <a:cubicBezTo>
                      <a:pt x="833" y="298"/>
                      <a:pt x="667" y="0"/>
                      <a:pt x="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9"/>
              <p:cNvSpPr/>
              <p:nvPr/>
            </p:nvSpPr>
            <p:spPr>
              <a:xfrm>
                <a:off x="11205049" y="1976357"/>
                <a:ext cx="52514" cy="393548"/>
              </a:xfrm>
              <a:custGeom>
                <a:rect b="b" l="l" r="r" t="t"/>
                <a:pathLst>
                  <a:path extrusionOk="0" h="6430" w="858">
                    <a:moveTo>
                      <a:pt x="476" y="0"/>
                    </a:moveTo>
                    <a:cubicBezTo>
                      <a:pt x="250" y="0"/>
                      <a:pt x="72" y="36"/>
                      <a:pt x="72" y="369"/>
                    </a:cubicBezTo>
                    <a:lnTo>
                      <a:pt x="0" y="5811"/>
                    </a:lnTo>
                    <a:cubicBezTo>
                      <a:pt x="0" y="6144"/>
                      <a:pt x="179" y="6430"/>
                      <a:pt x="381" y="6430"/>
                    </a:cubicBezTo>
                    <a:cubicBezTo>
                      <a:pt x="607" y="6430"/>
                      <a:pt x="786" y="6311"/>
                      <a:pt x="786" y="5965"/>
                    </a:cubicBezTo>
                    <a:lnTo>
                      <a:pt x="857" y="393"/>
                    </a:lnTo>
                    <a:cubicBezTo>
                      <a:pt x="857" y="48"/>
                      <a:pt x="691" y="0"/>
                      <a:pt x="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9"/>
              <p:cNvSpPr/>
              <p:nvPr/>
            </p:nvSpPr>
            <p:spPr>
              <a:xfrm>
                <a:off x="11030125" y="1971277"/>
                <a:ext cx="54717" cy="399607"/>
              </a:xfrm>
              <a:custGeom>
                <a:rect b="b" l="l" r="r" t="t"/>
                <a:pathLst>
                  <a:path extrusionOk="0" h="6529" w="894">
                    <a:moveTo>
                      <a:pt x="276" y="0"/>
                    </a:moveTo>
                    <a:cubicBezTo>
                      <a:pt x="160" y="0"/>
                      <a:pt x="84" y="41"/>
                      <a:pt x="84" y="274"/>
                    </a:cubicBezTo>
                    <a:lnTo>
                      <a:pt x="13" y="5894"/>
                    </a:lnTo>
                    <a:cubicBezTo>
                      <a:pt x="1" y="6251"/>
                      <a:pt x="179" y="6525"/>
                      <a:pt x="394" y="6525"/>
                    </a:cubicBezTo>
                    <a:cubicBezTo>
                      <a:pt x="450" y="6525"/>
                      <a:pt x="504" y="6528"/>
                      <a:pt x="552" y="6528"/>
                    </a:cubicBezTo>
                    <a:cubicBezTo>
                      <a:pt x="698" y="6528"/>
                      <a:pt x="798" y="6495"/>
                      <a:pt x="798" y="6227"/>
                    </a:cubicBezTo>
                    <a:lnTo>
                      <a:pt x="894" y="286"/>
                    </a:lnTo>
                    <a:cubicBezTo>
                      <a:pt x="894" y="40"/>
                      <a:pt x="797" y="8"/>
                      <a:pt x="655" y="8"/>
                    </a:cubicBezTo>
                    <a:cubicBezTo>
                      <a:pt x="605" y="8"/>
                      <a:pt x="548" y="12"/>
                      <a:pt x="489" y="12"/>
                    </a:cubicBezTo>
                    <a:cubicBezTo>
                      <a:pt x="410" y="12"/>
                      <a:pt x="337"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9"/>
              <p:cNvSpPr/>
              <p:nvPr/>
            </p:nvSpPr>
            <p:spPr>
              <a:xfrm>
                <a:off x="10851590" y="1967850"/>
                <a:ext cx="55268" cy="404259"/>
              </a:xfrm>
              <a:custGeom>
                <a:rect b="b" l="l" r="r" t="t"/>
                <a:pathLst>
                  <a:path extrusionOk="0" h="6605" w="903">
                    <a:moveTo>
                      <a:pt x="260" y="0"/>
                    </a:moveTo>
                    <a:cubicBezTo>
                      <a:pt x="147" y="0"/>
                      <a:pt x="72" y="46"/>
                      <a:pt x="72" y="270"/>
                    </a:cubicBezTo>
                    <a:lnTo>
                      <a:pt x="1" y="5962"/>
                    </a:lnTo>
                    <a:cubicBezTo>
                      <a:pt x="1" y="6319"/>
                      <a:pt x="179" y="6604"/>
                      <a:pt x="394" y="6604"/>
                    </a:cubicBezTo>
                    <a:cubicBezTo>
                      <a:pt x="620" y="6604"/>
                      <a:pt x="810" y="6581"/>
                      <a:pt x="810" y="6223"/>
                    </a:cubicBezTo>
                    <a:lnTo>
                      <a:pt x="894" y="306"/>
                    </a:lnTo>
                    <a:cubicBezTo>
                      <a:pt x="902" y="51"/>
                      <a:pt x="807" y="15"/>
                      <a:pt x="670" y="15"/>
                    </a:cubicBezTo>
                    <a:cubicBezTo>
                      <a:pt x="615" y="15"/>
                      <a:pt x="553" y="20"/>
                      <a:pt x="489" y="20"/>
                    </a:cubicBezTo>
                    <a:cubicBezTo>
                      <a:pt x="405" y="16"/>
                      <a:pt x="326" y="0"/>
                      <a:pt x="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10669444" y="1930454"/>
                <a:ext cx="56859" cy="456222"/>
              </a:xfrm>
              <a:custGeom>
                <a:rect b="b" l="l" r="r" t="t"/>
                <a:pathLst>
                  <a:path extrusionOk="0" h="7454" w="929">
                    <a:moveTo>
                      <a:pt x="500" y="0"/>
                    </a:moveTo>
                    <a:cubicBezTo>
                      <a:pt x="267" y="0"/>
                      <a:pt x="83" y="329"/>
                      <a:pt x="83" y="715"/>
                    </a:cubicBezTo>
                    <a:lnTo>
                      <a:pt x="0" y="6715"/>
                    </a:lnTo>
                    <a:cubicBezTo>
                      <a:pt x="0" y="7120"/>
                      <a:pt x="179" y="7454"/>
                      <a:pt x="417" y="7454"/>
                    </a:cubicBezTo>
                    <a:cubicBezTo>
                      <a:pt x="655" y="7454"/>
                      <a:pt x="845" y="7120"/>
                      <a:pt x="845" y="6715"/>
                    </a:cubicBezTo>
                    <a:lnTo>
                      <a:pt x="929" y="750"/>
                    </a:lnTo>
                    <a:cubicBezTo>
                      <a:pt x="929" y="346"/>
                      <a:pt x="750" y="24"/>
                      <a:pt x="512" y="0"/>
                    </a:cubicBezTo>
                    <a:cubicBezTo>
                      <a:pt x="508" y="0"/>
                      <a:pt x="504"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10482156" y="1926047"/>
                <a:ext cx="60532" cy="454080"/>
              </a:xfrm>
              <a:custGeom>
                <a:rect b="b" l="l" r="r" t="t"/>
                <a:pathLst>
                  <a:path extrusionOk="0" h="7419" w="989">
                    <a:moveTo>
                      <a:pt x="547" y="1"/>
                    </a:moveTo>
                    <a:cubicBezTo>
                      <a:pt x="314" y="1"/>
                      <a:pt x="107" y="329"/>
                      <a:pt x="107" y="715"/>
                    </a:cubicBezTo>
                    <a:lnTo>
                      <a:pt x="24" y="6692"/>
                    </a:lnTo>
                    <a:cubicBezTo>
                      <a:pt x="0" y="7085"/>
                      <a:pt x="203" y="7418"/>
                      <a:pt x="441" y="7418"/>
                    </a:cubicBezTo>
                    <a:cubicBezTo>
                      <a:pt x="679" y="7418"/>
                      <a:pt x="881" y="7085"/>
                      <a:pt x="881" y="6692"/>
                    </a:cubicBezTo>
                    <a:lnTo>
                      <a:pt x="976" y="751"/>
                    </a:lnTo>
                    <a:cubicBezTo>
                      <a:pt x="988" y="346"/>
                      <a:pt x="798" y="25"/>
                      <a:pt x="560" y="1"/>
                    </a:cubicBezTo>
                    <a:cubicBezTo>
                      <a:pt x="556" y="1"/>
                      <a:pt x="551" y="1"/>
                      <a:pt x="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a:off x="10291197" y="1923905"/>
                <a:ext cx="61266" cy="471523"/>
              </a:xfrm>
              <a:custGeom>
                <a:rect b="b" l="l" r="r" t="t"/>
                <a:pathLst>
                  <a:path extrusionOk="0" h="7704" w="1001">
                    <a:moveTo>
                      <a:pt x="560" y="0"/>
                    </a:moveTo>
                    <a:cubicBezTo>
                      <a:pt x="310" y="0"/>
                      <a:pt x="108" y="322"/>
                      <a:pt x="108" y="738"/>
                    </a:cubicBezTo>
                    <a:lnTo>
                      <a:pt x="13" y="6941"/>
                    </a:lnTo>
                    <a:cubicBezTo>
                      <a:pt x="1" y="7358"/>
                      <a:pt x="191" y="7703"/>
                      <a:pt x="441" y="7703"/>
                    </a:cubicBezTo>
                    <a:cubicBezTo>
                      <a:pt x="703" y="7703"/>
                      <a:pt x="906" y="7358"/>
                      <a:pt x="906" y="6941"/>
                    </a:cubicBezTo>
                    <a:lnTo>
                      <a:pt x="1001" y="774"/>
                    </a:lnTo>
                    <a:cubicBezTo>
                      <a:pt x="1001" y="357"/>
                      <a:pt x="822" y="12"/>
                      <a:pt x="5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a:off x="10098095" y="1918764"/>
                <a:ext cx="62735" cy="486886"/>
              </a:xfrm>
              <a:custGeom>
                <a:rect b="b" l="l" r="r" t="t"/>
                <a:pathLst>
                  <a:path extrusionOk="0" h="7955" w="1025">
                    <a:moveTo>
                      <a:pt x="571" y="1"/>
                    </a:moveTo>
                    <a:cubicBezTo>
                      <a:pt x="315" y="1"/>
                      <a:pt x="108" y="341"/>
                      <a:pt x="108" y="763"/>
                    </a:cubicBezTo>
                    <a:lnTo>
                      <a:pt x="1" y="7180"/>
                    </a:lnTo>
                    <a:cubicBezTo>
                      <a:pt x="1" y="7609"/>
                      <a:pt x="191" y="7954"/>
                      <a:pt x="441" y="7954"/>
                    </a:cubicBezTo>
                    <a:cubicBezTo>
                      <a:pt x="679" y="7942"/>
                      <a:pt x="905" y="7597"/>
                      <a:pt x="905" y="7168"/>
                    </a:cubicBezTo>
                    <a:lnTo>
                      <a:pt x="1025" y="787"/>
                    </a:lnTo>
                    <a:cubicBezTo>
                      <a:pt x="1025" y="358"/>
                      <a:pt x="834" y="13"/>
                      <a:pt x="584" y="1"/>
                    </a:cubicBezTo>
                    <a:cubicBezTo>
                      <a:pt x="580" y="1"/>
                      <a:pt x="57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9"/>
              <p:cNvSpPr/>
              <p:nvPr/>
            </p:nvSpPr>
            <p:spPr>
              <a:xfrm>
                <a:off x="9899179" y="1906400"/>
                <a:ext cx="64143" cy="499984"/>
              </a:xfrm>
              <a:custGeom>
                <a:rect b="b" l="l" r="r" t="t"/>
                <a:pathLst>
                  <a:path extrusionOk="0" h="8169" w="1048">
                    <a:moveTo>
                      <a:pt x="584" y="0"/>
                    </a:moveTo>
                    <a:cubicBezTo>
                      <a:pt x="334" y="0"/>
                      <a:pt x="107" y="346"/>
                      <a:pt x="107" y="786"/>
                    </a:cubicBezTo>
                    <a:lnTo>
                      <a:pt x="0" y="7370"/>
                    </a:lnTo>
                    <a:cubicBezTo>
                      <a:pt x="0" y="7811"/>
                      <a:pt x="214" y="8168"/>
                      <a:pt x="465" y="8168"/>
                    </a:cubicBezTo>
                    <a:cubicBezTo>
                      <a:pt x="715" y="8168"/>
                      <a:pt x="941" y="7811"/>
                      <a:pt x="941" y="7370"/>
                    </a:cubicBezTo>
                    <a:lnTo>
                      <a:pt x="1048" y="810"/>
                    </a:lnTo>
                    <a:cubicBezTo>
                      <a:pt x="1048" y="369"/>
                      <a:pt x="834" y="12"/>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8" name="Google Shape;1458;p49"/>
              <p:cNvGrpSpPr/>
              <p:nvPr/>
            </p:nvGrpSpPr>
            <p:grpSpPr>
              <a:xfrm>
                <a:off x="9570508" y="1889630"/>
                <a:ext cx="2738618" cy="526914"/>
                <a:chOff x="9570508" y="1889630"/>
                <a:chExt cx="2738618" cy="526914"/>
              </a:xfrm>
            </p:grpSpPr>
            <p:sp>
              <p:nvSpPr>
                <p:cNvPr id="1459" name="Google Shape;1459;p49"/>
                <p:cNvSpPr/>
                <p:nvPr/>
              </p:nvSpPr>
              <p:spPr>
                <a:xfrm>
                  <a:off x="12019014" y="2007694"/>
                  <a:ext cx="46699" cy="368087"/>
                </a:xfrm>
                <a:custGeom>
                  <a:rect b="b" l="l" r="r" t="t"/>
                  <a:pathLst>
                    <a:path extrusionOk="0" h="6014" w="763">
                      <a:moveTo>
                        <a:pt x="417" y="0"/>
                      </a:moveTo>
                      <a:cubicBezTo>
                        <a:pt x="227" y="0"/>
                        <a:pt x="60" y="250"/>
                        <a:pt x="60" y="572"/>
                      </a:cubicBezTo>
                      <a:lnTo>
                        <a:pt x="0" y="5418"/>
                      </a:lnTo>
                      <a:cubicBezTo>
                        <a:pt x="0" y="5739"/>
                        <a:pt x="155" y="6013"/>
                        <a:pt x="346" y="6013"/>
                      </a:cubicBezTo>
                      <a:cubicBezTo>
                        <a:pt x="536" y="6013"/>
                        <a:pt x="703" y="5739"/>
                        <a:pt x="703" y="5418"/>
                      </a:cubicBezTo>
                      <a:lnTo>
                        <a:pt x="762" y="596"/>
                      </a:lnTo>
                      <a:cubicBezTo>
                        <a:pt x="762" y="262"/>
                        <a:pt x="608" y="0"/>
                        <a:pt x="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11859391" y="2003961"/>
                  <a:ext cx="47434" cy="371820"/>
                </a:xfrm>
                <a:custGeom>
                  <a:rect b="b" l="l" r="r" t="t"/>
                  <a:pathLst>
                    <a:path extrusionOk="0" h="6075" w="775">
                      <a:moveTo>
                        <a:pt x="395" y="0"/>
                      </a:moveTo>
                      <a:cubicBezTo>
                        <a:pt x="214" y="0"/>
                        <a:pt x="61" y="265"/>
                        <a:pt x="61" y="573"/>
                      </a:cubicBezTo>
                      <a:lnTo>
                        <a:pt x="1" y="5479"/>
                      </a:lnTo>
                      <a:cubicBezTo>
                        <a:pt x="1" y="5800"/>
                        <a:pt x="168" y="6074"/>
                        <a:pt x="358" y="6074"/>
                      </a:cubicBezTo>
                      <a:cubicBezTo>
                        <a:pt x="561" y="6074"/>
                        <a:pt x="715" y="5800"/>
                        <a:pt x="715" y="5479"/>
                      </a:cubicBezTo>
                      <a:lnTo>
                        <a:pt x="763" y="609"/>
                      </a:lnTo>
                      <a:cubicBezTo>
                        <a:pt x="775" y="276"/>
                        <a:pt x="620" y="2"/>
                        <a:pt x="418" y="2"/>
                      </a:cubicBezTo>
                      <a:cubicBezTo>
                        <a:pt x="410" y="1"/>
                        <a:pt x="402" y="0"/>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11696892" y="1996739"/>
                  <a:ext cx="48168" cy="383388"/>
                </a:xfrm>
                <a:custGeom>
                  <a:rect b="b" l="l" r="r" t="t"/>
                  <a:pathLst>
                    <a:path extrusionOk="0" h="6264" w="787">
                      <a:moveTo>
                        <a:pt x="430" y="1"/>
                      </a:moveTo>
                      <a:cubicBezTo>
                        <a:pt x="215" y="1"/>
                        <a:pt x="60" y="263"/>
                        <a:pt x="60" y="608"/>
                      </a:cubicBezTo>
                      <a:lnTo>
                        <a:pt x="1" y="5656"/>
                      </a:lnTo>
                      <a:cubicBezTo>
                        <a:pt x="1" y="5990"/>
                        <a:pt x="144" y="6263"/>
                        <a:pt x="358" y="6263"/>
                      </a:cubicBezTo>
                      <a:cubicBezTo>
                        <a:pt x="560" y="6263"/>
                        <a:pt x="727" y="5990"/>
                        <a:pt x="727" y="5656"/>
                      </a:cubicBezTo>
                      <a:lnTo>
                        <a:pt x="787" y="620"/>
                      </a:lnTo>
                      <a:cubicBezTo>
                        <a:pt x="787" y="275"/>
                        <a:pt x="620" y="1"/>
                        <a:pt x="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11530782" y="1987986"/>
                  <a:ext cx="50311" cy="398689"/>
                </a:xfrm>
                <a:custGeom>
                  <a:rect b="b" l="l" r="r" t="t"/>
                  <a:pathLst>
                    <a:path extrusionOk="0" h="6514" w="822">
                      <a:moveTo>
                        <a:pt x="440" y="1"/>
                      </a:moveTo>
                      <a:cubicBezTo>
                        <a:pt x="231" y="1"/>
                        <a:pt x="60" y="282"/>
                        <a:pt x="60" y="632"/>
                      </a:cubicBezTo>
                      <a:lnTo>
                        <a:pt x="0" y="5871"/>
                      </a:lnTo>
                      <a:cubicBezTo>
                        <a:pt x="0" y="6228"/>
                        <a:pt x="167" y="6514"/>
                        <a:pt x="369" y="6514"/>
                      </a:cubicBezTo>
                      <a:cubicBezTo>
                        <a:pt x="584" y="6514"/>
                        <a:pt x="762" y="6228"/>
                        <a:pt x="762" y="5871"/>
                      </a:cubicBezTo>
                      <a:lnTo>
                        <a:pt x="822" y="656"/>
                      </a:lnTo>
                      <a:cubicBezTo>
                        <a:pt x="822" y="299"/>
                        <a:pt x="655" y="1"/>
                        <a:pt x="453" y="1"/>
                      </a:cubicBezTo>
                      <a:cubicBezTo>
                        <a:pt x="448" y="1"/>
                        <a:pt x="444" y="1"/>
                        <a:pt x="4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11363141" y="1976357"/>
                  <a:ext cx="51106" cy="407380"/>
                </a:xfrm>
                <a:custGeom>
                  <a:rect b="b" l="l" r="r" t="t"/>
                  <a:pathLst>
                    <a:path extrusionOk="0" h="6656" w="835">
                      <a:moveTo>
                        <a:pt x="453" y="0"/>
                      </a:moveTo>
                      <a:cubicBezTo>
                        <a:pt x="244" y="0"/>
                        <a:pt x="72" y="293"/>
                        <a:pt x="72" y="643"/>
                      </a:cubicBezTo>
                      <a:lnTo>
                        <a:pt x="1" y="6001"/>
                      </a:lnTo>
                      <a:cubicBezTo>
                        <a:pt x="1" y="6358"/>
                        <a:pt x="168" y="6656"/>
                        <a:pt x="370" y="6656"/>
                      </a:cubicBezTo>
                      <a:cubicBezTo>
                        <a:pt x="584" y="6656"/>
                        <a:pt x="763" y="6358"/>
                        <a:pt x="763" y="6001"/>
                      </a:cubicBezTo>
                      <a:lnTo>
                        <a:pt x="834" y="655"/>
                      </a:lnTo>
                      <a:cubicBezTo>
                        <a:pt x="834" y="298"/>
                        <a:pt x="668" y="0"/>
                        <a:pt x="465" y="0"/>
                      </a:cubicBezTo>
                      <a:cubicBezTo>
                        <a:pt x="461" y="0"/>
                        <a:pt x="457"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11190482" y="1984375"/>
                  <a:ext cx="52514" cy="393548"/>
                </a:xfrm>
                <a:custGeom>
                  <a:rect b="b" l="l" r="r" t="t"/>
                  <a:pathLst>
                    <a:path extrusionOk="0" h="6430" w="858">
                      <a:moveTo>
                        <a:pt x="476" y="0"/>
                      </a:moveTo>
                      <a:cubicBezTo>
                        <a:pt x="250" y="0"/>
                        <a:pt x="71" y="36"/>
                        <a:pt x="71" y="381"/>
                      </a:cubicBezTo>
                      <a:lnTo>
                        <a:pt x="0" y="5811"/>
                      </a:lnTo>
                      <a:cubicBezTo>
                        <a:pt x="0" y="6156"/>
                        <a:pt x="155" y="6430"/>
                        <a:pt x="381" y="6430"/>
                      </a:cubicBezTo>
                      <a:cubicBezTo>
                        <a:pt x="607" y="6430"/>
                        <a:pt x="786" y="6156"/>
                        <a:pt x="786" y="5811"/>
                      </a:cubicBezTo>
                      <a:lnTo>
                        <a:pt x="857" y="405"/>
                      </a:lnTo>
                      <a:cubicBezTo>
                        <a:pt x="857" y="48"/>
                        <a:pt x="691" y="0"/>
                        <a:pt x="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11014089" y="1979479"/>
                  <a:ext cx="54717" cy="399913"/>
                </a:xfrm>
                <a:custGeom>
                  <a:rect b="b" l="l" r="r" t="t"/>
                  <a:pathLst>
                    <a:path extrusionOk="0" h="6534" w="894">
                      <a:moveTo>
                        <a:pt x="309" y="0"/>
                      </a:moveTo>
                      <a:cubicBezTo>
                        <a:pt x="185" y="0"/>
                        <a:pt x="96" y="39"/>
                        <a:pt x="96" y="283"/>
                      </a:cubicBezTo>
                      <a:lnTo>
                        <a:pt x="25" y="5891"/>
                      </a:lnTo>
                      <a:cubicBezTo>
                        <a:pt x="1" y="6248"/>
                        <a:pt x="179" y="6534"/>
                        <a:pt x="406" y="6534"/>
                      </a:cubicBezTo>
                      <a:cubicBezTo>
                        <a:pt x="632" y="6534"/>
                        <a:pt x="822" y="6248"/>
                        <a:pt x="822" y="5891"/>
                      </a:cubicBezTo>
                      <a:lnTo>
                        <a:pt x="894" y="295"/>
                      </a:lnTo>
                      <a:cubicBezTo>
                        <a:pt x="894" y="38"/>
                        <a:pt x="795" y="5"/>
                        <a:pt x="656" y="5"/>
                      </a:cubicBezTo>
                      <a:cubicBezTo>
                        <a:pt x="608" y="5"/>
                        <a:pt x="556" y="9"/>
                        <a:pt x="501" y="9"/>
                      </a:cubicBezTo>
                      <a:cubicBezTo>
                        <a:pt x="433" y="9"/>
                        <a:pt x="367" y="0"/>
                        <a:pt x="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10835554" y="1974032"/>
                  <a:ext cx="56676" cy="406095"/>
                </a:xfrm>
                <a:custGeom>
                  <a:rect b="b" l="l" r="r" t="t"/>
                  <a:pathLst>
                    <a:path extrusionOk="0" h="6635" w="926">
                      <a:moveTo>
                        <a:pt x="285" y="1"/>
                      </a:moveTo>
                      <a:cubicBezTo>
                        <a:pt x="172" y="1"/>
                        <a:pt x="96" y="51"/>
                        <a:pt x="96" y="277"/>
                      </a:cubicBezTo>
                      <a:lnTo>
                        <a:pt x="25" y="5980"/>
                      </a:lnTo>
                      <a:cubicBezTo>
                        <a:pt x="1" y="6349"/>
                        <a:pt x="203" y="6634"/>
                        <a:pt x="417" y="6634"/>
                      </a:cubicBezTo>
                      <a:cubicBezTo>
                        <a:pt x="644" y="6623"/>
                        <a:pt x="834" y="6337"/>
                        <a:pt x="834" y="5980"/>
                      </a:cubicBezTo>
                      <a:lnTo>
                        <a:pt x="917" y="300"/>
                      </a:lnTo>
                      <a:cubicBezTo>
                        <a:pt x="926" y="56"/>
                        <a:pt x="833" y="20"/>
                        <a:pt x="698" y="20"/>
                      </a:cubicBezTo>
                      <a:cubicBezTo>
                        <a:pt x="642" y="20"/>
                        <a:pt x="579" y="26"/>
                        <a:pt x="513" y="26"/>
                      </a:cubicBezTo>
                      <a:cubicBezTo>
                        <a:pt x="430" y="18"/>
                        <a:pt x="351" y="1"/>
                        <a:pt x="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9"/>
                <p:cNvSpPr/>
                <p:nvPr/>
              </p:nvSpPr>
              <p:spPr>
                <a:xfrm>
                  <a:off x="10653408" y="1939145"/>
                  <a:ext cx="57594" cy="456283"/>
                </a:xfrm>
                <a:custGeom>
                  <a:rect b="b" l="l" r="r" t="t"/>
                  <a:pathLst>
                    <a:path extrusionOk="0" h="7455" w="941">
                      <a:moveTo>
                        <a:pt x="511" y="1"/>
                      </a:moveTo>
                      <a:cubicBezTo>
                        <a:pt x="279" y="1"/>
                        <a:pt x="95" y="318"/>
                        <a:pt x="95" y="716"/>
                      </a:cubicBezTo>
                      <a:lnTo>
                        <a:pt x="0" y="6728"/>
                      </a:lnTo>
                      <a:cubicBezTo>
                        <a:pt x="0" y="7133"/>
                        <a:pt x="179" y="7454"/>
                        <a:pt x="417" y="7454"/>
                      </a:cubicBezTo>
                      <a:cubicBezTo>
                        <a:pt x="655" y="7454"/>
                        <a:pt x="857" y="7133"/>
                        <a:pt x="857" y="6728"/>
                      </a:cubicBezTo>
                      <a:lnTo>
                        <a:pt x="941" y="739"/>
                      </a:lnTo>
                      <a:cubicBezTo>
                        <a:pt x="941" y="346"/>
                        <a:pt x="762" y="13"/>
                        <a:pt x="524" y="1"/>
                      </a:cubicBezTo>
                      <a:cubicBezTo>
                        <a:pt x="520" y="1"/>
                        <a:pt x="515" y="1"/>
                        <a:pt x="5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9"/>
                <p:cNvSpPr/>
                <p:nvPr/>
              </p:nvSpPr>
              <p:spPr>
                <a:xfrm>
                  <a:off x="10466121" y="1934738"/>
                  <a:ext cx="59063" cy="454141"/>
                </a:xfrm>
                <a:custGeom>
                  <a:rect b="b" l="l" r="r" t="t"/>
                  <a:pathLst>
                    <a:path extrusionOk="0" h="7420" w="965">
                      <a:moveTo>
                        <a:pt x="512" y="1"/>
                      </a:moveTo>
                      <a:cubicBezTo>
                        <a:pt x="284" y="1"/>
                        <a:pt x="84" y="325"/>
                        <a:pt x="84" y="716"/>
                      </a:cubicBezTo>
                      <a:lnTo>
                        <a:pt x="0" y="6693"/>
                      </a:lnTo>
                      <a:cubicBezTo>
                        <a:pt x="0" y="7098"/>
                        <a:pt x="191" y="7419"/>
                        <a:pt x="429" y="7419"/>
                      </a:cubicBezTo>
                      <a:cubicBezTo>
                        <a:pt x="667" y="7419"/>
                        <a:pt x="881" y="7098"/>
                        <a:pt x="881" y="6693"/>
                      </a:cubicBezTo>
                      <a:lnTo>
                        <a:pt x="953" y="740"/>
                      </a:lnTo>
                      <a:cubicBezTo>
                        <a:pt x="965" y="335"/>
                        <a:pt x="774" y="2"/>
                        <a:pt x="536" y="2"/>
                      </a:cubicBezTo>
                      <a:cubicBezTo>
                        <a:pt x="528" y="1"/>
                        <a:pt x="520"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9"/>
                <p:cNvSpPr/>
                <p:nvPr/>
              </p:nvSpPr>
              <p:spPr>
                <a:xfrm>
                  <a:off x="10274427" y="1931923"/>
                  <a:ext cx="62001" cy="472992"/>
                </a:xfrm>
                <a:custGeom>
                  <a:rect b="b" l="l" r="r" t="t"/>
                  <a:pathLst>
                    <a:path extrusionOk="0" h="7728" w="1013">
                      <a:moveTo>
                        <a:pt x="572" y="0"/>
                      </a:moveTo>
                      <a:cubicBezTo>
                        <a:pt x="322" y="0"/>
                        <a:pt x="108" y="322"/>
                        <a:pt x="108" y="738"/>
                      </a:cubicBezTo>
                      <a:lnTo>
                        <a:pt x="25" y="6965"/>
                      </a:lnTo>
                      <a:cubicBezTo>
                        <a:pt x="1" y="7382"/>
                        <a:pt x="215" y="7727"/>
                        <a:pt x="453" y="7727"/>
                      </a:cubicBezTo>
                      <a:cubicBezTo>
                        <a:pt x="703" y="7727"/>
                        <a:pt x="918" y="7382"/>
                        <a:pt x="918" y="6965"/>
                      </a:cubicBezTo>
                      <a:lnTo>
                        <a:pt x="1001" y="774"/>
                      </a:lnTo>
                      <a:cubicBezTo>
                        <a:pt x="1013" y="357"/>
                        <a:pt x="822" y="12"/>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9"/>
                <p:cNvSpPr/>
                <p:nvPr/>
              </p:nvSpPr>
              <p:spPr>
                <a:xfrm>
                  <a:off x="10080590" y="1928985"/>
                  <a:ext cx="62735" cy="486825"/>
                </a:xfrm>
                <a:custGeom>
                  <a:rect b="b" l="l" r="r" t="t"/>
                  <a:pathLst>
                    <a:path extrusionOk="0" h="7954" w="1025">
                      <a:moveTo>
                        <a:pt x="572" y="0"/>
                      </a:moveTo>
                      <a:cubicBezTo>
                        <a:pt x="327" y="0"/>
                        <a:pt x="108" y="341"/>
                        <a:pt x="108" y="762"/>
                      </a:cubicBezTo>
                      <a:lnTo>
                        <a:pt x="1" y="7180"/>
                      </a:lnTo>
                      <a:cubicBezTo>
                        <a:pt x="1" y="7609"/>
                        <a:pt x="191" y="7954"/>
                        <a:pt x="453" y="7954"/>
                      </a:cubicBezTo>
                      <a:cubicBezTo>
                        <a:pt x="715" y="7930"/>
                        <a:pt x="930" y="7597"/>
                        <a:pt x="930" y="7156"/>
                      </a:cubicBezTo>
                      <a:lnTo>
                        <a:pt x="1025" y="786"/>
                      </a:lnTo>
                      <a:cubicBezTo>
                        <a:pt x="1025" y="358"/>
                        <a:pt x="834" y="12"/>
                        <a:pt x="584" y="0"/>
                      </a:cubicBezTo>
                      <a:cubicBezTo>
                        <a:pt x="580" y="0"/>
                        <a:pt x="576" y="0"/>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9"/>
                <p:cNvSpPr/>
                <p:nvPr/>
              </p:nvSpPr>
              <p:spPr>
                <a:xfrm>
                  <a:off x="9882409" y="1916621"/>
                  <a:ext cx="63470" cy="499922"/>
                </a:xfrm>
                <a:custGeom>
                  <a:rect b="b" l="l" r="r" t="t"/>
                  <a:pathLst>
                    <a:path extrusionOk="0" h="8168" w="1037">
                      <a:moveTo>
                        <a:pt x="572" y="0"/>
                      </a:moveTo>
                      <a:cubicBezTo>
                        <a:pt x="322" y="0"/>
                        <a:pt x="96" y="333"/>
                        <a:pt x="96" y="786"/>
                      </a:cubicBezTo>
                      <a:lnTo>
                        <a:pt x="0" y="7358"/>
                      </a:lnTo>
                      <a:cubicBezTo>
                        <a:pt x="0" y="7811"/>
                        <a:pt x="191" y="8168"/>
                        <a:pt x="453" y="8168"/>
                      </a:cubicBezTo>
                      <a:cubicBezTo>
                        <a:pt x="715" y="8168"/>
                        <a:pt x="917" y="7811"/>
                        <a:pt x="929" y="7358"/>
                      </a:cubicBezTo>
                      <a:lnTo>
                        <a:pt x="1036" y="810"/>
                      </a:lnTo>
                      <a:cubicBezTo>
                        <a:pt x="1036" y="369"/>
                        <a:pt x="834" y="12"/>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9"/>
                <p:cNvSpPr/>
                <p:nvPr/>
              </p:nvSpPr>
              <p:spPr>
                <a:xfrm>
                  <a:off x="9570508" y="1889630"/>
                  <a:ext cx="2738618" cy="166233"/>
                </a:xfrm>
                <a:custGeom>
                  <a:rect b="b" l="l" r="r" t="t"/>
                  <a:pathLst>
                    <a:path extrusionOk="0" h="2716" w="44745">
                      <a:moveTo>
                        <a:pt x="370" y="1"/>
                      </a:moveTo>
                      <a:cubicBezTo>
                        <a:pt x="179" y="1"/>
                        <a:pt x="0" y="179"/>
                        <a:pt x="0" y="441"/>
                      </a:cubicBezTo>
                      <a:cubicBezTo>
                        <a:pt x="0" y="679"/>
                        <a:pt x="155" y="882"/>
                        <a:pt x="358" y="894"/>
                      </a:cubicBezTo>
                      <a:lnTo>
                        <a:pt x="44363" y="2715"/>
                      </a:lnTo>
                      <a:cubicBezTo>
                        <a:pt x="44369" y="2716"/>
                        <a:pt x="44375" y="2716"/>
                        <a:pt x="44381" y="2716"/>
                      </a:cubicBezTo>
                      <a:cubicBezTo>
                        <a:pt x="44576" y="2716"/>
                        <a:pt x="44744" y="2529"/>
                        <a:pt x="44744" y="2287"/>
                      </a:cubicBezTo>
                      <a:cubicBezTo>
                        <a:pt x="44744" y="2048"/>
                        <a:pt x="44589" y="1834"/>
                        <a:pt x="44387" y="1822"/>
                      </a:cubicBezTo>
                      <a:lnTo>
                        <a:pt x="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3" name="Google Shape;1473;p49"/>
            <p:cNvGrpSpPr/>
            <p:nvPr/>
          </p:nvGrpSpPr>
          <p:grpSpPr>
            <a:xfrm>
              <a:off x="7419627" y="1528204"/>
              <a:ext cx="478760" cy="1045171"/>
              <a:chOff x="9006425" y="2195950"/>
              <a:chExt cx="1107472" cy="2417697"/>
            </a:xfrm>
          </p:grpSpPr>
          <p:sp>
            <p:nvSpPr>
              <p:cNvPr id="1474" name="Google Shape;1474;p49"/>
              <p:cNvSpPr/>
              <p:nvPr/>
            </p:nvSpPr>
            <p:spPr>
              <a:xfrm>
                <a:off x="9793695" y="4323023"/>
                <a:ext cx="320201" cy="189887"/>
              </a:xfrm>
              <a:custGeom>
                <a:rect b="b" l="l" r="r" t="t"/>
                <a:pathLst>
                  <a:path extrusionOk="0" h="2458" w="4145">
                    <a:moveTo>
                      <a:pt x="1442" y="1"/>
                    </a:moveTo>
                    <a:lnTo>
                      <a:pt x="1" y="1180"/>
                    </a:lnTo>
                    <a:cubicBezTo>
                      <a:pt x="247" y="1978"/>
                      <a:pt x="575" y="2458"/>
                      <a:pt x="951" y="2458"/>
                    </a:cubicBezTo>
                    <a:cubicBezTo>
                      <a:pt x="1029" y="2458"/>
                      <a:pt x="1110" y="2437"/>
                      <a:pt x="1192" y="2394"/>
                    </a:cubicBezTo>
                    <a:cubicBezTo>
                      <a:pt x="1370" y="2311"/>
                      <a:pt x="1644" y="2168"/>
                      <a:pt x="1954" y="2132"/>
                    </a:cubicBezTo>
                    <a:cubicBezTo>
                      <a:pt x="2966" y="2013"/>
                      <a:pt x="3180" y="1846"/>
                      <a:pt x="3394" y="1727"/>
                    </a:cubicBezTo>
                    <a:cubicBezTo>
                      <a:pt x="4144" y="1347"/>
                      <a:pt x="3985" y="367"/>
                      <a:pt x="3491" y="367"/>
                    </a:cubicBezTo>
                    <a:cubicBezTo>
                      <a:pt x="3428" y="367"/>
                      <a:pt x="3360" y="383"/>
                      <a:pt x="3287" y="418"/>
                    </a:cubicBezTo>
                    <a:cubicBezTo>
                      <a:pt x="3170" y="475"/>
                      <a:pt x="3036" y="499"/>
                      <a:pt x="2894" y="499"/>
                    </a:cubicBezTo>
                    <a:cubicBezTo>
                      <a:pt x="2245" y="499"/>
                      <a:pt x="1442" y="1"/>
                      <a:pt x="1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a:off x="9561941" y="2617749"/>
                <a:ext cx="299035" cy="348718"/>
              </a:xfrm>
              <a:custGeom>
                <a:rect b="b" l="l" r="r" t="t"/>
                <a:pathLst>
                  <a:path extrusionOk="0" h="4514" w="3871">
                    <a:moveTo>
                      <a:pt x="2144" y="1"/>
                    </a:moveTo>
                    <a:cubicBezTo>
                      <a:pt x="2144" y="1"/>
                      <a:pt x="739" y="1310"/>
                      <a:pt x="370" y="1620"/>
                    </a:cubicBezTo>
                    <a:cubicBezTo>
                      <a:pt x="1" y="1918"/>
                      <a:pt x="810" y="4513"/>
                      <a:pt x="810" y="4513"/>
                    </a:cubicBezTo>
                    <a:cubicBezTo>
                      <a:pt x="1441" y="3989"/>
                      <a:pt x="3870" y="1763"/>
                      <a:pt x="3834" y="1465"/>
                    </a:cubicBezTo>
                    <a:lnTo>
                      <a:pt x="21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9379859" y="3371966"/>
                <a:ext cx="584087" cy="1090033"/>
              </a:xfrm>
              <a:custGeom>
                <a:rect b="b" l="l" r="r" t="t"/>
                <a:pathLst>
                  <a:path extrusionOk="0" h="14110" w="7561">
                    <a:moveTo>
                      <a:pt x="3012" y="1"/>
                    </a:moveTo>
                    <a:cubicBezTo>
                      <a:pt x="3012" y="1"/>
                      <a:pt x="0" y="3620"/>
                      <a:pt x="119" y="4347"/>
                    </a:cubicBezTo>
                    <a:cubicBezTo>
                      <a:pt x="274" y="5073"/>
                      <a:pt x="1858" y="7216"/>
                      <a:pt x="2191" y="8549"/>
                    </a:cubicBezTo>
                    <a:cubicBezTo>
                      <a:pt x="2417" y="9419"/>
                      <a:pt x="4203" y="14110"/>
                      <a:pt x="4501" y="14110"/>
                    </a:cubicBezTo>
                    <a:cubicBezTo>
                      <a:pt x="4798" y="14110"/>
                      <a:pt x="7120" y="13324"/>
                      <a:pt x="7561" y="12598"/>
                    </a:cubicBezTo>
                    <a:cubicBezTo>
                      <a:pt x="7430" y="12217"/>
                      <a:pt x="5429" y="7073"/>
                      <a:pt x="5429" y="7073"/>
                    </a:cubicBezTo>
                    <a:cubicBezTo>
                      <a:pt x="5358" y="6263"/>
                      <a:pt x="3227" y="1108"/>
                      <a:pt x="30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9652093" y="4205290"/>
                <a:ext cx="288838" cy="179380"/>
              </a:xfrm>
              <a:custGeom>
                <a:rect b="b" l="l" r="r" t="t"/>
                <a:pathLst>
                  <a:path extrusionOk="0" h="2322" w="3739">
                    <a:moveTo>
                      <a:pt x="3358" y="1"/>
                    </a:moveTo>
                    <a:cubicBezTo>
                      <a:pt x="3358" y="1"/>
                      <a:pt x="2358" y="953"/>
                      <a:pt x="1155" y="1215"/>
                    </a:cubicBezTo>
                    <a:cubicBezTo>
                      <a:pt x="500" y="1430"/>
                      <a:pt x="0" y="1358"/>
                      <a:pt x="0" y="1418"/>
                    </a:cubicBezTo>
                    <a:cubicBezTo>
                      <a:pt x="298" y="2144"/>
                      <a:pt x="405" y="2287"/>
                      <a:pt x="405" y="2287"/>
                    </a:cubicBezTo>
                    <a:cubicBezTo>
                      <a:pt x="498" y="2306"/>
                      <a:pt x="631" y="2322"/>
                      <a:pt x="797" y="2322"/>
                    </a:cubicBezTo>
                    <a:cubicBezTo>
                      <a:pt x="1035" y="2322"/>
                      <a:pt x="1340" y="2290"/>
                      <a:pt x="1691" y="2192"/>
                    </a:cubicBezTo>
                    <a:cubicBezTo>
                      <a:pt x="3037" y="1739"/>
                      <a:pt x="3620" y="1120"/>
                      <a:pt x="3739" y="1013"/>
                    </a:cubicBezTo>
                    <a:cubicBezTo>
                      <a:pt x="3441" y="156"/>
                      <a:pt x="3358" y="1"/>
                      <a:pt x="33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9661286" y="4232020"/>
                <a:ext cx="274160" cy="130170"/>
              </a:xfrm>
              <a:custGeom>
                <a:rect b="b" l="l" r="r" t="t"/>
                <a:pathLst>
                  <a:path extrusionOk="0" h="1685" w="3549">
                    <a:moveTo>
                      <a:pt x="3358" y="0"/>
                    </a:moveTo>
                    <a:cubicBezTo>
                      <a:pt x="1691" y="1465"/>
                      <a:pt x="381" y="1286"/>
                      <a:pt x="0" y="1346"/>
                    </a:cubicBezTo>
                    <a:cubicBezTo>
                      <a:pt x="0" y="1346"/>
                      <a:pt x="84" y="1560"/>
                      <a:pt x="155" y="1667"/>
                    </a:cubicBezTo>
                    <a:cubicBezTo>
                      <a:pt x="261" y="1679"/>
                      <a:pt x="366" y="1684"/>
                      <a:pt x="470" y="1684"/>
                    </a:cubicBezTo>
                    <a:cubicBezTo>
                      <a:pt x="2063" y="1684"/>
                      <a:pt x="3489" y="405"/>
                      <a:pt x="3489" y="405"/>
                    </a:cubicBezTo>
                    <a:cubicBezTo>
                      <a:pt x="3489" y="405"/>
                      <a:pt x="3549" y="334"/>
                      <a:pt x="3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9035858" y="2701414"/>
                <a:ext cx="224488" cy="633007"/>
              </a:xfrm>
              <a:custGeom>
                <a:rect b="b" l="l" r="r" t="t"/>
                <a:pathLst>
                  <a:path extrusionOk="0" h="8194" w="2906">
                    <a:moveTo>
                      <a:pt x="1485" y="0"/>
                    </a:moveTo>
                    <a:cubicBezTo>
                      <a:pt x="822" y="0"/>
                      <a:pt x="261" y="361"/>
                      <a:pt x="238" y="835"/>
                    </a:cubicBezTo>
                    <a:lnTo>
                      <a:pt x="24" y="7264"/>
                    </a:lnTo>
                    <a:cubicBezTo>
                      <a:pt x="0" y="7740"/>
                      <a:pt x="560" y="8157"/>
                      <a:pt x="1274" y="8193"/>
                    </a:cubicBezTo>
                    <a:lnTo>
                      <a:pt x="1358" y="8193"/>
                    </a:lnTo>
                    <a:cubicBezTo>
                      <a:pt x="1379" y="8193"/>
                      <a:pt x="1400" y="8194"/>
                      <a:pt x="1422" y="8194"/>
                    </a:cubicBezTo>
                    <a:cubicBezTo>
                      <a:pt x="2096" y="8194"/>
                      <a:pt x="2656" y="7832"/>
                      <a:pt x="2667" y="7359"/>
                    </a:cubicBezTo>
                    <a:lnTo>
                      <a:pt x="2893" y="930"/>
                    </a:lnTo>
                    <a:cubicBezTo>
                      <a:pt x="2905" y="454"/>
                      <a:pt x="2346" y="37"/>
                      <a:pt x="1643" y="1"/>
                    </a:cubicBezTo>
                    <a:lnTo>
                      <a:pt x="1548" y="1"/>
                    </a:lnTo>
                    <a:cubicBezTo>
                      <a:pt x="1527" y="0"/>
                      <a:pt x="1506" y="0"/>
                      <a:pt x="14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9033077" y="2870674"/>
                <a:ext cx="226343" cy="63965"/>
              </a:xfrm>
              <a:custGeom>
                <a:rect b="b" l="l" r="r" t="t"/>
                <a:pathLst>
                  <a:path extrusionOk="0" h="828" w="2930">
                    <a:moveTo>
                      <a:pt x="131" y="1"/>
                    </a:moveTo>
                    <a:cubicBezTo>
                      <a:pt x="131" y="1"/>
                      <a:pt x="1" y="608"/>
                      <a:pt x="108" y="644"/>
                    </a:cubicBezTo>
                    <a:cubicBezTo>
                      <a:pt x="735" y="795"/>
                      <a:pt x="1582" y="827"/>
                      <a:pt x="2184" y="827"/>
                    </a:cubicBezTo>
                    <a:cubicBezTo>
                      <a:pt x="2621" y="827"/>
                      <a:pt x="2929" y="811"/>
                      <a:pt x="2929" y="811"/>
                    </a:cubicBezTo>
                    <a:lnTo>
                      <a:pt x="2929" y="37"/>
                    </a:lnTo>
                    <a:cubicBezTo>
                      <a:pt x="2929" y="37"/>
                      <a:pt x="1992" y="112"/>
                      <a:pt x="1191" y="112"/>
                    </a:cubicBezTo>
                    <a:cubicBezTo>
                      <a:pt x="715" y="112"/>
                      <a:pt x="287" y="85"/>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9025738" y="3144766"/>
                <a:ext cx="229973" cy="80111"/>
              </a:xfrm>
              <a:custGeom>
                <a:rect b="b" l="l" r="r" t="t"/>
                <a:pathLst>
                  <a:path extrusionOk="0" h="1037" w="2977">
                    <a:moveTo>
                      <a:pt x="2977" y="1"/>
                    </a:moveTo>
                    <a:cubicBezTo>
                      <a:pt x="2831" y="186"/>
                      <a:pt x="2323" y="252"/>
                      <a:pt x="1778" y="252"/>
                    </a:cubicBezTo>
                    <a:cubicBezTo>
                      <a:pt x="1028" y="252"/>
                      <a:pt x="208" y="128"/>
                      <a:pt x="167" y="25"/>
                    </a:cubicBezTo>
                    <a:lnTo>
                      <a:pt x="167" y="25"/>
                    </a:lnTo>
                    <a:cubicBezTo>
                      <a:pt x="167" y="25"/>
                      <a:pt x="0" y="632"/>
                      <a:pt x="191" y="727"/>
                    </a:cubicBezTo>
                    <a:cubicBezTo>
                      <a:pt x="697" y="959"/>
                      <a:pt x="1172" y="1036"/>
                      <a:pt x="1582" y="1036"/>
                    </a:cubicBezTo>
                    <a:cubicBezTo>
                      <a:pt x="2415" y="1036"/>
                      <a:pt x="2977" y="715"/>
                      <a:pt x="2977" y="715"/>
                    </a:cubicBezTo>
                    <a:lnTo>
                      <a:pt x="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9"/>
              <p:cNvSpPr/>
              <p:nvPr/>
            </p:nvSpPr>
            <p:spPr>
              <a:xfrm>
                <a:off x="9378932" y="2270112"/>
                <a:ext cx="272306" cy="321293"/>
              </a:xfrm>
              <a:custGeom>
                <a:rect b="b" l="l" r="r" t="t"/>
                <a:pathLst>
                  <a:path extrusionOk="0" h="4159" w="3525">
                    <a:moveTo>
                      <a:pt x="1910" y="0"/>
                    </a:moveTo>
                    <a:cubicBezTo>
                      <a:pt x="1780" y="0"/>
                      <a:pt x="1643" y="12"/>
                      <a:pt x="1500" y="36"/>
                    </a:cubicBezTo>
                    <a:cubicBezTo>
                      <a:pt x="381" y="226"/>
                      <a:pt x="0" y="1393"/>
                      <a:pt x="369" y="2512"/>
                    </a:cubicBezTo>
                    <a:cubicBezTo>
                      <a:pt x="714" y="3524"/>
                      <a:pt x="1835" y="4158"/>
                      <a:pt x="2459" y="4158"/>
                    </a:cubicBezTo>
                    <a:cubicBezTo>
                      <a:pt x="2481" y="4158"/>
                      <a:pt x="2503" y="4157"/>
                      <a:pt x="2524" y="4155"/>
                    </a:cubicBezTo>
                    <a:cubicBezTo>
                      <a:pt x="2524" y="4155"/>
                      <a:pt x="2535" y="4159"/>
                      <a:pt x="2557" y="4159"/>
                    </a:cubicBezTo>
                    <a:cubicBezTo>
                      <a:pt x="2607" y="4159"/>
                      <a:pt x="2715" y="4141"/>
                      <a:pt x="2882" y="4024"/>
                    </a:cubicBezTo>
                    <a:cubicBezTo>
                      <a:pt x="3358" y="3667"/>
                      <a:pt x="3405" y="3060"/>
                      <a:pt x="3465" y="2810"/>
                    </a:cubicBezTo>
                    <a:cubicBezTo>
                      <a:pt x="3525" y="2536"/>
                      <a:pt x="3513" y="976"/>
                      <a:pt x="3477" y="643"/>
                    </a:cubicBezTo>
                    <a:cubicBezTo>
                      <a:pt x="3477" y="643"/>
                      <a:pt x="3370" y="631"/>
                      <a:pt x="3239" y="607"/>
                    </a:cubicBezTo>
                    <a:cubicBezTo>
                      <a:pt x="2947" y="228"/>
                      <a:pt x="2489" y="0"/>
                      <a:pt x="1910"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9"/>
              <p:cNvSpPr/>
              <p:nvPr/>
            </p:nvSpPr>
            <p:spPr>
              <a:xfrm>
                <a:off x="9535443" y="2627406"/>
                <a:ext cx="230746" cy="886318"/>
              </a:xfrm>
              <a:custGeom>
                <a:rect b="b" l="l" r="r" t="t"/>
                <a:pathLst>
                  <a:path extrusionOk="0" h="11473" w="2987">
                    <a:moveTo>
                      <a:pt x="191" y="1"/>
                    </a:moveTo>
                    <a:cubicBezTo>
                      <a:pt x="85" y="1"/>
                      <a:pt x="0" y="48"/>
                      <a:pt x="70" y="233"/>
                    </a:cubicBezTo>
                    <a:cubicBezTo>
                      <a:pt x="856" y="2138"/>
                      <a:pt x="475" y="4317"/>
                      <a:pt x="617" y="5984"/>
                    </a:cubicBezTo>
                    <a:cubicBezTo>
                      <a:pt x="760" y="7484"/>
                      <a:pt x="1510" y="11472"/>
                      <a:pt x="1510" y="11472"/>
                    </a:cubicBezTo>
                    <a:cubicBezTo>
                      <a:pt x="1510" y="11472"/>
                      <a:pt x="2987" y="10877"/>
                      <a:pt x="2963" y="10567"/>
                    </a:cubicBezTo>
                    <a:cubicBezTo>
                      <a:pt x="2725" y="8805"/>
                      <a:pt x="2046" y="6638"/>
                      <a:pt x="2034" y="6496"/>
                    </a:cubicBezTo>
                    <a:cubicBezTo>
                      <a:pt x="1903" y="4614"/>
                      <a:pt x="1927" y="3579"/>
                      <a:pt x="1891" y="3245"/>
                    </a:cubicBezTo>
                    <a:cubicBezTo>
                      <a:pt x="1832" y="2805"/>
                      <a:pt x="1439" y="1483"/>
                      <a:pt x="1129" y="876"/>
                    </a:cubicBezTo>
                    <a:cubicBezTo>
                      <a:pt x="737" y="281"/>
                      <a:pt x="1034" y="364"/>
                      <a:pt x="439" y="54"/>
                    </a:cubicBezTo>
                    <a:cubicBezTo>
                      <a:pt x="439" y="54"/>
                      <a:pt x="303" y="1"/>
                      <a:pt x="1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9379859" y="2525819"/>
                <a:ext cx="239166" cy="156436"/>
              </a:xfrm>
              <a:custGeom>
                <a:rect b="b" l="l" r="r" t="t"/>
                <a:pathLst>
                  <a:path extrusionOk="0" h="2025" w="3096">
                    <a:moveTo>
                      <a:pt x="131" y="0"/>
                    </a:moveTo>
                    <a:lnTo>
                      <a:pt x="0" y="1131"/>
                    </a:lnTo>
                    <a:cubicBezTo>
                      <a:pt x="0" y="1131"/>
                      <a:pt x="1449" y="2025"/>
                      <a:pt x="2361" y="2025"/>
                    </a:cubicBezTo>
                    <a:cubicBezTo>
                      <a:pt x="2559" y="2025"/>
                      <a:pt x="2731" y="1983"/>
                      <a:pt x="2858" y="1881"/>
                    </a:cubicBezTo>
                    <a:cubicBezTo>
                      <a:pt x="3096" y="1679"/>
                      <a:pt x="3012" y="964"/>
                      <a:pt x="3012" y="964"/>
                    </a:cubicBezTo>
                    <a:cubicBezTo>
                      <a:pt x="3012" y="964"/>
                      <a:pt x="1798" y="810"/>
                      <a:pt x="429" y="286"/>
                    </a:cubicBezTo>
                    <a:cubicBezTo>
                      <a:pt x="155" y="167"/>
                      <a:pt x="131" y="0"/>
                      <a:pt x="1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9051463" y="4383744"/>
                <a:ext cx="343299" cy="229903"/>
              </a:xfrm>
              <a:custGeom>
                <a:rect b="b" l="l" r="r" t="t"/>
                <a:pathLst>
                  <a:path extrusionOk="0" h="2976" w="4444">
                    <a:moveTo>
                      <a:pt x="536" y="1"/>
                    </a:moveTo>
                    <a:lnTo>
                      <a:pt x="536" y="1"/>
                    </a:lnTo>
                    <a:cubicBezTo>
                      <a:pt x="1" y="1084"/>
                      <a:pt x="132" y="1822"/>
                      <a:pt x="667" y="1882"/>
                    </a:cubicBezTo>
                    <a:cubicBezTo>
                      <a:pt x="858" y="1894"/>
                      <a:pt x="1036" y="1941"/>
                      <a:pt x="1275" y="2144"/>
                    </a:cubicBezTo>
                    <a:cubicBezTo>
                      <a:pt x="1977" y="2787"/>
                      <a:pt x="2846" y="2930"/>
                      <a:pt x="3072" y="2965"/>
                    </a:cubicBezTo>
                    <a:cubicBezTo>
                      <a:pt x="3125" y="2972"/>
                      <a:pt x="3176" y="2975"/>
                      <a:pt x="3225" y="2975"/>
                    </a:cubicBezTo>
                    <a:cubicBezTo>
                      <a:pt x="4051" y="2975"/>
                      <a:pt x="4444" y="2080"/>
                      <a:pt x="3882" y="1810"/>
                    </a:cubicBezTo>
                    <a:cubicBezTo>
                      <a:pt x="2930" y="1370"/>
                      <a:pt x="2037" y="60"/>
                      <a:pt x="2037" y="60"/>
                    </a:cubicBez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9006425" y="3156741"/>
                <a:ext cx="708305" cy="1339945"/>
              </a:xfrm>
              <a:custGeom>
                <a:rect b="b" l="l" r="r" t="t"/>
                <a:pathLst>
                  <a:path extrusionOk="0" h="17345" w="9169">
                    <a:moveTo>
                      <a:pt x="4965" y="1"/>
                    </a:moveTo>
                    <a:cubicBezTo>
                      <a:pt x="4334" y="1060"/>
                      <a:pt x="3739" y="2072"/>
                      <a:pt x="3560" y="2858"/>
                    </a:cubicBezTo>
                    <a:cubicBezTo>
                      <a:pt x="2929" y="5573"/>
                      <a:pt x="2798" y="9264"/>
                      <a:pt x="2679" y="9704"/>
                    </a:cubicBezTo>
                    <a:cubicBezTo>
                      <a:pt x="1369" y="11145"/>
                      <a:pt x="369" y="15312"/>
                      <a:pt x="0" y="16527"/>
                    </a:cubicBezTo>
                    <a:cubicBezTo>
                      <a:pt x="669" y="17173"/>
                      <a:pt x="1545" y="17345"/>
                      <a:pt x="2289" y="17345"/>
                    </a:cubicBezTo>
                    <a:cubicBezTo>
                      <a:pt x="3136" y="17345"/>
                      <a:pt x="3810" y="17122"/>
                      <a:pt x="3810" y="17122"/>
                    </a:cubicBezTo>
                    <a:cubicBezTo>
                      <a:pt x="3810" y="17122"/>
                      <a:pt x="5501" y="11812"/>
                      <a:pt x="5977" y="11002"/>
                    </a:cubicBezTo>
                    <a:cubicBezTo>
                      <a:pt x="6465" y="10204"/>
                      <a:pt x="7942" y="5228"/>
                      <a:pt x="9049" y="2263"/>
                    </a:cubicBezTo>
                    <a:cubicBezTo>
                      <a:pt x="9168" y="1906"/>
                      <a:pt x="4965" y="1"/>
                      <a:pt x="4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9029369" y="4277521"/>
                <a:ext cx="308227" cy="165938"/>
              </a:xfrm>
              <a:custGeom>
                <a:rect b="b" l="l" r="r" t="t"/>
                <a:pathLst>
                  <a:path extrusionOk="0" h="2148" w="3990">
                    <a:moveTo>
                      <a:pt x="276" y="0"/>
                    </a:moveTo>
                    <a:cubicBezTo>
                      <a:pt x="270" y="0"/>
                      <a:pt x="265" y="2"/>
                      <a:pt x="263" y="6"/>
                    </a:cubicBezTo>
                    <a:cubicBezTo>
                      <a:pt x="13" y="757"/>
                      <a:pt x="1" y="911"/>
                      <a:pt x="1" y="911"/>
                    </a:cubicBezTo>
                    <a:cubicBezTo>
                      <a:pt x="132" y="1114"/>
                      <a:pt x="489" y="1423"/>
                      <a:pt x="1084" y="1685"/>
                    </a:cubicBezTo>
                    <a:cubicBezTo>
                      <a:pt x="2126" y="2089"/>
                      <a:pt x="2902" y="2148"/>
                      <a:pt x="3322" y="2148"/>
                    </a:cubicBezTo>
                    <a:cubicBezTo>
                      <a:pt x="3497" y="2148"/>
                      <a:pt x="3611" y="2138"/>
                      <a:pt x="3656" y="2138"/>
                    </a:cubicBezTo>
                    <a:cubicBezTo>
                      <a:pt x="3966" y="1197"/>
                      <a:pt x="3989" y="1030"/>
                      <a:pt x="3989" y="1030"/>
                    </a:cubicBezTo>
                    <a:lnTo>
                      <a:pt x="3989" y="1030"/>
                    </a:lnTo>
                    <a:cubicBezTo>
                      <a:pt x="3989" y="1030"/>
                      <a:pt x="3881" y="1038"/>
                      <a:pt x="3700" y="1038"/>
                    </a:cubicBezTo>
                    <a:cubicBezTo>
                      <a:pt x="3207" y="1038"/>
                      <a:pt x="2173" y="981"/>
                      <a:pt x="1311" y="554"/>
                    </a:cubicBezTo>
                    <a:cubicBezTo>
                      <a:pt x="692" y="333"/>
                      <a:pt x="351" y="0"/>
                      <a:pt x="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9034004" y="4299152"/>
                <a:ext cx="295327" cy="119741"/>
              </a:xfrm>
              <a:custGeom>
                <a:rect b="b" l="l" r="r" t="t"/>
                <a:pathLst>
                  <a:path extrusionOk="0" h="1550" w="3823">
                    <a:moveTo>
                      <a:pt x="131" y="0"/>
                    </a:moveTo>
                    <a:cubicBezTo>
                      <a:pt x="131" y="0"/>
                      <a:pt x="24" y="215"/>
                      <a:pt x="0" y="357"/>
                    </a:cubicBezTo>
                    <a:cubicBezTo>
                      <a:pt x="1116" y="1484"/>
                      <a:pt x="3136" y="1549"/>
                      <a:pt x="3588" y="1549"/>
                    </a:cubicBezTo>
                    <a:cubicBezTo>
                      <a:pt x="3647" y="1549"/>
                      <a:pt x="3679" y="1548"/>
                      <a:pt x="3679" y="1548"/>
                    </a:cubicBezTo>
                    <a:cubicBezTo>
                      <a:pt x="3679" y="1548"/>
                      <a:pt x="3775" y="1512"/>
                      <a:pt x="3822" y="1108"/>
                    </a:cubicBezTo>
                    <a:lnTo>
                      <a:pt x="3822" y="1108"/>
                    </a:lnTo>
                    <a:cubicBezTo>
                      <a:pt x="3726" y="1111"/>
                      <a:pt x="3631" y="1112"/>
                      <a:pt x="3539" y="1112"/>
                    </a:cubicBezTo>
                    <a:cubicBezTo>
                      <a:pt x="1320" y="1112"/>
                      <a:pt x="451" y="183"/>
                      <a:pt x="1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9188507" y="2575492"/>
                <a:ext cx="538124" cy="943176"/>
              </a:xfrm>
              <a:custGeom>
                <a:rect b="b" l="l" r="r" t="t"/>
                <a:pathLst>
                  <a:path extrusionOk="0" h="12209" w="6966">
                    <a:moveTo>
                      <a:pt x="2715" y="0"/>
                    </a:moveTo>
                    <a:cubicBezTo>
                      <a:pt x="2370" y="310"/>
                      <a:pt x="1918" y="655"/>
                      <a:pt x="1691" y="1000"/>
                    </a:cubicBezTo>
                    <a:cubicBezTo>
                      <a:pt x="1048" y="1953"/>
                      <a:pt x="989" y="2215"/>
                      <a:pt x="989" y="2215"/>
                    </a:cubicBezTo>
                    <a:cubicBezTo>
                      <a:pt x="989" y="2215"/>
                      <a:pt x="810" y="5322"/>
                      <a:pt x="858" y="6572"/>
                    </a:cubicBezTo>
                    <a:cubicBezTo>
                      <a:pt x="917" y="8001"/>
                      <a:pt x="596" y="7168"/>
                      <a:pt x="48" y="11359"/>
                    </a:cubicBezTo>
                    <a:cubicBezTo>
                      <a:pt x="1" y="11755"/>
                      <a:pt x="2473" y="12209"/>
                      <a:pt x="4536" y="12209"/>
                    </a:cubicBezTo>
                    <a:cubicBezTo>
                      <a:pt x="5574" y="12209"/>
                      <a:pt x="6508" y="12094"/>
                      <a:pt x="6966" y="11799"/>
                    </a:cubicBezTo>
                    <a:cubicBezTo>
                      <a:pt x="6966" y="11799"/>
                      <a:pt x="6132" y="5060"/>
                      <a:pt x="6061" y="4131"/>
                    </a:cubicBezTo>
                    <a:cubicBezTo>
                      <a:pt x="5954" y="2846"/>
                      <a:pt x="5168" y="738"/>
                      <a:pt x="4966" y="738"/>
                    </a:cubicBezTo>
                    <a:cubicBezTo>
                      <a:pt x="4954" y="739"/>
                      <a:pt x="4942" y="739"/>
                      <a:pt x="4930" y="739"/>
                    </a:cubicBezTo>
                    <a:cubicBezTo>
                      <a:pt x="4170" y="739"/>
                      <a:pt x="2715" y="0"/>
                      <a:pt x="2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9269466" y="2844022"/>
                <a:ext cx="427733" cy="122986"/>
              </a:xfrm>
              <a:custGeom>
                <a:rect b="b" l="l" r="r" t="t"/>
                <a:pathLst>
                  <a:path extrusionOk="0" h="1592" w="5537">
                    <a:moveTo>
                      <a:pt x="5418" y="1"/>
                    </a:moveTo>
                    <a:cubicBezTo>
                      <a:pt x="5216" y="144"/>
                      <a:pt x="3419" y="531"/>
                      <a:pt x="1803" y="531"/>
                    </a:cubicBezTo>
                    <a:cubicBezTo>
                      <a:pt x="1133" y="531"/>
                      <a:pt x="494" y="464"/>
                      <a:pt x="12" y="286"/>
                    </a:cubicBezTo>
                    <a:cubicBezTo>
                      <a:pt x="0" y="906"/>
                      <a:pt x="0" y="1275"/>
                      <a:pt x="0" y="1275"/>
                    </a:cubicBezTo>
                    <a:cubicBezTo>
                      <a:pt x="0" y="1275"/>
                      <a:pt x="942" y="1591"/>
                      <a:pt x="2362" y="1591"/>
                    </a:cubicBezTo>
                    <a:cubicBezTo>
                      <a:pt x="3263" y="1591"/>
                      <a:pt x="4356" y="1464"/>
                      <a:pt x="5525" y="1048"/>
                    </a:cubicBezTo>
                    <a:cubicBezTo>
                      <a:pt x="5537" y="227"/>
                      <a:pt x="5418" y="1"/>
                      <a:pt x="54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9269466" y="2867043"/>
                <a:ext cx="428660" cy="77330"/>
              </a:xfrm>
              <a:custGeom>
                <a:rect b="b" l="l" r="r" t="t"/>
                <a:pathLst>
                  <a:path extrusionOk="0" h="1001" w="5549">
                    <a:moveTo>
                      <a:pt x="5513" y="0"/>
                    </a:moveTo>
                    <a:cubicBezTo>
                      <a:pt x="5310" y="144"/>
                      <a:pt x="3463" y="550"/>
                      <a:pt x="1815" y="550"/>
                    </a:cubicBezTo>
                    <a:cubicBezTo>
                      <a:pt x="1138" y="550"/>
                      <a:pt x="494" y="482"/>
                      <a:pt x="12" y="298"/>
                    </a:cubicBezTo>
                    <a:cubicBezTo>
                      <a:pt x="12" y="536"/>
                      <a:pt x="0" y="715"/>
                      <a:pt x="0" y="715"/>
                    </a:cubicBezTo>
                    <a:cubicBezTo>
                      <a:pt x="0" y="715"/>
                      <a:pt x="894" y="1000"/>
                      <a:pt x="2308" y="1000"/>
                    </a:cubicBezTo>
                    <a:cubicBezTo>
                      <a:pt x="3203" y="1000"/>
                      <a:pt x="4307" y="886"/>
                      <a:pt x="5525" y="512"/>
                    </a:cubicBezTo>
                    <a:cubicBezTo>
                      <a:pt x="5549" y="179"/>
                      <a:pt x="5513" y="0"/>
                      <a:pt x="5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9216781" y="2651354"/>
                <a:ext cx="403554" cy="496270"/>
              </a:xfrm>
              <a:custGeom>
                <a:rect b="b" l="l" r="r" t="t"/>
                <a:pathLst>
                  <a:path extrusionOk="0" h="6424" w="5224">
                    <a:moveTo>
                      <a:pt x="2697" y="1"/>
                    </a:moveTo>
                    <a:cubicBezTo>
                      <a:pt x="2018" y="1"/>
                      <a:pt x="1288" y="270"/>
                      <a:pt x="682" y="887"/>
                    </a:cubicBezTo>
                    <a:cubicBezTo>
                      <a:pt x="423" y="1147"/>
                      <a:pt x="419" y="2455"/>
                      <a:pt x="509" y="2455"/>
                    </a:cubicBezTo>
                    <a:cubicBezTo>
                      <a:pt x="518" y="2455"/>
                      <a:pt x="529" y="2441"/>
                      <a:pt x="540" y="2411"/>
                    </a:cubicBezTo>
                    <a:cubicBezTo>
                      <a:pt x="1047" y="1066"/>
                      <a:pt x="2199" y="515"/>
                      <a:pt x="3115" y="515"/>
                    </a:cubicBezTo>
                    <a:cubicBezTo>
                      <a:pt x="3813" y="515"/>
                      <a:pt x="4373" y="834"/>
                      <a:pt x="4409" y="1364"/>
                    </a:cubicBezTo>
                    <a:cubicBezTo>
                      <a:pt x="4555" y="3848"/>
                      <a:pt x="2113" y="5648"/>
                      <a:pt x="830" y="5648"/>
                    </a:cubicBezTo>
                    <a:cubicBezTo>
                      <a:pt x="748" y="5648"/>
                      <a:pt x="671" y="5641"/>
                      <a:pt x="599" y="5626"/>
                    </a:cubicBezTo>
                    <a:cubicBezTo>
                      <a:pt x="588" y="5624"/>
                      <a:pt x="578" y="5623"/>
                      <a:pt x="567" y="5623"/>
                    </a:cubicBezTo>
                    <a:cubicBezTo>
                      <a:pt x="290" y="5623"/>
                      <a:pt x="0" y="6332"/>
                      <a:pt x="516" y="6412"/>
                    </a:cubicBezTo>
                    <a:cubicBezTo>
                      <a:pt x="558" y="6419"/>
                      <a:pt x="601" y="6423"/>
                      <a:pt x="647" y="6423"/>
                    </a:cubicBezTo>
                    <a:cubicBezTo>
                      <a:pt x="1877" y="6423"/>
                      <a:pt x="4445" y="3727"/>
                      <a:pt x="4778" y="2602"/>
                    </a:cubicBezTo>
                    <a:cubicBezTo>
                      <a:pt x="5223" y="1084"/>
                      <a:pt x="4061" y="1"/>
                      <a:pt x="2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9246445" y="3097102"/>
                <a:ext cx="443879" cy="96566"/>
              </a:xfrm>
              <a:custGeom>
                <a:rect b="b" l="l" r="r" t="t"/>
                <a:pathLst>
                  <a:path extrusionOk="0" h="1250" w="5746">
                    <a:moveTo>
                      <a:pt x="866" y="1"/>
                    </a:moveTo>
                    <a:cubicBezTo>
                      <a:pt x="528" y="1"/>
                      <a:pt x="1" y="511"/>
                      <a:pt x="1" y="511"/>
                    </a:cubicBezTo>
                    <a:cubicBezTo>
                      <a:pt x="1" y="511"/>
                      <a:pt x="632" y="928"/>
                      <a:pt x="5537" y="1249"/>
                    </a:cubicBezTo>
                    <a:cubicBezTo>
                      <a:pt x="5540" y="1249"/>
                      <a:pt x="5542" y="1249"/>
                      <a:pt x="5544" y="1249"/>
                    </a:cubicBezTo>
                    <a:cubicBezTo>
                      <a:pt x="5745" y="1249"/>
                      <a:pt x="5478" y="225"/>
                      <a:pt x="5478" y="225"/>
                    </a:cubicBezTo>
                    <a:cubicBezTo>
                      <a:pt x="4632" y="201"/>
                      <a:pt x="1310" y="273"/>
                      <a:pt x="1013" y="46"/>
                    </a:cubicBezTo>
                    <a:cubicBezTo>
                      <a:pt x="971" y="15"/>
                      <a:pt x="921" y="1"/>
                      <a:pt x="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9683380" y="3104363"/>
                <a:ext cx="207957" cy="145544"/>
              </a:xfrm>
              <a:custGeom>
                <a:rect b="b" l="l" r="r" t="t"/>
                <a:pathLst>
                  <a:path extrusionOk="0" h="1884" w="2692">
                    <a:moveTo>
                      <a:pt x="512" y="0"/>
                    </a:moveTo>
                    <a:lnTo>
                      <a:pt x="0" y="1607"/>
                    </a:lnTo>
                    <a:cubicBezTo>
                      <a:pt x="0" y="1607"/>
                      <a:pt x="20" y="1606"/>
                      <a:pt x="55" y="1606"/>
                    </a:cubicBezTo>
                    <a:cubicBezTo>
                      <a:pt x="162" y="1606"/>
                      <a:pt x="417" y="1619"/>
                      <a:pt x="738" y="1726"/>
                    </a:cubicBezTo>
                    <a:cubicBezTo>
                      <a:pt x="1005" y="1805"/>
                      <a:pt x="1422" y="1884"/>
                      <a:pt x="1761" y="1884"/>
                    </a:cubicBezTo>
                    <a:cubicBezTo>
                      <a:pt x="1936" y="1884"/>
                      <a:pt x="2090" y="1863"/>
                      <a:pt x="2191" y="1810"/>
                    </a:cubicBezTo>
                    <a:cubicBezTo>
                      <a:pt x="2381" y="1810"/>
                      <a:pt x="2512" y="1846"/>
                      <a:pt x="2512" y="1846"/>
                    </a:cubicBezTo>
                    <a:cubicBezTo>
                      <a:pt x="2512" y="1846"/>
                      <a:pt x="2691" y="1774"/>
                      <a:pt x="2560" y="1596"/>
                    </a:cubicBezTo>
                    <a:lnTo>
                      <a:pt x="2512" y="1548"/>
                    </a:lnTo>
                    <a:cubicBezTo>
                      <a:pt x="2560" y="1536"/>
                      <a:pt x="2632" y="1488"/>
                      <a:pt x="2632" y="1369"/>
                    </a:cubicBezTo>
                    <a:cubicBezTo>
                      <a:pt x="2632" y="1179"/>
                      <a:pt x="2536" y="1119"/>
                      <a:pt x="2501" y="1095"/>
                    </a:cubicBezTo>
                    <a:lnTo>
                      <a:pt x="2501" y="1084"/>
                    </a:lnTo>
                    <a:cubicBezTo>
                      <a:pt x="2548" y="1060"/>
                      <a:pt x="2667" y="965"/>
                      <a:pt x="2620" y="774"/>
                    </a:cubicBezTo>
                    <a:cubicBezTo>
                      <a:pt x="2572" y="643"/>
                      <a:pt x="2441" y="536"/>
                      <a:pt x="2441" y="536"/>
                    </a:cubicBezTo>
                    <a:cubicBezTo>
                      <a:pt x="2441" y="536"/>
                      <a:pt x="2548" y="500"/>
                      <a:pt x="2405" y="262"/>
                    </a:cubicBezTo>
                    <a:cubicBezTo>
                      <a:pt x="2370" y="191"/>
                      <a:pt x="2298" y="143"/>
                      <a:pt x="2191" y="95"/>
                    </a:cubicBezTo>
                    <a:cubicBezTo>
                      <a:pt x="2097" y="37"/>
                      <a:pt x="1989" y="19"/>
                      <a:pt x="1887" y="19"/>
                    </a:cubicBezTo>
                    <a:cubicBezTo>
                      <a:pt x="1822" y="19"/>
                      <a:pt x="1759" y="27"/>
                      <a:pt x="1703" y="36"/>
                    </a:cubicBezTo>
                    <a:cubicBezTo>
                      <a:pt x="1580" y="60"/>
                      <a:pt x="1365" y="85"/>
                      <a:pt x="1135" y="85"/>
                    </a:cubicBezTo>
                    <a:cubicBezTo>
                      <a:pt x="919" y="85"/>
                      <a:pt x="691" y="63"/>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9293337" y="2690444"/>
                <a:ext cx="470993" cy="566647"/>
              </a:xfrm>
              <a:custGeom>
                <a:rect b="b" l="l" r="r" t="t"/>
                <a:pathLst>
                  <a:path extrusionOk="0" h="7335" w="6097">
                    <a:moveTo>
                      <a:pt x="2287" y="0"/>
                    </a:moveTo>
                    <a:cubicBezTo>
                      <a:pt x="1882" y="24"/>
                      <a:pt x="1" y="12"/>
                      <a:pt x="561" y="2524"/>
                    </a:cubicBezTo>
                    <a:cubicBezTo>
                      <a:pt x="561" y="2524"/>
                      <a:pt x="823" y="4072"/>
                      <a:pt x="1430" y="5227"/>
                    </a:cubicBezTo>
                    <a:cubicBezTo>
                      <a:pt x="2085" y="6192"/>
                      <a:pt x="3359" y="6870"/>
                      <a:pt x="5109" y="7335"/>
                    </a:cubicBezTo>
                    <a:cubicBezTo>
                      <a:pt x="6097" y="6727"/>
                      <a:pt x="6097" y="5858"/>
                      <a:pt x="5918" y="5346"/>
                    </a:cubicBezTo>
                    <a:cubicBezTo>
                      <a:pt x="5264" y="4810"/>
                      <a:pt x="4382" y="4513"/>
                      <a:pt x="4097" y="3989"/>
                    </a:cubicBezTo>
                    <a:cubicBezTo>
                      <a:pt x="3656" y="3334"/>
                      <a:pt x="3906" y="2739"/>
                      <a:pt x="3359" y="1131"/>
                    </a:cubicBezTo>
                    <a:cubicBezTo>
                      <a:pt x="3120" y="310"/>
                      <a:pt x="2847" y="72"/>
                      <a:pt x="22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9607905" y="3049128"/>
                <a:ext cx="135342" cy="202479"/>
              </a:xfrm>
              <a:custGeom>
                <a:rect b="b" l="l" r="r" t="t"/>
                <a:pathLst>
                  <a:path extrusionOk="0" h="2621" w="1752">
                    <a:moveTo>
                      <a:pt x="799" y="1"/>
                    </a:moveTo>
                    <a:cubicBezTo>
                      <a:pt x="858" y="239"/>
                      <a:pt x="1084" y="644"/>
                      <a:pt x="799" y="1203"/>
                    </a:cubicBezTo>
                    <a:cubicBezTo>
                      <a:pt x="394" y="2156"/>
                      <a:pt x="144" y="2168"/>
                      <a:pt x="1" y="2394"/>
                    </a:cubicBezTo>
                    <a:cubicBezTo>
                      <a:pt x="477" y="2525"/>
                      <a:pt x="775" y="2620"/>
                      <a:pt x="775" y="2620"/>
                    </a:cubicBezTo>
                    <a:cubicBezTo>
                      <a:pt x="775" y="2620"/>
                      <a:pt x="1382" y="2084"/>
                      <a:pt x="1561" y="1537"/>
                    </a:cubicBezTo>
                    <a:cubicBezTo>
                      <a:pt x="1751" y="1025"/>
                      <a:pt x="1596" y="560"/>
                      <a:pt x="1549" y="477"/>
                    </a:cubicBezTo>
                    <a:cubicBezTo>
                      <a:pt x="1227" y="239"/>
                      <a:pt x="799"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9631853" y="3058321"/>
                <a:ext cx="100348" cy="188651"/>
              </a:xfrm>
              <a:custGeom>
                <a:rect b="b" l="l" r="r" t="t"/>
                <a:pathLst>
                  <a:path extrusionOk="0" h="2442" w="1299">
                    <a:moveTo>
                      <a:pt x="715" y="1"/>
                    </a:moveTo>
                    <a:lnTo>
                      <a:pt x="715" y="1"/>
                    </a:lnTo>
                    <a:cubicBezTo>
                      <a:pt x="1179" y="1299"/>
                      <a:pt x="12" y="2334"/>
                      <a:pt x="12" y="2334"/>
                    </a:cubicBezTo>
                    <a:cubicBezTo>
                      <a:pt x="12" y="2334"/>
                      <a:pt x="0" y="2346"/>
                      <a:pt x="310" y="2442"/>
                    </a:cubicBezTo>
                    <a:cubicBezTo>
                      <a:pt x="882" y="1787"/>
                      <a:pt x="1298" y="1084"/>
                      <a:pt x="1013" y="191"/>
                    </a:cubicBezTo>
                    <a:cubicBezTo>
                      <a:pt x="1013" y="191"/>
                      <a:pt x="941" y="167"/>
                      <a:pt x="7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9"/>
              <p:cNvSpPr/>
              <p:nvPr/>
            </p:nvSpPr>
            <p:spPr>
              <a:xfrm>
                <a:off x="9351353" y="2874228"/>
                <a:ext cx="241947" cy="152033"/>
              </a:xfrm>
              <a:custGeom>
                <a:rect b="b" l="l" r="r" t="t"/>
                <a:pathLst>
                  <a:path extrusionOk="0" h="1968" w="3132">
                    <a:moveTo>
                      <a:pt x="2307" y="0"/>
                    </a:moveTo>
                    <a:cubicBezTo>
                      <a:pt x="2181" y="0"/>
                      <a:pt x="2036" y="14"/>
                      <a:pt x="1869" y="50"/>
                    </a:cubicBezTo>
                    <a:cubicBezTo>
                      <a:pt x="1167" y="181"/>
                      <a:pt x="0" y="824"/>
                      <a:pt x="0" y="943"/>
                    </a:cubicBezTo>
                    <a:cubicBezTo>
                      <a:pt x="83" y="1598"/>
                      <a:pt x="322" y="1967"/>
                      <a:pt x="322" y="1967"/>
                    </a:cubicBezTo>
                    <a:cubicBezTo>
                      <a:pt x="798" y="1693"/>
                      <a:pt x="1215" y="1300"/>
                      <a:pt x="1786" y="1122"/>
                    </a:cubicBezTo>
                    <a:cubicBezTo>
                      <a:pt x="2051" y="1033"/>
                      <a:pt x="2274" y="1002"/>
                      <a:pt x="2466" y="1002"/>
                    </a:cubicBezTo>
                    <a:cubicBezTo>
                      <a:pt x="2739" y="1002"/>
                      <a:pt x="2950" y="1066"/>
                      <a:pt x="3131" y="1122"/>
                    </a:cubicBezTo>
                    <a:cubicBezTo>
                      <a:pt x="3108" y="645"/>
                      <a:pt x="3000" y="229"/>
                      <a:pt x="3000" y="229"/>
                    </a:cubicBezTo>
                    <a:cubicBezTo>
                      <a:pt x="3000" y="229"/>
                      <a:pt x="2810" y="0"/>
                      <a:pt x="2307" y="0"/>
                    </a:cubicBezTo>
                    <a:close/>
                  </a:path>
                </a:pathLst>
              </a:custGeom>
              <a:solidFill>
                <a:srgbClr val="FFC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9"/>
              <p:cNvSpPr/>
              <p:nvPr/>
            </p:nvSpPr>
            <p:spPr>
              <a:xfrm>
                <a:off x="9353130" y="2900417"/>
                <a:ext cx="238316" cy="107381"/>
              </a:xfrm>
              <a:custGeom>
                <a:rect b="b" l="l" r="r" t="t"/>
                <a:pathLst>
                  <a:path extrusionOk="0" h="1390" w="3085">
                    <a:moveTo>
                      <a:pt x="2186" y="0"/>
                    </a:moveTo>
                    <a:cubicBezTo>
                      <a:pt x="2067" y="0"/>
                      <a:pt x="1948" y="10"/>
                      <a:pt x="1834" y="33"/>
                    </a:cubicBezTo>
                    <a:cubicBezTo>
                      <a:pt x="977" y="211"/>
                      <a:pt x="1" y="807"/>
                      <a:pt x="1" y="807"/>
                    </a:cubicBezTo>
                    <a:cubicBezTo>
                      <a:pt x="1" y="807"/>
                      <a:pt x="84" y="1104"/>
                      <a:pt x="179" y="1390"/>
                    </a:cubicBezTo>
                    <a:cubicBezTo>
                      <a:pt x="322" y="1319"/>
                      <a:pt x="1192" y="628"/>
                      <a:pt x="1811" y="449"/>
                    </a:cubicBezTo>
                    <a:cubicBezTo>
                      <a:pt x="2068" y="396"/>
                      <a:pt x="2279" y="377"/>
                      <a:pt x="2452" y="377"/>
                    </a:cubicBezTo>
                    <a:cubicBezTo>
                      <a:pt x="2814" y="377"/>
                      <a:pt x="3004" y="461"/>
                      <a:pt x="3085" y="485"/>
                    </a:cubicBezTo>
                    <a:cubicBezTo>
                      <a:pt x="3085" y="485"/>
                      <a:pt x="3085" y="283"/>
                      <a:pt x="3013" y="128"/>
                    </a:cubicBezTo>
                    <a:cubicBezTo>
                      <a:pt x="2814" y="67"/>
                      <a:pt x="2502" y="0"/>
                      <a:pt x="2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9351353" y="2368532"/>
                <a:ext cx="282426" cy="231371"/>
              </a:xfrm>
              <a:custGeom>
                <a:rect b="b" l="l" r="r" t="t"/>
                <a:pathLst>
                  <a:path extrusionOk="0" h="2995" w="3656">
                    <a:moveTo>
                      <a:pt x="3286" y="0"/>
                    </a:moveTo>
                    <a:cubicBezTo>
                      <a:pt x="3286" y="0"/>
                      <a:pt x="429" y="488"/>
                      <a:pt x="202" y="762"/>
                    </a:cubicBezTo>
                    <a:cubicBezTo>
                      <a:pt x="0" y="1012"/>
                      <a:pt x="119" y="2631"/>
                      <a:pt x="143" y="2786"/>
                    </a:cubicBezTo>
                    <a:cubicBezTo>
                      <a:pt x="187" y="2930"/>
                      <a:pt x="641" y="2995"/>
                      <a:pt x="1119" y="2995"/>
                    </a:cubicBezTo>
                    <a:cubicBezTo>
                      <a:pt x="1552" y="2995"/>
                      <a:pt x="2004" y="2942"/>
                      <a:pt x="2191" y="2846"/>
                    </a:cubicBezTo>
                    <a:cubicBezTo>
                      <a:pt x="2703" y="2560"/>
                      <a:pt x="2524" y="2584"/>
                      <a:pt x="3096" y="2131"/>
                    </a:cubicBezTo>
                    <a:cubicBezTo>
                      <a:pt x="3655" y="1667"/>
                      <a:pt x="3215" y="203"/>
                      <a:pt x="32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9238180" y="2312215"/>
                <a:ext cx="480032" cy="168179"/>
              </a:xfrm>
              <a:custGeom>
                <a:rect b="b" l="l" r="r" t="t"/>
                <a:pathLst>
                  <a:path extrusionOk="0" h="2177" w="6214">
                    <a:moveTo>
                      <a:pt x="5754" y="0"/>
                    </a:moveTo>
                    <a:cubicBezTo>
                      <a:pt x="5740" y="0"/>
                      <a:pt x="5728" y="1"/>
                      <a:pt x="5716" y="3"/>
                    </a:cubicBezTo>
                    <a:cubicBezTo>
                      <a:pt x="5561" y="3"/>
                      <a:pt x="358" y="1705"/>
                      <a:pt x="358" y="1705"/>
                    </a:cubicBezTo>
                    <a:cubicBezTo>
                      <a:pt x="143" y="1801"/>
                      <a:pt x="1" y="1908"/>
                      <a:pt x="96" y="2110"/>
                    </a:cubicBezTo>
                    <a:cubicBezTo>
                      <a:pt x="122" y="2156"/>
                      <a:pt x="269" y="2177"/>
                      <a:pt x="484" y="2177"/>
                    </a:cubicBezTo>
                    <a:cubicBezTo>
                      <a:pt x="1157" y="2177"/>
                      <a:pt x="2497" y="1979"/>
                      <a:pt x="2894" y="1753"/>
                    </a:cubicBezTo>
                    <a:cubicBezTo>
                      <a:pt x="3430" y="1455"/>
                      <a:pt x="4561" y="979"/>
                      <a:pt x="5085" y="872"/>
                    </a:cubicBezTo>
                    <a:cubicBezTo>
                      <a:pt x="5620" y="777"/>
                      <a:pt x="6156" y="634"/>
                      <a:pt x="6180" y="384"/>
                    </a:cubicBezTo>
                    <a:cubicBezTo>
                      <a:pt x="6213" y="151"/>
                      <a:pt x="5936" y="0"/>
                      <a:pt x="5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9"/>
              <p:cNvSpPr/>
              <p:nvPr/>
            </p:nvSpPr>
            <p:spPr>
              <a:xfrm>
                <a:off x="9250540" y="2304104"/>
                <a:ext cx="455852" cy="154969"/>
              </a:xfrm>
              <a:custGeom>
                <a:rect b="b" l="l" r="r" t="t"/>
                <a:pathLst>
                  <a:path extrusionOk="0" h="2006" w="5901">
                    <a:moveTo>
                      <a:pt x="5008" y="1"/>
                    </a:moveTo>
                    <a:cubicBezTo>
                      <a:pt x="4544" y="1"/>
                      <a:pt x="1507" y="1096"/>
                      <a:pt x="1507" y="1096"/>
                    </a:cubicBezTo>
                    <a:cubicBezTo>
                      <a:pt x="1507" y="1096"/>
                      <a:pt x="162" y="1751"/>
                      <a:pt x="43" y="1918"/>
                    </a:cubicBezTo>
                    <a:cubicBezTo>
                      <a:pt x="1" y="1976"/>
                      <a:pt x="226" y="2006"/>
                      <a:pt x="560" y="2006"/>
                    </a:cubicBezTo>
                    <a:cubicBezTo>
                      <a:pt x="1171" y="2006"/>
                      <a:pt x="2146" y="1908"/>
                      <a:pt x="2508" y="1715"/>
                    </a:cubicBezTo>
                    <a:cubicBezTo>
                      <a:pt x="3186" y="1358"/>
                      <a:pt x="3829" y="1120"/>
                      <a:pt x="4413" y="917"/>
                    </a:cubicBezTo>
                    <a:cubicBezTo>
                      <a:pt x="5008" y="739"/>
                      <a:pt x="5901" y="620"/>
                      <a:pt x="5901" y="346"/>
                    </a:cubicBezTo>
                    <a:cubicBezTo>
                      <a:pt x="5901" y="60"/>
                      <a:pt x="5472" y="13"/>
                      <a:pt x="50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9334744" y="2195950"/>
                <a:ext cx="347779" cy="225964"/>
              </a:xfrm>
              <a:custGeom>
                <a:rect b="b" l="l" r="r" t="t"/>
                <a:pathLst>
                  <a:path extrusionOk="0" h="2925" w="4502">
                    <a:moveTo>
                      <a:pt x="2367" y="0"/>
                    </a:moveTo>
                    <a:cubicBezTo>
                      <a:pt x="2238" y="0"/>
                      <a:pt x="2104" y="14"/>
                      <a:pt x="1965" y="43"/>
                    </a:cubicBezTo>
                    <a:cubicBezTo>
                      <a:pt x="1489" y="151"/>
                      <a:pt x="322" y="472"/>
                      <a:pt x="156" y="1460"/>
                    </a:cubicBezTo>
                    <a:cubicBezTo>
                      <a:pt x="1" y="2437"/>
                      <a:pt x="179" y="2925"/>
                      <a:pt x="179" y="2925"/>
                    </a:cubicBezTo>
                    <a:cubicBezTo>
                      <a:pt x="179" y="2925"/>
                      <a:pt x="3335" y="1901"/>
                      <a:pt x="4287" y="1770"/>
                    </a:cubicBezTo>
                    <a:cubicBezTo>
                      <a:pt x="4501" y="1746"/>
                      <a:pt x="3930" y="651"/>
                      <a:pt x="3680" y="460"/>
                    </a:cubicBezTo>
                    <a:cubicBezTo>
                      <a:pt x="3435" y="274"/>
                      <a:pt x="2958" y="0"/>
                      <a:pt x="23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9"/>
              <p:cNvSpPr/>
              <p:nvPr/>
            </p:nvSpPr>
            <p:spPr>
              <a:xfrm>
                <a:off x="9337525" y="2202053"/>
                <a:ext cx="167478" cy="229981"/>
              </a:xfrm>
              <a:custGeom>
                <a:rect b="b" l="l" r="r" t="t"/>
                <a:pathLst>
                  <a:path extrusionOk="0" h="2977" w="2168">
                    <a:moveTo>
                      <a:pt x="1870" y="0"/>
                    </a:moveTo>
                    <a:lnTo>
                      <a:pt x="1870" y="0"/>
                    </a:lnTo>
                    <a:cubicBezTo>
                      <a:pt x="1358" y="95"/>
                      <a:pt x="298" y="453"/>
                      <a:pt x="143" y="1381"/>
                    </a:cubicBezTo>
                    <a:cubicBezTo>
                      <a:pt x="0" y="2358"/>
                      <a:pt x="24" y="2977"/>
                      <a:pt x="24" y="2977"/>
                    </a:cubicBezTo>
                    <a:cubicBezTo>
                      <a:pt x="1358" y="2560"/>
                      <a:pt x="1596" y="2465"/>
                      <a:pt x="2167" y="2274"/>
                    </a:cubicBezTo>
                    <a:cubicBezTo>
                      <a:pt x="1834" y="1560"/>
                      <a:pt x="1501" y="500"/>
                      <a:pt x="18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9808450" y="2540110"/>
                <a:ext cx="114871" cy="88995"/>
              </a:xfrm>
              <a:custGeom>
                <a:rect b="b" l="l" r="r" t="t"/>
                <a:pathLst>
                  <a:path extrusionOk="0" h="1152" w="1487">
                    <a:moveTo>
                      <a:pt x="672" y="1"/>
                    </a:moveTo>
                    <a:cubicBezTo>
                      <a:pt x="527" y="1"/>
                      <a:pt x="383" y="24"/>
                      <a:pt x="274" y="89"/>
                    </a:cubicBezTo>
                    <a:cubicBezTo>
                      <a:pt x="0" y="220"/>
                      <a:pt x="0" y="518"/>
                      <a:pt x="0" y="518"/>
                    </a:cubicBezTo>
                    <a:cubicBezTo>
                      <a:pt x="60" y="518"/>
                      <a:pt x="36" y="518"/>
                      <a:pt x="108" y="637"/>
                    </a:cubicBezTo>
                    <a:cubicBezTo>
                      <a:pt x="179" y="744"/>
                      <a:pt x="286" y="1041"/>
                      <a:pt x="441" y="1077"/>
                    </a:cubicBezTo>
                    <a:cubicBezTo>
                      <a:pt x="450" y="1079"/>
                      <a:pt x="458" y="1080"/>
                      <a:pt x="466" y="1080"/>
                    </a:cubicBezTo>
                    <a:cubicBezTo>
                      <a:pt x="591" y="1080"/>
                      <a:pt x="639" y="824"/>
                      <a:pt x="572" y="589"/>
                    </a:cubicBezTo>
                    <a:cubicBezTo>
                      <a:pt x="534" y="464"/>
                      <a:pt x="526" y="434"/>
                      <a:pt x="527" y="434"/>
                    </a:cubicBezTo>
                    <a:lnTo>
                      <a:pt x="527" y="434"/>
                    </a:lnTo>
                    <a:cubicBezTo>
                      <a:pt x="528" y="434"/>
                      <a:pt x="536" y="458"/>
                      <a:pt x="536" y="458"/>
                    </a:cubicBezTo>
                    <a:cubicBezTo>
                      <a:pt x="536" y="458"/>
                      <a:pt x="572" y="518"/>
                      <a:pt x="596" y="601"/>
                    </a:cubicBezTo>
                    <a:cubicBezTo>
                      <a:pt x="632" y="696"/>
                      <a:pt x="572" y="1101"/>
                      <a:pt x="691" y="1137"/>
                    </a:cubicBezTo>
                    <a:cubicBezTo>
                      <a:pt x="715" y="1147"/>
                      <a:pt x="737" y="1152"/>
                      <a:pt x="756" y="1152"/>
                    </a:cubicBezTo>
                    <a:cubicBezTo>
                      <a:pt x="939" y="1152"/>
                      <a:pt x="929" y="735"/>
                      <a:pt x="929" y="649"/>
                    </a:cubicBezTo>
                    <a:lnTo>
                      <a:pt x="929" y="387"/>
                    </a:lnTo>
                    <a:cubicBezTo>
                      <a:pt x="929" y="387"/>
                      <a:pt x="941" y="934"/>
                      <a:pt x="989" y="1018"/>
                    </a:cubicBezTo>
                    <a:cubicBezTo>
                      <a:pt x="996" y="1034"/>
                      <a:pt x="1006" y="1041"/>
                      <a:pt x="1019" y="1041"/>
                    </a:cubicBezTo>
                    <a:cubicBezTo>
                      <a:pt x="1075" y="1041"/>
                      <a:pt x="1176" y="910"/>
                      <a:pt x="1234" y="817"/>
                    </a:cubicBezTo>
                    <a:lnTo>
                      <a:pt x="1234" y="817"/>
                    </a:lnTo>
                    <a:cubicBezTo>
                      <a:pt x="1239" y="902"/>
                      <a:pt x="1253" y="973"/>
                      <a:pt x="1286" y="994"/>
                    </a:cubicBezTo>
                    <a:cubicBezTo>
                      <a:pt x="1292" y="998"/>
                      <a:pt x="1299" y="1000"/>
                      <a:pt x="1305" y="1000"/>
                    </a:cubicBezTo>
                    <a:cubicBezTo>
                      <a:pt x="1386" y="1000"/>
                      <a:pt x="1486" y="669"/>
                      <a:pt x="1453" y="470"/>
                    </a:cubicBezTo>
                    <a:cubicBezTo>
                      <a:pt x="1417" y="279"/>
                      <a:pt x="1358" y="148"/>
                      <a:pt x="1132" y="65"/>
                    </a:cubicBezTo>
                    <a:cubicBezTo>
                      <a:pt x="1015" y="33"/>
                      <a:pt x="843" y="1"/>
                      <a:pt x="6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49"/>
            <p:cNvGrpSpPr/>
            <p:nvPr/>
          </p:nvGrpSpPr>
          <p:grpSpPr>
            <a:xfrm>
              <a:off x="6213971" y="1575544"/>
              <a:ext cx="456862" cy="998947"/>
              <a:chOff x="7607770" y="2778194"/>
              <a:chExt cx="840283" cy="1837313"/>
            </a:xfrm>
          </p:grpSpPr>
          <p:sp>
            <p:nvSpPr>
              <p:cNvPr id="1507" name="Google Shape;1507;p49"/>
              <p:cNvSpPr/>
              <p:nvPr/>
            </p:nvSpPr>
            <p:spPr>
              <a:xfrm>
                <a:off x="7684337" y="3119780"/>
                <a:ext cx="177862" cy="501024"/>
              </a:xfrm>
              <a:custGeom>
                <a:rect b="b" l="l" r="r" t="t"/>
                <a:pathLst>
                  <a:path extrusionOk="0" h="8186" w="2906">
                    <a:moveTo>
                      <a:pt x="1458" y="1"/>
                    </a:moveTo>
                    <a:cubicBezTo>
                      <a:pt x="807" y="1"/>
                      <a:pt x="261" y="370"/>
                      <a:pt x="238" y="837"/>
                    </a:cubicBezTo>
                    <a:lnTo>
                      <a:pt x="24" y="7266"/>
                    </a:lnTo>
                    <a:cubicBezTo>
                      <a:pt x="0" y="7742"/>
                      <a:pt x="560" y="8159"/>
                      <a:pt x="1274" y="8183"/>
                    </a:cubicBezTo>
                    <a:lnTo>
                      <a:pt x="1357" y="8183"/>
                    </a:lnTo>
                    <a:cubicBezTo>
                      <a:pt x="1389" y="8184"/>
                      <a:pt x="1421" y="8185"/>
                      <a:pt x="1453" y="8185"/>
                    </a:cubicBezTo>
                    <a:cubicBezTo>
                      <a:pt x="2123" y="8185"/>
                      <a:pt x="2656" y="7827"/>
                      <a:pt x="2667" y="7349"/>
                    </a:cubicBezTo>
                    <a:lnTo>
                      <a:pt x="2893" y="920"/>
                    </a:lnTo>
                    <a:cubicBezTo>
                      <a:pt x="2905" y="444"/>
                      <a:pt x="2346" y="27"/>
                      <a:pt x="1643" y="3"/>
                    </a:cubicBezTo>
                    <a:lnTo>
                      <a:pt x="1548" y="3"/>
                    </a:lnTo>
                    <a:cubicBezTo>
                      <a:pt x="1518" y="2"/>
                      <a:pt x="1488" y="1"/>
                      <a:pt x="14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9"/>
              <p:cNvSpPr/>
              <p:nvPr/>
            </p:nvSpPr>
            <p:spPr>
              <a:xfrm>
                <a:off x="7680665" y="3254002"/>
                <a:ext cx="180800" cy="50188"/>
              </a:xfrm>
              <a:custGeom>
                <a:rect b="b" l="l" r="r" t="t"/>
                <a:pathLst>
                  <a:path extrusionOk="0" h="820" w="2954">
                    <a:moveTo>
                      <a:pt x="155" y="1"/>
                    </a:moveTo>
                    <a:cubicBezTo>
                      <a:pt x="155" y="1"/>
                      <a:pt x="1" y="608"/>
                      <a:pt x="131" y="632"/>
                    </a:cubicBezTo>
                    <a:cubicBezTo>
                      <a:pt x="739" y="786"/>
                      <a:pt x="1553" y="819"/>
                      <a:pt x="2151" y="819"/>
                    </a:cubicBezTo>
                    <a:cubicBezTo>
                      <a:pt x="2618" y="819"/>
                      <a:pt x="2953" y="799"/>
                      <a:pt x="2953" y="799"/>
                    </a:cubicBezTo>
                    <a:lnTo>
                      <a:pt x="2953" y="25"/>
                    </a:lnTo>
                    <a:cubicBezTo>
                      <a:pt x="2953" y="25"/>
                      <a:pt x="1978" y="103"/>
                      <a:pt x="1166" y="103"/>
                    </a:cubicBezTo>
                    <a:cubicBezTo>
                      <a:pt x="710" y="103"/>
                      <a:pt x="305" y="78"/>
                      <a:pt x="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7676319" y="3469750"/>
                <a:ext cx="182207" cy="63408"/>
              </a:xfrm>
              <a:custGeom>
                <a:rect b="b" l="l" r="r" t="t"/>
                <a:pathLst>
                  <a:path extrusionOk="0" h="1036" w="2977">
                    <a:moveTo>
                      <a:pt x="2977" y="0"/>
                    </a:moveTo>
                    <a:cubicBezTo>
                      <a:pt x="2831" y="186"/>
                      <a:pt x="2323" y="251"/>
                      <a:pt x="1778" y="251"/>
                    </a:cubicBezTo>
                    <a:cubicBezTo>
                      <a:pt x="1028" y="251"/>
                      <a:pt x="208" y="127"/>
                      <a:pt x="167" y="24"/>
                    </a:cubicBezTo>
                    <a:lnTo>
                      <a:pt x="167" y="24"/>
                    </a:lnTo>
                    <a:cubicBezTo>
                      <a:pt x="167" y="24"/>
                      <a:pt x="0" y="655"/>
                      <a:pt x="191" y="726"/>
                    </a:cubicBezTo>
                    <a:cubicBezTo>
                      <a:pt x="697" y="958"/>
                      <a:pt x="1172" y="1036"/>
                      <a:pt x="1582" y="1036"/>
                    </a:cubicBezTo>
                    <a:cubicBezTo>
                      <a:pt x="2415" y="1036"/>
                      <a:pt x="2977" y="715"/>
                      <a:pt x="2977" y="715"/>
                    </a:cubicBezTo>
                    <a:lnTo>
                      <a:pt x="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9"/>
              <p:cNvSpPr/>
              <p:nvPr/>
            </p:nvSpPr>
            <p:spPr>
              <a:xfrm>
                <a:off x="7607770" y="4393027"/>
                <a:ext cx="230620" cy="201426"/>
              </a:xfrm>
              <a:custGeom>
                <a:rect b="b" l="l" r="r" t="t"/>
                <a:pathLst>
                  <a:path extrusionOk="0" h="3291" w="3768">
                    <a:moveTo>
                      <a:pt x="858" y="0"/>
                    </a:moveTo>
                    <a:cubicBezTo>
                      <a:pt x="203" y="798"/>
                      <a:pt x="1" y="1405"/>
                      <a:pt x="477" y="1667"/>
                    </a:cubicBezTo>
                    <a:cubicBezTo>
                      <a:pt x="644" y="1762"/>
                      <a:pt x="918" y="1929"/>
                      <a:pt x="1120" y="2167"/>
                    </a:cubicBezTo>
                    <a:cubicBezTo>
                      <a:pt x="1775" y="2941"/>
                      <a:pt x="2049" y="3036"/>
                      <a:pt x="2239" y="3155"/>
                    </a:cubicBezTo>
                    <a:cubicBezTo>
                      <a:pt x="2404" y="3251"/>
                      <a:pt x="2569" y="3291"/>
                      <a:pt x="2722" y="3291"/>
                    </a:cubicBezTo>
                    <a:cubicBezTo>
                      <a:pt x="3336" y="3291"/>
                      <a:pt x="3768" y="2653"/>
                      <a:pt x="3263" y="2358"/>
                    </a:cubicBezTo>
                    <a:cubicBezTo>
                      <a:pt x="2644" y="1989"/>
                      <a:pt x="2608" y="584"/>
                      <a:pt x="2608" y="584"/>
                    </a:cubicBezTo>
                    <a:lnTo>
                      <a:pt x="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9"/>
              <p:cNvSpPr/>
              <p:nvPr/>
            </p:nvSpPr>
            <p:spPr>
              <a:xfrm>
                <a:off x="7646390" y="3952168"/>
                <a:ext cx="427088" cy="563331"/>
              </a:xfrm>
              <a:custGeom>
                <a:rect b="b" l="l" r="r" t="t"/>
                <a:pathLst>
                  <a:path extrusionOk="0" h="9204" w="6978">
                    <a:moveTo>
                      <a:pt x="4132" y="0"/>
                    </a:moveTo>
                    <a:cubicBezTo>
                      <a:pt x="1418" y="3751"/>
                      <a:pt x="584" y="5941"/>
                      <a:pt x="1" y="7203"/>
                    </a:cubicBezTo>
                    <a:lnTo>
                      <a:pt x="2454" y="9204"/>
                    </a:lnTo>
                    <a:cubicBezTo>
                      <a:pt x="2454" y="9204"/>
                      <a:pt x="6835" y="2322"/>
                      <a:pt x="6907" y="1512"/>
                    </a:cubicBezTo>
                    <a:cubicBezTo>
                      <a:pt x="6978" y="691"/>
                      <a:pt x="4132" y="0"/>
                      <a:pt x="41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7664629" y="4285918"/>
                <a:ext cx="194632" cy="197509"/>
              </a:xfrm>
              <a:custGeom>
                <a:rect b="b" l="l" r="r" t="t"/>
                <a:pathLst>
                  <a:path extrusionOk="0" h="3227" w="3180">
                    <a:moveTo>
                      <a:pt x="524" y="0"/>
                    </a:moveTo>
                    <a:cubicBezTo>
                      <a:pt x="501" y="0"/>
                      <a:pt x="24" y="1036"/>
                      <a:pt x="1" y="1084"/>
                    </a:cubicBezTo>
                    <a:lnTo>
                      <a:pt x="2489" y="3227"/>
                    </a:lnTo>
                    <a:lnTo>
                      <a:pt x="3180" y="2108"/>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9"/>
              <p:cNvSpPr/>
              <p:nvPr/>
            </p:nvSpPr>
            <p:spPr>
              <a:xfrm>
                <a:off x="7672647" y="4304096"/>
                <a:ext cx="172047" cy="156746"/>
              </a:xfrm>
              <a:custGeom>
                <a:rect b="b" l="l" r="r" t="t"/>
                <a:pathLst>
                  <a:path extrusionOk="0" h="2561" w="2811">
                    <a:moveTo>
                      <a:pt x="239" y="1"/>
                    </a:moveTo>
                    <a:lnTo>
                      <a:pt x="1" y="489"/>
                    </a:lnTo>
                    <a:lnTo>
                      <a:pt x="2572" y="2561"/>
                    </a:lnTo>
                    <a:lnTo>
                      <a:pt x="2810" y="2168"/>
                    </a:lnTo>
                    <a:lnTo>
                      <a:pt x="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9"/>
              <p:cNvSpPr/>
              <p:nvPr/>
            </p:nvSpPr>
            <p:spPr>
              <a:xfrm>
                <a:off x="7970838" y="2833524"/>
                <a:ext cx="218563" cy="261590"/>
              </a:xfrm>
              <a:custGeom>
                <a:rect b="b" l="l" r="r" t="t"/>
                <a:pathLst>
                  <a:path extrusionOk="0" h="4274" w="3571">
                    <a:moveTo>
                      <a:pt x="1692" y="0"/>
                    </a:moveTo>
                    <a:cubicBezTo>
                      <a:pt x="597" y="0"/>
                      <a:pt x="0" y="1033"/>
                      <a:pt x="129" y="2192"/>
                    </a:cubicBezTo>
                    <a:cubicBezTo>
                      <a:pt x="260" y="3311"/>
                      <a:pt x="1284" y="4192"/>
                      <a:pt x="1903" y="4263"/>
                    </a:cubicBezTo>
                    <a:cubicBezTo>
                      <a:pt x="1903" y="4263"/>
                      <a:pt x="1930" y="4274"/>
                      <a:pt x="1984" y="4274"/>
                    </a:cubicBezTo>
                    <a:cubicBezTo>
                      <a:pt x="2044" y="4274"/>
                      <a:pt x="2140" y="4261"/>
                      <a:pt x="2272" y="4204"/>
                    </a:cubicBezTo>
                    <a:cubicBezTo>
                      <a:pt x="2820" y="3978"/>
                      <a:pt x="2999" y="3382"/>
                      <a:pt x="3106" y="3144"/>
                    </a:cubicBezTo>
                    <a:cubicBezTo>
                      <a:pt x="3225" y="2906"/>
                      <a:pt x="3522" y="1358"/>
                      <a:pt x="3570" y="1037"/>
                    </a:cubicBezTo>
                    <a:cubicBezTo>
                      <a:pt x="3570" y="1037"/>
                      <a:pt x="3463" y="989"/>
                      <a:pt x="3344" y="930"/>
                    </a:cubicBezTo>
                    <a:cubicBezTo>
                      <a:pt x="3094" y="406"/>
                      <a:pt x="2534" y="37"/>
                      <a:pt x="1748" y="1"/>
                    </a:cubicBezTo>
                    <a:cubicBezTo>
                      <a:pt x="1730" y="0"/>
                      <a:pt x="1711" y="0"/>
                      <a:pt x="1692" y="0"/>
                    </a:cubicBezTo>
                    <a:close/>
                  </a:path>
                </a:pathLst>
              </a:custGeom>
              <a:solidFill>
                <a:srgbClr val="B8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9"/>
              <p:cNvSpPr/>
              <p:nvPr/>
            </p:nvSpPr>
            <p:spPr>
              <a:xfrm>
                <a:off x="8034124" y="3086423"/>
                <a:ext cx="180004" cy="737398"/>
              </a:xfrm>
              <a:custGeom>
                <a:rect b="b" l="l" r="r" t="t"/>
                <a:pathLst>
                  <a:path extrusionOk="0" h="12048" w="2941">
                    <a:moveTo>
                      <a:pt x="0" y="0"/>
                    </a:moveTo>
                    <a:cubicBezTo>
                      <a:pt x="0" y="1"/>
                      <a:pt x="476" y="429"/>
                      <a:pt x="643" y="798"/>
                    </a:cubicBezTo>
                    <a:cubicBezTo>
                      <a:pt x="1417" y="2703"/>
                      <a:pt x="1048" y="4882"/>
                      <a:pt x="1191" y="6549"/>
                    </a:cubicBezTo>
                    <a:cubicBezTo>
                      <a:pt x="1334" y="8049"/>
                      <a:pt x="2084" y="12038"/>
                      <a:pt x="2084" y="12038"/>
                    </a:cubicBezTo>
                    <a:cubicBezTo>
                      <a:pt x="2084" y="12038"/>
                      <a:pt x="2189" y="12048"/>
                      <a:pt x="2325" y="12048"/>
                    </a:cubicBezTo>
                    <a:cubicBezTo>
                      <a:pt x="2579" y="12048"/>
                      <a:pt x="2941" y="12013"/>
                      <a:pt x="2941" y="11811"/>
                    </a:cubicBezTo>
                    <a:cubicBezTo>
                      <a:pt x="2893" y="9823"/>
                      <a:pt x="2608" y="7204"/>
                      <a:pt x="2596" y="7061"/>
                    </a:cubicBezTo>
                    <a:cubicBezTo>
                      <a:pt x="2465" y="5180"/>
                      <a:pt x="2488" y="4144"/>
                      <a:pt x="2441" y="3810"/>
                    </a:cubicBezTo>
                    <a:cubicBezTo>
                      <a:pt x="2381" y="3370"/>
                      <a:pt x="2000" y="2048"/>
                      <a:pt x="1691" y="1441"/>
                    </a:cubicBezTo>
                    <a:cubicBezTo>
                      <a:pt x="1298" y="846"/>
                      <a:pt x="583" y="31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7939378" y="3032501"/>
                <a:ext cx="189491" cy="123573"/>
              </a:xfrm>
              <a:custGeom>
                <a:rect b="b" l="l" r="r" t="t"/>
                <a:pathLst>
                  <a:path extrusionOk="0" h="2019" w="3096">
                    <a:moveTo>
                      <a:pt x="143" y="0"/>
                    </a:moveTo>
                    <a:lnTo>
                      <a:pt x="0" y="1132"/>
                    </a:lnTo>
                    <a:cubicBezTo>
                      <a:pt x="0" y="1132"/>
                      <a:pt x="1438" y="2018"/>
                      <a:pt x="2351" y="2018"/>
                    </a:cubicBezTo>
                    <a:cubicBezTo>
                      <a:pt x="2553" y="2018"/>
                      <a:pt x="2729" y="1975"/>
                      <a:pt x="2858" y="1870"/>
                    </a:cubicBezTo>
                    <a:cubicBezTo>
                      <a:pt x="3096" y="1679"/>
                      <a:pt x="3013" y="965"/>
                      <a:pt x="3013" y="965"/>
                    </a:cubicBezTo>
                    <a:cubicBezTo>
                      <a:pt x="3013" y="965"/>
                      <a:pt x="1810" y="798"/>
                      <a:pt x="441" y="286"/>
                    </a:cubicBezTo>
                    <a:cubicBezTo>
                      <a:pt x="143" y="167"/>
                      <a:pt x="143"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7937175" y="2925943"/>
                <a:ext cx="211402" cy="162928"/>
              </a:xfrm>
              <a:custGeom>
                <a:rect b="b" l="l" r="r" t="t"/>
                <a:pathLst>
                  <a:path extrusionOk="0" h="2662" w="3454">
                    <a:moveTo>
                      <a:pt x="1974" y="0"/>
                    </a:moveTo>
                    <a:cubicBezTo>
                      <a:pt x="1218" y="0"/>
                      <a:pt x="429" y="27"/>
                      <a:pt x="298" y="134"/>
                    </a:cubicBezTo>
                    <a:cubicBezTo>
                      <a:pt x="24" y="336"/>
                      <a:pt x="1" y="2265"/>
                      <a:pt x="1" y="2408"/>
                    </a:cubicBezTo>
                    <a:cubicBezTo>
                      <a:pt x="8" y="2591"/>
                      <a:pt x="520" y="2661"/>
                      <a:pt x="1011" y="2661"/>
                    </a:cubicBezTo>
                    <a:cubicBezTo>
                      <a:pt x="1322" y="2661"/>
                      <a:pt x="1625" y="2633"/>
                      <a:pt x="1786" y="2587"/>
                    </a:cubicBezTo>
                    <a:cubicBezTo>
                      <a:pt x="2346" y="2408"/>
                      <a:pt x="2036" y="2396"/>
                      <a:pt x="2691" y="2063"/>
                    </a:cubicBezTo>
                    <a:cubicBezTo>
                      <a:pt x="3346" y="1741"/>
                      <a:pt x="3334" y="206"/>
                      <a:pt x="3453" y="27"/>
                    </a:cubicBezTo>
                    <a:cubicBezTo>
                      <a:pt x="3453" y="27"/>
                      <a:pt x="2730" y="0"/>
                      <a:pt x="19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7848244" y="2896810"/>
                <a:ext cx="395078" cy="73630"/>
              </a:xfrm>
              <a:custGeom>
                <a:rect b="b" l="l" r="r" t="t"/>
                <a:pathLst>
                  <a:path extrusionOk="0" h="1203" w="6455">
                    <a:moveTo>
                      <a:pt x="5972" y="0"/>
                    </a:moveTo>
                    <a:cubicBezTo>
                      <a:pt x="5433" y="0"/>
                      <a:pt x="406" y="562"/>
                      <a:pt x="406" y="562"/>
                    </a:cubicBezTo>
                    <a:cubicBezTo>
                      <a:pt x="168" y="610"/>
                      <a:pt x="1" y="682"/>
                      <a:pt x="60" y="896"/>
                    </a:cubicBezTo>
                    <a:cubicBezTo>
                      <a:pt x="104" y="1052"/>
                      <a:pt x="1278" y="1203"/>
                      <a:pt x="2135" y="1203"/>
                    </a:cubicBezTo>
                    <a:cubicBezTo>
                      <a:pt x="2452" y="1203"/>
                      <a:pt x="2725" y="1182"/>
                      <a:pt x="2882" y="1134"/>
                    </a:cubicBezTo>
                    <a:cubicBezTo>
                      <a:pt x="3440" y="960"/>
                      <a:pt x="4610" y="729"/>
                      <a:pt x="5164" y="729"/>
                    </a:cubicBezTo>
                    <a:cubicBezTo>
                      <a:pt x="5178" y="729"/>
                      <a:pt x="5191" y="729"/>
                      <a:pt x="5204" y="729"/>
                    </a:cubicBezTo>
                    <a:cubicBezTo>
                      <a:pt x="5752" y="729"/>
                      <a:pt x="6299" y="717"/>
                      <a:pt x="6371" y="479"/>
                    </a:cubicBezTo>
                    <a:cubicBezTo>
                      <a:pt x="6454" y="241"/>
                      <a:pt x="6180" y="27"/>
                      <a:pt x="6014" y="3"/>
                    </a:cubicBezTo>
                    <a:cubicBezTo>
                      <a:pt x="6007" y="1"/>
                      <a:pt x="5993" y="0"/>
                      <a:pt x="59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7853752" y="2882304"/>
                <a:ext cx="382960" cy="74548"/>
              </a:xfrm>
              <a:custGeom>
                <a:rect b="b" l="l" r="r" t="t"/>
                <a:pathLst>
                  <a:path extrusionOk="0" h="1218" w="6257">
                    <a:moveTo>
                      <a:pt x="5204" y="0"/>
                    </a:moveTo>
                    <a:cubicBezTo>
                      <a:pt x="4376" y="0"/>
                      <a:pt x="1745" y="371"/>
                      <a:pt x="1745" y="371"/>
                    </a:cubicBezTo>
                    <a:cubicBezTo>
                      <a:pt x="1745" y="371"/>
                      <a:pt x="292" y="728"/>
                      <a:pt x="125" y="859"/>
                    </a:cubicBezTo>
                    <a:cubicBezTo>
                      <a:pt x="0" y="965"/>
                      <a:pt x="1278" y="1218"/>
                      <a:pt x="2102" y="1218"/>
                    </a:cubicBezTo>
                    <a:cubicBezTo>
                      <a:pt x="2299" y="1218"/>
                      <a:pt x="2470" y="1203"/>
                      <a:pt x="2590" y="1169"/>
                    </a:cubicBezTo>
                    <a:cubicBezTo>
                      <a:pt x="3340" y="966"/>
                      <a:pt x="4007" y="859"/>
                      <a:pt x="4614" y="799"/>
                    </a:cubicBezTo>
                    <a:cubicBezTo>
                      <a:pt x="5221" y="740"/>
                      <a:pt x="6138" y="811"/>
                      <a:pt x="6197" y="538"/>
                    </a:cubicBezTo>
                    <a:cubicBezTo>
                      <a:pt x="6257" y="252"/>
                      <a:pt x="5852" y="121"/>
                      <a:pt x="5400" y="14"/>
                    </a:cubicBezTo>
                    <a:cubicBezTo>
                      <a:pt x="5358" y="5"/>
                      <a:pt x="5291" y="0"/>
                      <a:pt x="5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7937175" y="2778194"/>
                <a:ext cx="277320" cy="150136"/>
              </a:xfrm>
              <a:custGeom>
                <a:rect b="b" l="l" r="r" t="t"/>
                <a:pathLst>
                  <a:path extrusionOk="0" h="2453" w="4531">
                    <a:moveTo>
                      <a:pt x="2417" y="0"/>
                    </a:moveTo>
                    <a:cubicBezTo>
                      <a:pt x="1929" y="0"/>
                      <a:pt x="715" y="95"/>
                      <a:pt x="358" y="1012"/>
                    </a:cubicBezTo>
                    <a:cubicBezTo>
                      <a:pt x="1" y="1941"/>
                      <a:pt x="72" y="2453"/>
                      <a:pt x="72" y="2453"/>
                    </a:cubicBezTo>
                    <a:cubicBezTo>
                      <a:pt x="72" y="2453"/>
                      <a:pt x="2872" y="2148"/>
                      <a:pt x="4061" y="2148"/>
                    </a:cubicBezTo>
                    <a:cubicBezTo>
                      <a:pt x="4160" y="2148"/>
                      <a:pt x="4248" y="2151"/>
                      <a:pt x="4322" y="2155"/>
                    </a:cubicBezTo>
                    <a:cubicBezTo>
                      <a:pt x="4325" y="2155"/>
                      <a:pt x="4327" y="2156"/>
                      <a:pt x="4329" y="2156"/>
                    </a:cubicBezTo>
                    <a:cubicBezTo>
                      <a:pt x="4530" y="2156"/>
                      <a:pt x="4201" y="998"/>
                      <a:pt x="4001" y="762"/>
                    </a:cubicBezTo>
                    <a:cubicBezTo>
                      <a:pt x="3763" y="476"/>
                      <a:pt x="3191" y="0"/>
                      <a:pt x="24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9"/>
              <p:cNvSpPr/>
              <p:nvPr/>
            </p:nvSpPr>
            <p:spPr>
              <a:xfrm>
                <a:off x="7932095" y="2778868"/>
                <a:ext cx="148728" cy="155338"/>
              </a:xfrm>
              <a:custGeom>
                <a:rect b="b" l="l" r="r" t="t"/>
                <a:pathLst>
                  <a:path extrusionOk="0" h="2538" w="2430">
                    <a:moveTo>
                      <a:pt x="2366" y="0"/>
                    </a:moveTo>
                    <a:cubicBezTo>
                      <a:pt x="1819" y="0"/>
                      <a:pt x="762" y="154"/>
                      <a:pt x="453" y="1001"/>
                    </a:cubicBezTo>
                    <a:cubicBezTo>
                      <a:pt x="95" y="1930"/>
                      <a:pt x="0" y="2537"/>
                      <a:pt x="0" y="2537"/>
                    </a:cubicBezTo>
                    <a:cubicBezTo>
                      <a:pt x="1393" y="2406"/>
                      <a:pt x="1631" y="2358"/>
                      <a:pt x="2250" y="2299"/>
                    </a:cubicBezTo>
                    <a:cubicBezTo>
                      <a:pt x="2060" y="1525"/>
                      <a:pt x="1953" y="442"/>
                      <a:pt x="2429" y="1"/>
                    </a:cubicBezTo>
                    <a:cubicBezTo>
                      <a:pt x="2409" y="1"/>
                      <a:pt x="2388" y="0"/>
                      <a:pt x="2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9"/>
              <p:cNvSpPr/>
              <p:nvPr/>
            </p:nvSpPr>
            <p:spPr>
              <a:xfrm>
                <a:off x="8052301" y="4473206"/>
                <a:ext cx="275545" cy="142302"/>
              </a:xfrm>
              <a:custGeom>
                <a:rect b="b" l="l" r="r" t="t"/>
                <a:pathLst>
                  <a:path extrusionOk="0" h="2325" w="4502">
                    <a:moveTo>
                      <a:pt x="1394" y="0"/>
                    </a:moveTo>
                    <a:lnTo>
                      <a:pt x="1" y="619"/>
                    </a:lnTo>
                    <a:cubicBezTo>
                      <a:pt x="1" y="1676"/>
                      <a:pt x="350" y="2273"/>
                      <a:pt x="774" y="2273"/>
                    </a:cubicBezTo>
                    <a:cubicBezTo>
                      <a:pt x="833" y="2273"/>
                      <a:pt x="893" y="2262"/>
                      <a:pt x="953" y="2238"/>
                    </a:cubicBezTo>
                    <a:cubicBezTo>
                      <a:pt x="1068" y="2200"/>
                      <a:pt x="1184" y="2162"/>
                      <a:pt x="1337" y="2162"/>
                    </a:cubicBezTo>
                    <a:cubicBezTo>
                      <a:pt x="1422" y="2162"/>
                      <a:pt x="1518" y="2173"/>
                      <a:pt x="1632" y="2203"/>
                    </a:cubicBezTo>
                    <a:cubicBezTo>
                      <a:pt x="1929" y="2293"/>
                      <a:pt x="2221" y="2325"/>
                      <a:pt x="2485" y="2325"/>
                    </a:cubicBezTo>
                    <a:cubicBezTo>
                      <a:pt x="3026" y="2325"/>
                      <a:pt x="3456" y="2191"/>
                      <a:pt x="3608" y="2143"/>
                    </a:cubicBezTo>
                    <a:cubicBezTo>
                      <a:pt x="4501" y="1845"/>
                      <a:pt x="4489" y="762"/>
                      <a:pt x="3811" y="762"/>
                    </a:cubicBezTo>
                    <a:cubicBezTo>
                      <a:pt x="3803" y="762"/>
                      <a:pt x="3795" y="762"/>
                      <a:pt x="3787" y="762"/>
                    </a:cubicBezTo>
                    <a:cubicBezTo>
                      <a:pt x="2754" y="762"/>
                      <a:pt x="1394" y="0"/>
                      <a:pt x="13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9"/>
              <p:cNvSpPr/>
              <p:nvPr/>
            </p:nvSpPr>
            <p:spPr>
              <a:xfrm>
                <a:off x="7824252" y="3587386"/>
                <a:ext cx="408849" cy="998131"/>
              </a:xfrm>
              <a:custGeom>
                <a:rect b="b" l="l" r="r" t="t"/>
                <a:pathLst>
                  <a:path extrusionOk="0" h="16308" w="6680">
                    <a:moveTo>
                      <a:pt x="2105" y="1"/>
                    </a:moveTo>
                    <a:cubicBezTo>
                      <a:pt x="1100" y="1"/>
                      <a:pt x="202" y="31"/>
                      <a:pt x="202" y="31"/>
                    </a:cubicBezTo>
                    <a:cubicBezTo>
                      <a:pt x="83" y="1245"/>
                      <a:pt x="0" y="2424"/>
                      <a:pt x="191" y="3222"/>
                    </a:cubicBezTo>
                    <a:cubicBezTo>
                      <a:pt x="810" y="5936"/>
                      <a:pt x="1738" y="8806"/>
                      <a:pt x="1846" y="9258"/>
                    </a:cubicBezTo>
                    <a:cubicBezTo>
                      <a:pt x="1310" y="11127"/>
                      <a:pt x="2822" y="14937"/>
                      <a:pt x="3000" y="16176"/>
                    </a:cubicBezTo>
                    <a:cubicBezTo>
                      <a:pt x="3283" y="16268"/>
                      <a:pt x="3564" y="16307"/>
                      <a:pt x="3836" y="16307"/>
                    </a:cubicBezTo>
                    <a:cubicBezTo>
                      <a:pt x="5387" y="16307"/>
                      <a:pt x="6679" y="15033"/>
                      <a:pt x="6679" y="15033"/>
                    </a:cubicBezTo>
                    <a:cubicBezTo>
                      <a:pt x="6679" y="15033"/>
                      <a:pt x="5275" y="9889"/>
                      <a:pt x="5370" y="8960"/>
                    </a:cubicBezTo>
                    <a:cubicBezTo>
                      <a:pt x="5441" y="8020"/>
                      <a:pt x="5179" y="3424"/>
                      <a:pt x="4846" y="269"/>
                    </a:cubicBezTo>
                    <a:cubicBezTo>
                      <a:pt x="4833" y="49"/>
                      <a:pt x="3381" y="1"/>
                      <a:pt x="2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9"/>
              <p:cNvSpPr/>
              <p:nvPr/>
            </p:nvSpPr>
            <p:spPr>
              <a:xfrm>
                <a:off x="7978733" y="4395904"/>
                <a:ext cx="244881" cy="132080"/>
              </a:xfrm>
              <a:custGeom>
                <a:rect b="b" l="l" r="r" t="t"/>
                <a:pathLst>
                  <a:path extrusionOk="0" h="2158" w="4001">
                    <a:moveTo>
                      <a:pt x="3691" y="1"/>
                    </a:moveTo>
                    <a:cubicBezTo>
                      <a:pt x="3691" y="1"/>
                      <a:pt x="2477" y="894"/>
                      <a:pt x="1179" y="1013"/>
                    </a:cubicBezTo>
                    <a:cubicBezTo>
                      <a:pt x="896" y="1075"/>
                      <a:pt x="650" y="1089"/>
                      <a:pt x="457" y="1089"/>
                    </a:cubicBezTo>
                    <a:cubicBezTo>
                      <a:pt x="298" y="1089"/>
                      <a:pt x="175" y="1080"/>
                      <a:pt x="97" y="1080"/>
                    </a:cubicBezTo>
                    <a:cubicBezTo>
                      <a:pt x="34" y="1080"/>
                      <a:pt x="0" y="1086"/>
                      <a:pt x="0" y="1108"/>
                    </a:cubicBezTo>
                    <a:cubicBezTo>
                      <a:pt x="167" y="1906"/>
                      <a:pt x="238" y="2037"/>
                      <a:pt x="238" y="2037"/>
                    </a:cubicBezTo>
                    <a:cubicBezTo>
                      <a:pt x="386" y="2103"/>
                      <a:pt x="653" y="2157"/>
                      <a:pt x="1024" y="2157"/>
                    </a:cubicBezTo>
                    <a:cubicBezTo>
                      <a:pt x="1190" y="2157"/>
                      <a:pt x="1377" y="2146"/>
                      <a:pt x="1584" y="2120"/>
                    </a:cubicBezTo>
                    <a:cubicBezTo>
                      <a:pt x="3132" y="1823"/>
                      <a:pt x="3870" y="1203"/>
                      <a:pt x="4001" y="1120"/>
                    </a:cubicBezTo>
                    <a:cubicBezTo>
                      <a:pt x="3786" y="168"/>
                      <a:pt x="3691" y="1"/>
                      <a:pt x="36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9"/>
              <p:cNvSpPr/>
              <p:nvPr/>
            </p:nvSpPr>
            <p:spPr>
              <a:xfrm>
                <a:off x="7983079" y="4419957"/>
                <a:ext cx="239067" cy="89482"/>
              </a:xfrm>
              <a:custGeom>
                <a:rect b="b" l="l" r="r" t="t"/>
                <a:pathLst>
                  <a:path extrusionOk="0" h="1462" w="3906">
                    <a:moveTo>
                      <a:pt x="3727" y="1"/>
                    </a:moveTo>
                    <a:cubicBezTo>
                      <a:pt x="2382" y="901"/>
                      <a:pt x="1345" y="1039"/>
                      <a:pt x="688" y="1039"/>
                    </a:cubicBezTo>
                    <a:cubicBezTo>
                      <a:pt x="397" y="1039"/>
                      <a:pt x="180" y="1012"/>
                      <a:pt x="45" y="1012"/>
                    </a:cubicBezTo>
                    <a:cubicBezTo>
                      <a:pt x="29" y="1012"/>
                      <a:pt x="14" y="1012"/>
                      <a:pt x="1" y="1013"/>
                    </a:cubicBezTo>
                    <a:cubicBezTo>
                      <a:pt x="1" y="1013"/>
                      <a:pt x="36" y="1251"/>
                      <a:pt x="84" y="1382"/>
                    </a:cubicBezTo>
                    <a:cubicBezTo>
                      <a:pt x="317" y="1437"/>
                      <a:pt x="554" y="1461"/>
                      <a:pt x="791" y="1461"/>
                    </a:cubicBezTo>
                    <a:cubicBezTo>
                      <a:pt x="2331" y="1461"/>
                      <a:pt x="3834" y="441"/>
                      <a:pt x="3834" y="441"/>
                    </a:cubicBezTo>
                    <a:cubicBezTo>
                      <a:pt x="3834" y="441"/>
                      <a:pt x="3906" y="346"/>
                      <a:pt x="37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9"/>
              <p:cNvSpPr/>
              <p:nvPr/>
            </p:nvSpPr>
            <p:spPr>
              <a:xfrm>
                <a:off x="7773574" y="3079874"/>
                <a:ext cx="402668" cy="748415"/>
              </a:xfrm>
              <a:custGeom>
                <a:rect b="b" l="l" r="r" t="t"/>
                <a:pathLst>
                  <a:path extrusionOk="0" h="12228" w="6579">
                    <a:moveTo>
                      <a:pt x="2793" y="0"/>
                    </a:moveTo>
                    <a:cubicBezTo>
                      <a:pt x="1483" y="1179"/>
                      <a:pt x="1316" y="2858"/>
                      <a:pt x="1316" y="2858"/>
                    </a:cubicBezTo>
                    <a:cubicBezTo>
                      <a:pt x="1316" y="2858"/>
                      <a:pt x="1102" y="5322"/>
                      <a:pt x="1150" y="6573"/>
                    </a:cubicBezTo>
                    <a:cubicBezTo>
                      <a:pt x="1209" y="8001"/>
                      <a:pt x="626" y="6692"/>
                      <a:pt x="66" y="10883"/>
                    </a:cubicBezTo>
                    <a:cubicBezTo>
                      <a:pt x="1" y="11426"/>
                      <a:pt x="5212" y="12227"/>
                      <a:pt x="6367" y="12227"/>
                    </a:cubicBezTo>
                    <a:cubicBezTo>
                      <a:pt x="6477" y="12227"/>
                      <a:pt x="6551" y="12220"/>
                      <a:pt x="6579" y="12204"/>
                    </a:cubicBezTo>
                    <a:cubicBezTo>
                      <a:pt x="6579" y="12204"/>
                      <a:pt x="6281" y="5180"/>
                      <a:pt x="6186" y="4263"/>
                    </a:cubicBezTo>
                    <a:cubicBezTo>
                      <a:pt x="6079" y="3346"/>
                      <a:pt x="5114" y="572"/>
                      <a:pt x="4900" y="572"/>
                    </a:cubicBezTo>
                    <a:cubicBezTo>
                      <a:pt x="4893" y="572"/>
                      <a:pt x="4885" y="572"/>
                      <a:pt x="4878" y="572"/>
                    </a:cubicBezTo>
                    <a:cubicBezTo>
                      <a:pt x="4146" y="572"/>
                      <a:pt x="2793" y="0"/>
                      <a:pt x="27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9"/>
              <p:cNvSpPr/>
              <p:nvPr/>
            </p:nvSpPr>
            <p:spPr>
              <a:xfrm>
                <a:off x="7846836" y="3275913"/>
                <a:ext cx="341830" cy="105579"/>
              </a:xfrm>
              <a:custGeom>
                <a:rect b="b" l="l" r="r" t="t"/>
                <a:pathLst>
                  <a:path extrusionOk="0" h="1725" w="5585">
                    <a:moveTo>
                      <a:pt x="5584" y="0"/>
                    </a:moveTo>
                    <a:cubicBezTo>
                      <a:pt x="5364" y="147"/>
                      <a:pt x="3164" y="751"/>
                      <a:pt x="1407" y="751"/>
                    </a:cubicBezTo>
                    <a:cubicBezTo>
                      <a:pt x="881" y="751"/>
                      <a:pt x="394" y="697"/>
                      <a:pt x="12" y="560"/>
                    </a:cubicBezTo>
                    <a:cubicBezTo>
                      <a:pt x="0" y="1191"/>
                      <a:pt x="0" y="1548"/>
                      <a:pt x="0" y="1548"/>
                    </a:cubicBezTo>
                    <a:cubicBezTo>
                      <a:pt x="0" y="1548"/>
                      <a:pt x="715" y="1724"/>
                      <a:pt x="1839" y="1724"/>
                    </a:cubicBezTo>
                    <a:cubicBezTo>
                      <a:pt x="2822" y="1724"/>
                      <a:pt x="4119" y="1589"/>
                      <a:pt x="5525" y="1084"/>
                    </a:cubicBezTo>
                    <a:cubicBezTo>
                      <a:pt x="5537" y="262"/>
                      <a:pt x="5584" y="0"/>
                      <a:pt x="5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9"/>
              <p:cNvSpPr/>
              <p:nvPr/>
            </p:nvSpPr>
            <p:spPr>
              <a:xfrm>
                <a:off x="7846836" y="3295560"/>
                <a:ext cx="343238" cy="69162"/>
              </a:xfrm>
              <a:custGeom>
                <a:rect b="b" l="l" r="r" t="t"/>
                <a:pathLst>
                  <a:path extrusionOk="0" h="1130" w="5608">
                    <a:moveTo>
                      <a:pt x="5608" y="1"/>
                    </a:moveTo>
                    <a:lnTo>
                      <a:pt x="5608" y="1"/>
                    </a:lnTo>
                    <a:cubicBezTo>
                      <a:pt x="5389" y="146"/>
                      <a:pt x="3201" y="751"/>
                      <a:pt x="1443" y="751"/>
                    </a:cubicBezTo>
                    <a:cubicBezTo>
                      <a:pt x="902" y="751"/>
                      <a:pt x="402" y="694"/>
                      <a:pt x="12" y="548"/>
                    </a:cubicBezTo>
                    <a:cubicBezTo>
                      <a:pt x="12" y="786"/>
                      <a:pt x="0" y="965"/>
                      <a:pt x="0" y="965"/>
                    </a:cubicBezTo>
                    <a:cubicBezTo>
                      <a:pt x="0" y="965"/>
                      <a:pt x="699" y="1130"/>
                      <a:pt x="1799" y="1130"/>
                    </a:cubicBezTo>
                    <a:cubicBezTo>
                      <a:pt x="2789" y="1130"/>
                      <a:pt x="4103" y="996"/>
                      <a:pt x="5525" y="489"/>
                    </a:cubicBezTo>
                    <a:cubicBezTo>
                      <a:pt x="5560" y="155"/>
                      <a:pt x="5608" y="1"/>
                      <a:pt x="5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9"/>
              <p:cNvSpPr/>
              <p:nvPr/>
            </p:nvSpPr>
            <p:spPr>
              <a:xfrm>
                <a:off x="7816907" y="3100010"/>
                <a:ext cx="251308" cy="438779"/>
              </a:xfrm>
              <a:custGeom>
                <a:rect b="b" l="l" r="r" t="t"/>
                <a:pathLst>
                  <a:path extrusionOk="0" h="7169" w="4106">
                    <a:moveTo>
                      <a:pt x="2452" y="0"/>
                    </a:moveTo>
                    <a:cubicBezTo>
                      <a:pt x="1921" y="0"/>
                      <a:pt x="1301" y="360"/>
                      <a:pt x="715" y="1243"/>
                    </a:cubicBezTo>
                    <a:cubicBezTo>
                      <a:pt x="503" y="1582"/>
                      <a:pt x="508" y="2752"/>
                      <a:pt x="613" y="2752"/>
                    </a:cubicBezTo>
                    <a:cubicBezTo>
                      <a:pt x="626" y="2752"/>
                      <a:pt x="640" y="2735"/>
                      <a:pt x="656" y="2696"/>
                    </a:cubicBezTo>
                    <a:cubicBezTo>
                      <a:pt x="1160" y="1309"/>
                      <a:pt x="1725" y="780"/>
                      <a:pt x="2186" y="780"/>
                    </a:cubicBezTo>
                    <a:cubicBezTo>
                      <a:pt x="2597" y="780"/>
                      <a:pt x="2926" y="1197"/>
                      <a:pt x="3061" y="1803"/>
                    </a:cubicBezTo>
                    <a:cubicBezTo>
                      <a:pt x="3466" y="3648"/>
                      <a:pt x="894" y="6541"/>
                      <a:pt x="596" y="6541"/>
                    </a:cubicBezTo>
                    <a:cubicBezTo>
                      <a:pt x="299" y="6541"/>
                      <a:pt x="1" y="7065"/>
                      <a:pt x="537" y="7160"/>
                    </a:cubicBezTo>
                    <a:cubicBezTo>
                      <a:pt x="569" y="7166"/>
                      <a:pt x="602" y="7169"/>
                      <a:pt x="635" y="7169"/>
                    </a:cubicBezTo>
                    <a:cubicBezTo>
                      <a:pt x="1772" y="7169"/>
                      <a:pt x="3345" y="3874"/>
                      <a:pt x="3704" y="2636"/>
                    </a:cubicBezTo>
                    <a:cubicBezTo>
                      <a:pt x="4105" y="1223"/>
                      <a:pt x="3430" y="0"/>
                      <a:pt x="2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9"/>
              <p:cNvSpPr/>
              <p:nvPr/>
            </p:nvSpPr>
            <p:spPr>
              <a:xfrm>
                <a:off x="8295714" y="3006550"/>
                <a:ext cx="152339" cy="167396"/>
              </a:xfrm>
              <a:custGeom>
                <a:rect b="b" l="l" r="r" t="t"/>
                <a:pathLst>
                  <a:path extrusionOk="0" h="2735" w="2489">
                    <a:moveTo>
                      <a:pt x="1058" y="0"/>
                    </a:moveTo>
                    <a:cubicBezTo>
                      <a:pt x="1028" y="0"/>
                      <a:pt x="994" y="3"/>
                      <a:pt x="953" y="8"/>
                    </a:cubicBezTo>
                    <a:cubicBezTo>
                      <a:pt x="881" y="20"/>
                      <a:pt x="786" y="79"/>
                      <a:pt x="715" y="139"/>
                    </a:cubicBezTo>
                    <a:cubicBezTo>
                      <a:pt x="572" y="246"/>
                      <a:pt x="512" y="424"/>
                      <a:pt x="477" y="567"/>
                    </a:cubicBezTo>
                    <a:cubicBezTo>
                      <a:pt x="429" y="805"/>
                      <a:pt x="250" y="1377"/>
                      <a:pt x="0" y="1663"/>
                    </a:cubicBezTo>
                    <a:lnTo>
                      <a:pt x="1310" y="2734"/>
                    </a:lnTo>
                    <a:cubicBezTo>
                      <a:pt x="1310" y="2734"/>
                      <a:pt x="1417" y="2437"/>
                      <a:pt x="1703" y="2079"/>
                    </a:cubicBezTo>
                    <a:cubicBezTo>
                      <a:pt x="1953" y="1746"/>
                      <a:pt x="2334" y="1103"/>
                      <a:pt x="2322" y="770"/>
                    </a:cubicBezTo>
                    <a:cubicBezTo>
                      <a:pt x="2394" y="591"/>
                      <a:pt x="2489" y="472"/>
                      <a:pt x="2489" y="472"/>
                    </a:cubicBezTo>
                    <a:cubicBezTo>
                      <a:pt x="2489" y="472"/>
                      <a:pt x="2481" y="348"/>
                      <a:pt x="2347" y="348"/>
                    </a:cubicBezTo>
                    <a:cubicBezTo>
                      <a:pt x="2320" y="348"/>
                      <a:pt x="2288" y="353"/>
                      <a:pt x="2251" y="365"/>
                    </a:cubicBezTo>
                    <a:cubicBezTo>
                      <a:pt x="2215" y="365"/>
                      <a:pt x="2203" y="377"/>
                      <a:pt x="2191" y="377"/>
                    </a:cubicBezTo>
                    <a:cubicBezTo>
                      <a:pt x="2191" y="317"/>
                      <a:pt x="2179" y="246"/>
                      <a:pt x="2072" y="198"/>
                    </a:cubicBezTo>
                    <a:cubicBezTo>
                      <a:pt x="2017" y="176"/>
                      <a:pt x="1969" y="168"/>
                      <a:pt x="1930" y="168"/>
                    </a:cubicBezTo>
                    <a:cubicBezTo>
                      <a:pt x="1841" y="168"/>
                      <a:pt x="1791" y="209"/>
                      <a:pt x="1774" y="234"/>
                    </a:cubicBezTo>
                    <a:lnTo>
                      <a:pt x="1763" y="234"/>
                    </a:lnTo>
                    <a:cubicBezTo>
                      <a:pt x="1739" y="174"/>
                      <a:pt x="1715" y="20"/>
                      <a:pt x="1501" y="8"/>
                    </a:cubicBezTo>
                    <a:cubicBezTo>
                      <a:pt x="1491" y="7"/>
                      <a:pt x="1482" y="7"/>
                      <a:pt x="1472" y="7"/>
                    </a:cubicBezTo>
                    <a:cubicBezTo>
                      <a:pt x="1341" y="7"/>
                      <a:pt x="1227" y="79"/>
                      <a:pt x="1227" y="79"/>
                    </a:cubicBezTo>
                    <a:cubicBezTo>
                      <a:pt x="1227" y="79"/>
                      <a:pt x="1235" y="0"/>
                      <a:pt x="1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9"/>
              <p:cNvSpPr/>
              <p:nvPr/>
            </p:nvSpPr>
            <p:spPr>
              <a:xfrm>
                <a:off x="7866483" y="3087892"/>
                <a:ext cx="532055" cy="246350"/>
              </a:xfrm>
              <a:custGeom>
                <a:rect b="b" l="l" r="r" t="t"/>
                <a:pathLst>
                  <a:path extrusionOk="0" h="4025" w="8693">
                    <a:moveTo>
                      <a:pt x="7144" y="0"/>
                    </a:moveTo>
                    <a:cubicBezTo>
                      <a:pt x="6406" y="417"/>
                      <a:pt x="5775" y="1084"/>
                      <a:pt x="5394" y="1119"/>
                    </a:cubicBezTo>
                    <a:cubicBezTo>
                      <a:pt x="5263" y="1148"/>
                      <a:pt x="5135" y="1160"/>
                      <a:pt x="5005" y="1160"/>
                    </a:cubicBezTo>
                    <a:cubicBezTo>
                      <a:pt x="4376" y="1160"/>
                      <a:pt x="3685" y="879"/>
                      <a:pt x="2275" y="810"/>
                    </a:cubicBezTo>
                    <a:cubicBezTo>
                      <a:pt x="2123" y="793"/>
                      <a:pt x="1988" y="784"/>
                      <a:pt x="1867" y="784"/>
                    </a:cubicBezTo>
                    <a:cubicBezTo>
                      <a:pt x="1309" y="784"/>
                      <a:pt x="1059" y="970"/>
                      <a:pt x="834" y="1381"/>
                    </a:cubicBezTo>
                    <a:cubicBezTo>
                      <a:pt x="715" y="1774"/>
                      <a:pt x="1" y="3513"/>
                      <a:pt x="2549" y="3929"/>
                    </a:cubicBezTo>
                    <a:cubicBezTo>
                      <a:pt x="2549" y="3929"/>
                      <a:pt x="3511" y="4025"/>
                      <a:pt x="4531" y="4025"/>
                    </a:cubicBezTo>
                    <a:cubicBezTo>
                      <a:pt x="4905" y="4025"/>
                      <a:pt x="5287" y="4012"/>
                      <a:pt x="5632" y="3977"/>
                    </a:cubicBezTo>
                    <a:cubicBezTo>
                      <a:pt x="6775" y="3727"/>
                      <a:pt x="7609" y="2953"/>
                      <a:pt x="8692" y="1489"/>
                    </a:cubicBezTo>
                    <a:cubicBezTo>
                      <a:pt x="8490" y="357"/>
                      <a:pt x="7680" y="36"/>
                      <a:pt x="7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9"/>
              <p:cNvSpPr/>
              <p:nvPr/>
            </p:nvSpPr>
            <p:spPr>
              <a:xfrm>
                <a:off x="8239589" y="3099153"/>
                <a:ext cx="147994" cy="131591"/>
              </a:xfrm>
              <a:custGeom>
                <a:rect b="b" l="l" r="r" t="t"/>
                <a:pathLst>
                  <a:path extrusionOk="0" h="2150" w="2418">
                    <a:moveTo>
                      <a:pt x="808" y="0"/>
                    </a:moveTo>
                    <a:cubicBezTo>
                      <a:pt x="772" y="0"/>
                      <a:pt x="745" y="3"/>
                      <a:pt x="727" y="7"/>
                    </a:cubicBezTo>
                    <a:cubicBezTo>
                      <a:pt x="394" y="209"/>
                      <a:pt x="1" y="519"/>
                      <a:pt x="1" y="519"/>
                    </a:cubicBezTo>
                    <a:cubicBezTo>
                      <a:pt x="227" y="543"/>
                      <a:pt x="691" y="483"/>
                      <a:pt x="1108" y="959"/>
                    </a:cubicBezTo>
                    <a:cubicBezTo>
                      <a:pt x="1858" y="1674"/>
                      <a:pt x="1763" y="1936"/>
                      <a:pt x="1918" y="2150"/>
                    </a:cubicBezTo>
                    <a:cubicBezTo>
                      <a:pt x="2215" y="1769"/>
                      <a:pt x="2418" y="1519"/>
                      <a:pt x="2418" y="1519"/>
                    </a:cubicBezTo>
                    <a:cubicBezTo>
                      <a:pt x="2418" y="1519"/>
                      <a:pt x="2156" y="757"/>
                      <a:pt x="1703" y="376"/>
                    </a:cubicBezTo>
                    <a:cubicBezTo>
                      <a:pt x="1375" y="68"/>
                      <a:pt x="989"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9"/>
              <p:cNvSpPr/>
              <p:nvPr/>
            </p:nvSpPr>
            <p:spPr>
              <a:xfrm>
                <a:off x="8252687" y="3109007"/>
                <a:ext cx="129816" cy="105762"/>
              </a:xfrm>
              <a:custGeom>
                <a:rect b="b" l="l" r="r" t="t"/>
                <a:pathLst>
                  <a:path extrusionOk="0" h="1728" w="2121">
                    <a:moveTo>
                      <a:pt x="287" y="1"/>
                    </a:moveTo>
                    <a:cubicBezTo>
                      <a:pt x="287" y="1"/>
                      <a:pt x="227" y="60"/>
                      <a:pt x="1" y="203"/>
                    </a:cubicBezTo>
                    <a:cubicBezTo>
                      <a:pt x="1370" y="263"/>
                      <a:pt x="1906" y="1727"/>
                      <a:pt x="1906" y="1727"/>
                    </a:cubicBezTo>
                    <a:cubicBezTo>
                      <a:pt x="1906" y="1727"/>
                      <a:pt x="1906" y="1727"/>
                      <a:pt x="1907" y="1727"/>
                    </a:cubicBezTo>
                    <a:cubicBezTo>
                      <a:pt x="1911" y="1727"/>
                      <a:pt x="1946" y="1717"/>
                      <a:pt x="2120" y="1489"/>
                    </a:cubicBezTo>
                    <a:cubicBezTo>
                      <a:pt x="1715" y="715"/>
                      <a:pt x="1215" y="72"/>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9"/>
              <p:cNvSpPr/>
              <p:nvPr/>
            </p:nvSpPr>
            <p:spPr>
              <a:xfrm>
                <a:off x="8055974" y="3147628"/>
                <a:ext cx="96949" cy="188022"/>
              </a:xfrm>
              <a:custGeom>
                <a:rect b="b" l="l" r="r" t="t"/>
                <a:pathLst>
                  <a:path extrusionOk="0" h="3072" w="1584">
                    <a:moveTo>
                      <a:pt x="715" y="1"/>
                    </a:moveTo>
                    <a:cubicBezTo>
                      <a:pt x="715" y="1"/>
                      <a:pt x="286" y="155"/>
                      <a:pt x="143" y="1001"/>
                    </a:cubicBezTo>
                    <a:cubicBezTo>
                      <a:pt x="0" y="1703"/>
                      <a:pt x="238" y="2941"/>
                      <a:pt x="346" y="2977"/>
                    </a:cubicBezTo>
                    <a:cubicBezTo>
                      <a:pt x="638" y="3052"/>
                      <a:pt x="894" y="3071"/>
                      <a:pt x="1082" y="3071"/>
                    </a:cubicBezTo>
                    <a:cubicBezTo>
                      <a:pt x="1284" y="3071"/>
                      <a:pt x="1405" y="3049"/>
                      <a:pt x="1405" y="3049"/>
                    </a:cubicBezTo>
                    <a:cubicBezTo>
                      <a:pt x="1346" y="2489"/>
                      <a:pt x="1096" y="1810"/>
                      <a:pt x="1131" y="1227"/>
                    </a:cubicBezTo>
                    <a:cubicBezTo>
                      <a:pt x="1179" y="548"/>
                      <a:pt x="1393" y="429"/>
                      <a:pt x="1584" y="167"/>
                    </a:cubicBezTo>
                    <a:cubicBezTo>
                      <a:pt x="1131" y="24"/>
                      <a:pt x="715" y="1"/>
                      <a:pt x="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9"/>
              <p:cNvSpPr/>
              <p:nvPr/>
            </p:nvSpPr>
            <p:spPr>
              <a:xfrm>
                <a:off x="8077089" y="3149709"/>
                <a:ext cx="57655" cy="185268"/>
              </a:xfrm>
              <a:custGeom>
                <a:rect b="b" l="l" r="r" t="t"/>
                <a:pathLst>
                  <a:path extrusionOk="0" h="3027" w="942">
                    <a:moveTo>
                      <a:pt x="641" y="1"/>
                    </a:moveTo>
                    <a:cubicBezTo>
                      <a:pt x="626" y="1"/>
                      <a:pt x="611" y="1"/>
                      <a:pt x="596" y="2"/>
                    </a:cubicBezTo>
                    <a:cubicBezTo>
                      <a:pt x="417" y="217"/>
                      <a:pt x="227" y="586"/>
                      <a:pt x="155" y="1002"/>
                    </a:cubicBezTo>
                    <a:cubicBezTo>
                      <a:pt x="1" y="1860"/>
                      <a:pt x="346" y="3015"/>
                      <a:pt x="346" y="3015"/>
                    </a:cubicBezTo>
                    <a:cubicBezTo>
                      <a:pt x="346" y="3015"/>
                      <a:pt x="524" y="3015"/>
                      <a:pt x="822" y="3027"/>
                    </a:cubicBezTo>
                    <a:cubicBezTo>
                      <a:pt x="810" y="2872"/>
                      <a:pt x="429" y="2431"/>
                      <a:pt x="524" y="1002"/>
                    </a:cubicBezTo>
                    <a:cubicBezTo>
                      <a:pt x="655" y="181"/>
                      <a:pt x="882" y="157"/>
                      <a:pt x="941" y="50"/>
                    </a:cubicBezTo>
                    <a:cubicBezTo>
                      <a:pt x="941" y="50"/>
                      <a:pt x="794" y="1"/>
                      <a:pt x="6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9"/>
              <p:cNvSpPr/>
              <p:nvPr/>
            </p:nvSpPr>
            <p:spPr>
              <a:xfrm>
                <a:off x="7858465" y="3482236"/>
                <a:ext cx="351684" cy="76506"/>
              </a:xfrm>
              <a:custGeom>
                <a:rect b="b" l="l" r="r" t="t"/>
                <a:pathLst>
                  <a:path extrusionOk="0" h="1250" w="5746">
                    <a:moveTo>
                      <a:pt x="865" y="1"/>
                    </a:moveTo>
                    <a:cubicBezTo>
                      <a:pt x="528" y="1"/>
                      <a:pt x="1" y="511"/>
                      <a:pt x="1" y="511"/>
                    </a:cubicBezTo>
                    <a:cubicBezTo>
                      <a:pt x="1" y="511"/>
                      <a:pt x="632" y="927"/>
                      <a:pt x="5537" y="1249"/>
                    </a:cubicBezTo>
                    <a:cubicBezTo>
                      <a:pt x="5539" y="1249"/>
                      <a:pt x="5542" y="1249"/>
                      <a:pt x="5544" y="1249"/>
                    </a:cubicBezTo>
                    <a:cubicBezTo>
                      <a:pt x="5745" y="1249"/>
                      <a:pt x="5478" y="225"/>
                      <a:pt x="5478" y="225"/>
                    </a:cubicBezTo>
                    <a:cubicBezTo>
                      <a:pt x="4632" y="201"/>
                      <a:pt x="1310" y="272"/>
                      <a:pt x="1013" y="46"/>
                    </a:cubicBezTo>
                    <a:cubicBezTo>
                      <a:pt x="971" y="14"/>
                      <a:pt x="921" y="1"/>
                      <a:pt x="8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7" name="Google Shape;1537;p49"/>
          <p:cNvSpPr/>
          <p:nvPr/>
        </p:nvSpPr>
        <p:spPr>
          <a:xfrm>
            <a:off x="9226331" y="3984022"/>
            <a:ext cx="18868" cy="16295"/>
          </a:xfrm>
          <a:custGeom>
            <a:rect b="b" l="l" r="r" t="t"/>
            <a:pathLst>
              <a:path extrusionOk="0" h="361" w="418">
                <a:moveTo>
                  <a:pt x="207" y="1"/>
                </a:moveTo>
                <a:cubicBezTo>
                  <a:pt x="138" y="1"/>
                  <a:pt x="74" y="42"/>
                  <a:pt x="48" y="103"/>
                </a:cubicBezTo>
                <a:cubicBezTo>
                  <a:pt x="1" y="198"/>
                  <a:pt x="48" y="305"/>
                  <a:pt x="132" y="341"/>
                </a:cubicBezTo>
                <a:cubicBezTo>
                  <a:pt x="158" y="354"/>
                  <a:pt x="184" y="360"/>
                  <a:pt x="209" y="360"/>
                </a:cubicBezTo>
                <a:cubicBezTo>
                  <a:pt x="275" y="360"/>
                  <a:pt x="335" y="318"/>
                  <a:pt x="370" y="258"/>
                </a:cubicBezTo>
                <a:cubicBezTo>
                  <a:pt x="417" y="163"/>
                  <a:pt x="370" y="67"/>
                  <a:pt x="286" y="20"/>
                </a:cubicBezTo>
                <a:cubicBezTo>
                  <a:pt x="260" y="7"/>
                  <a:pt x="233" y="1"/>
                  <a:pt x="207"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49"/>
          <p:cNvGrpSpPr/>
          <p:nvPr/>
        </p:nvGrpSpPr>
        <p:grpSpPr>
          <a:xfrm>
            <a:off x="3716448" y="1534219"/>
            <a:ext cx="1242096" cy="1256756"/>
            <a:chOff x="3716448" y="1534219"/>
            <a:chExt cx="1242096" cy="1256756"/>
          </a:xfrm>
        </p:grpSpPr>
        <p:grpSp>
          <p:nvGrpSpPr>
            <p:cNvPr id="1539" name="Google Shape;1539;p49"/>
            <p:cNvGrpSpPr/>
            <p:nvPr/>
          </p:nvGrpSpPr>
          <p:grpSpPr>
            <a:xfrm>
              <a:off x="3716448" y="1701793"/>
              <a:ext cx="611197" cy="1081647"/>
              <a:chOff x="11273825" y="1968084"/>
              <a:chExt cx="1633344" cy="2890557"/>
            </a:xfrm>
          </p:grpSpPr>
          <p:sp>
            <p:nvSpPr>
              <p:cNvPr id="1540" name="Google Shape;1540;p49"/>
              <p:cNvSpPr/>
              <p:nvPr/>
            </p:nvSpPr>
            <p:spPr>
              <a:xfrm>
                <a:off x="11336926" y="2067720"/>
                <a:ext cx="1570243" cy="2754378"/>
              </a:xfrm>
              <a:custGeom>
                <a:rect b="b" l="l" r="r" t="t"/>
                <a:pathLst>
                  <a:path extrusionOk="0" h="43651" w="24885">
                    <a:moveTo>
                      <a:pt x="23565" y="0"/>
                    </a:moveTo>
                    <a:cubicBezTo>
                      <a:pt x="23361" y="0"/>
                      <a:pt x="23166" y="115"/>
                      <a:pt x="23051" y="321"/>
                    </a:cubicBezTo>
                    <a:lnTo>
                      <a:pt x="155" y="42421"/>
                    </a:lnTo>
                    <a:cubicBezTo>
                      <a:pt x="0" y="42719"/>
                      <a:pt x="84" y="43076"/>
                      <a:pt x="370" y="43231"/>
                    </a:cubicBezTo>
                    <a:lnTo>
                      <a:pt x="1036" y="43588"/>
                    </a:lnTo>
                    <a:cubicBezTo>
                      <a:pt x="1121" y="43630"/>
                      <a:pt x="1211" y="43651"/>
                      <a:pt x="1299" y="43651"/>
                    </a:cubicBezTo>
                    <a:cubicBezTo>
                      <a:pt x="1510" y="43651"/>
                      <a:pt x="1713" y="43535"/>
                      <a:pt x="1822" y="43326"/>
                    </a:cubicBezTo>
                    <a:lnTo>
                      <a:pt x="24718" y="1225"/>
                    </a:lnTo>
                    <a:cubicBezTo>
                      <a:pt x="24884" y="928"/>
                      <a:pt x="24789" y="571"/>
                      <a:pt x="24503" y="428"/>
                    </a:cubicBezTo>
                    <a:lnTo>
                      <a:pt x="23837" y="71"/>
                    </a:lnTo>
                    <a:cubicBezTo>
                      <a:pt x="23749" y="23"/>
                      <a:pt x="23656" y="0"/>
                      <a:pt x="23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9"/>
              <p:cNvSpPr/>
              <p:nvPr/>
            </p:nvSpPr>
            <p:spPr>
              <a:xfrm>
                <a:off x="11360967" y="2088669"/>
                <a:ext cx="1521404" cy="2711407"/>
              </a:xfrm>
              <a:custGeom>
                <a:rect b="b" l="l" r="r" t="t"/>
                <a:pathLst>
                  <a:path extrusionOk="0" h="42970" w="24111">
                    <a:moveTo>
                      <a:pt x="23268" y="1"/>
                    </a:moveTo>
                    <a:cubicBezTo>
                      <a:pt x="23096" y="1"/>
                      <a:pt x="22897" y="136"/>
                      <a:pt x="22777" y="358"/>
                    </a:cubicBezTo>
                    <a:lnTo>
                      <a:pt x="155" y="41970"/>
                    </a:lnTo>
                    <a:cubicBezTo>
                      <a:pt x="0" y="42256"/>
                      <a:pt x="36" y="42577"/>
                      <a:pt x="227" y="42684"/>
                    </a:cubicBezTo>
                    <a:lnTo>
                      <a:pt x="703" y="42934"/>
                    </a:lnTo>
                    <a:cubicBezTo>
                      <a:pt x="746" y="42959"/>
                      <a:pt x="793" y="42970"/>
                      <a:pt x="844" y="42970"/>
                    </a:cubicBezTo>
                    <a:cubicBezTo>
                      <a:pt x="1016" y="42970"/>
                      <a:pt x="1217" y="42834"/>
                      <a:pt x="1346" y="42613"/>
                    </a:cubicBezTo>
                    <a:lnTo>
                      <a:pt x="23968" y="1001"/>
                    </a:lnTo>
                    <a:cubicBezTo>
                      <a:pt x="24111" y="715"/>
                      <a:pt x="24087" y="393"/>
                      <a:pt x="23884" y="286"/>
                    </a:cubicBezTo>
                    <a:lnTo>
                      <a:pt x="23408" y="36"/>
                    </a:lnTo>
                    <a:cubicBezTo>
                      <a:pt x="23365" y="12"/>
                      <a:pt x="23317" y="1"/>
                      <a:pt x="23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9"/>
              <p:cNvSpPr/>
              <p:nvPr/>
            </p:nvSpPr>
            <p:spPr>
              <a:xfrm>
                <a:off x="12663677" y="2226165"/>
                <a:ext cx="101528" cy="69915"/>
              </a:xfrm>
              <a:custGeom>
                <a:rect b="b" l="l" r="r" t="t"/>
                <a:pathLst>
                  <a:path extrusionOk="0" h="1108" w="1609">
                    <a:moveTo>
                      <a:pt x="282" y="1"/>
                    </a:moveTo>
                    <a:cubicBezTo>
                      <a:pt x="202" y="1"/>
                      <a:pt x="125" y="56"/>
                      <a:pt x="72" y="143"/>
                    </a:cubicBezTo>
                    <a:cubicBezTo>
                      <a:pt x="1" y="262"/>
                      <a:pt x="25" y="393"/>
                      <a:pt x="120" y="453"/>
                    </a:cubicBezTo>
                    <a:lnTo>
                      <a:pt x="1239" y="1084"/>
                    </a:lnTo>
                    <a:cubicBezTo>
                      <a:pt x="1265" y="1100"/>
                      <a:pt x="1292" y="1107"/>
                      <a:pt x="1320" y="1107"/>
                    </a:cubicBezTo>
                    <a:cubicBezTo>
                      <a:pt x="1396" y="1107"/>
                      <a:pt x="1476" y="1052"/>
                      <a:pt x="1537" y="965"/>
                    </a:cubicBezTo>
                    <a:cubicBezTo>
                      <a:pt x="1608" y="846"/>
                      <a:pt x="1572" y="715"/>
                      <a:pt x="1501" y="655"/>
                    </a:cubicBezTo>
                    <a:lnTo>
                      <a:pt x="370" y="24"/>
                    </a:lnTo>
                    <a:cubicBezTo>
                      <a:pt x="341" y="8"/>
                      <a:pt x="312" y="1"/>
                      <a:pt x="2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9"/>
              <p:cNvSpPr/>
              <p:nvPr/>
            </p:nvSpPr>
            <p:spPr>
              <a:xfrm>
                <a:off x="12493936" y="2539901"/>
                <a:ext cx="102222" cy="69473"/>
              </a:xfrm>
              <a:custGeom>
                <a:rect b="b" l="l" r="r" t="t"/>
                <a:pathLst>
                  <a:path extrusionOk="0" h="1101" w="1620">
                    <a:moveTo>
                      <a:pt x="278" y="0"/>
                    </a:moveTo>
                    <a:cubicBezTo>
                      <a:pt x="199" y="0"/>
                      <a:pt x="123" y="59"/>
                      <a:pt x="71" y="136"/>
                    </a:cubicBezTo>
                    <a:cubicBezTo>
                      <a:pt x="0" y="267"/>
                      <a:pt x="24" y="398"/>
                      <a:pt x="119" y="458"/>
                    </a:cubicBezTo>
                    <a:lnTo>
                      <a:pt x="1250" y="1077"/>
                    </a:lnTo>
                    <a:cubicBezTo>
                      <a:pt x="1276" y="1093"/>
                      <a:pt x="1305" y="1100"/>
                      <a:pt x="1335" y="1100"/>
                    </a:cubicBezTo>
                    <a:cubicBezTo>
                      <a:pt x="1416" y="1100"/>
                      <a:pt x="1504" y="1045"/>
                      <a:pt x="1548" y="958"/>
                    </a:cubicBezTo>
                    <a:cubicBezTo>
                      <a:pt x="1619" y="839"/>
                      <a:pt x="1584" y="696"/>
                      <a:pt x="1488" y="648"/>
                    </a:cubicBezTo>
                    <a:lnTo>
                      <a:pt x="369" y="29"/>
                    </a:lnTo>
                    <a:cubicBezTo>
                      <a:pt x="339" y="9"/>
                      <a:pt x="308"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9"/>
              <p:cNvSpPr/>
              <p:nvPr/>
            </p:nvSpPr>
            <p:spPr>
              <a:xfrm>
                <a:off x="12318075" y="2857991"/>
                <a:ext cx="102285" cy="69915"/>
              </a:xfrm>
              <a:custGeom>
                <a:rect b="b" l="l" r="r" t="t"/>
                <a:pathLst>
                  <a:path extrusionOk="0" h="1108" w="1621">
                    <a:moveTo>
                      <a:pt x="283" y="1"/>
                    </a:moveTo>
                    <a:cubicBezTo>
                      <a:pt x="203" y="1"/>
                      <a:pt x="125" y="56"/>
                      <a:pt x="72" y="143"/>
                    </a:cubicBezTo>
                    <a:cubicBezTo>
                      <a:pt x="1" y="262"/>
                      <a:pt x="25" y="405"/>
                      <a:pt x="120" y="453"/>
                    </a:cubicBezTo>
                    <a:lnTo>
                      <a:pt x="1251" y="1084"/>
                    </a:lnTo>
                    <a:cubicBezTo>
                      <a:pt x="1280" y="1100"/>
                      <a:pt x="1309" y="1107"/>
                      <a:pt x="1339" y="1107"/>
                    </a:cubicBezTo>
                    <a:cubicBezTo>
                      <a:pt x="1419" y="1107"/>
                      <a:pt x="1496" y="1052"/>
                      <a:pt x="1549" y="965"/>
                    </a:cubicBezTo>
                    <a:cubicBezTo>
                      <a:pt x="1620" y="846"/>
                      <a:pt x="1596" y="715"/>
                      <a:pt x="1501" y="655"/>
                    </a:cubicBezTo>
                    <a:lnTo>
                      <a:pt x="370" y="24"/>
                    </a:lnTo>
                    <a:cubicBezTo>
                      <a:pt x="341" y="8"/>
                      <a:pt x="312" y="1"/>
                      <a:pt x="2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9"/>
              <p:cNvSpPr/>
              <p:nvPr/>
            </p:nvSpPr>
            <p:spPr>
              <a:xfrm>
                <a:off x="11863562" y="2183068"/>
                <a:ext cx="320106" cy="302375"/>
              </a:xfrm>
              <a:custGeom>
                <a:rect b="b" l="l" r="r" t="t"/>
                <a:pathLst>
                  <a:path extrusionOk="0" h="4792" w="5073">
                    <a:moveTo>
                      <a:pt x="2608" y="1"/>
                    </a:moveTo>
                    <a:cubicBezTo>
                      <a:pt x="2593" y="1"/>
                      <a:pt x="2561" y="9"/>
                      <a:pt x="2489" y="52"/>
                    </a:cubicBezTo>
                    <a:cubicBezTo>
                      <a:pt x="2438" y="47"/>
                      <a:pt x="2387" y="45"/>
                      <a:pt x="2335" y="45"/>
                    </a:cubicBezTo>
                    <a:cubicBezTo>
                      <a:pt x="1787" y="45"/>
                      <a:pt x="1225" y="336"/>
                      <a:pt x="822" y="945"/>
                    </a:cubicBezTo>
                    <a:cubicBezTo>
                      <a:pt x="179" y="1910"/>
                      <a:pt x="1" y="2731"/>
                      <a:pt x="1370" y="4231"/>
                    </a:cubicBezTo>
                    <a:cubicBezTo>
                      <a:pt x="1489" y="4374"/>
                      <a:pt x="1799" y="4410"/>
                      <a:pt x="1834" y="4684"/>
                    </a:cubicBezTo>
                    <a:cubicBezTo>
                      <a:pt x="1977" y="4743"/>
                      <a:pt x="4192" y="4791"/>
                      <a:pt x="4192" y="4791"/>
                    </a:cubicBezTo>
                    <a:cubicBezTo>
                      <a:pt x="4192" y="4791"/>
                      <a:pt x="5001" y="3493"/>
                      <a:pt x="5049" y="3207"/>
                    </a:cubicBezTo>
                    <a:cubicBezTo>
                      <a:pt x="5073" y="3041"/>
                      <a:pt x="4954" y="2707"/>
                      <a:pt x="4942" y="2684"/>
                    </a:cubicBezTo>
                    <a:cubicBezTo>
                      <a:pt x="4930" y="2588"/>
                      <a:pt x="4823" y="2374"/>
                      <a:pt x="4692" y="2148"/>
                    </a:cubicBezTo>
                    <a:cubicBezTo>
                      <a:pt x="4823" y="1993"/>
                      <a:pt x="4954" y="1731"/>
                      <a:pt x="4894" y="1672"/>
                    </a:cubicBezTo>
                    <a:cubicBezTo>
                      <a:pt x="4847" y="1541"/>
                      <a:pt x="4489" y="1457"/>
                      <a:pt x="4132" y="1243"/>
                    </a:cubicBezTo>
                    <a:cubicBezTo>
                      <a:pt x="4037" y="1076"/>
                      <a:pt x="3918" y="945"/>
                      <a:pt x="3858" y="874"/>
                    </a:cubicBezTo>
                    <a:cubicBezTo>
                      <a:pt x="3620" y="564"/>
                      <a:pt x="2882" y="231"/>
                      <a:pt x="2620" y="5"/>
                    </a:cubicBezTo>
                    <a:cubicBezTo>
                      <a:pt x="2620" y="5"/>
                      <a:pt x="2618" y="1"/>
                      <a:pt x="2608" y="1"/>
                    </a:cubicBezTo>
                    <a:close/>
                  </a:path>
                </a:pathLst>
              </a:custGeom>
              <a:solidFill>
                <a:srgbClr val="B8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9"/>
              <p:cNvSpPr/>
              <p:nvPr/>
            </p:nvSpPr>
            <p:spPr>
              <a:xfrm>
                <a:off x="11472907" y="4090091"/>
                <a:ext cx="314238" cy="229621"/>
              </a:xfrm>
              <a:custGeom>
                <a:rect b="b" l="l" r="r" t="t"/>
                <a:pathLst>
                  <a:path extrusionOk="0" h="3639" w="4980">
                    <a:moveTo>
                      <a:pt x="1001" y="1"/>
                    </a:moveTo>
                    <a:cubicBezTo>
                      <a:pt x="262" y="1132"/>
                      <a:pt x="0" y="2013"/>
                      <a:pt x="584" y="2144"/>
                    </a:cubicBezTo>
                    <a:cubicBezTo>
                      <a:pt x="786" y="2191"/>
                      <a:pt x="1358" y="2322"/>
                      <a:pt x="1572" y="2584"/>
                    </a:cubicBezTo>
                    <a:cubicBezTo>
                      <a:pt x="2263" y="3394"/>
                      <a:pt x="3144" y="3525"/>
                      <a:pt x="3394" y="3596"/>
                    </a:cubicBezTo>
                    <a:cubicBezTo>
                      <a:pt x="3505" y="3625"/>
                      <a:pt x="3612" y="3638"/>
                      <a:pt x="3713" y="3638"/>
                    </a:cubicBezTo>
                    <a:cubicBezTo>
                      <a:pt x="4532" y="3638"/>
                      <a:pt x="4979" y="2781"/>
                      <a:pt x="4418" y="2441"/>
                    </a:cubicBezTo>
                    <a:cubicBezTo>
                      <a:pt x="3441" y="1810"/>
                      <a:pt x="2620" y="286"/>
                      <a:pt x="2620" y="286"/>
                    </a:cubicBezTo>
                    <a:lnTo>
                      <a:pt x="10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9"/>
              <p:cNvSpPr/>
              <p:nvPr/>
            </p:nvSpPr>
            <p:spPr>
              <a:xfrm>
                <a:off x="11471393" y="3020285"/>
                <a:ext cx="652959" cy="1171704"/>
              </a:xfrm>
              <a:custGeom>
                <a:rect b="b" l="l" r="r" t="t"/>
                <a:pathLst>
                  <a:path extrusionOk="0" h="18569" w="10348">
                    <a:moveTo>
                      <a:pt x="6037" y="0"/>
                    </a:moveTo>
                    <a:cubicBezTo>
                      <a:pt x="5335" y="1179"/>
                      <a:pt x="5156" y="1846"/>
                      <a:pt x="4966" y="2727"/>
                    </a:cubicBezTo>
                    <a:cubicBezTo>
                      <a:pt x="4311" y="5739"/>
                      <a:pt x="3834" y="8942"/>
                      <a:pt x="3715" y="9442"/>
                    </a:cubicBezTo>
                    <a:cubicBezTo>
                      <a:pt x="2287" y="11061"/>
                      <a:pt x="405" y="16586"/>
                      <a:pt x="1" y="17919"/>
                    </a:cubicBezTo>
                    <a:cubicBezTo>
                      <a:pt x="1216" y="18500"/>
                      <a:pt x="2770" y="18569"/>
                      <a:pt x="3442" y="18569"/>
                    </a:cubicBezTo>
                    <a:cubicBezTo>
                      <a:pt x="3651" y="18569"/>
                      <a:pt x="3775" y="18562"/>
                      <a:pt x="3775" y="18562"/>
                    </a:cubicBezTo>
                    <a:cubicBezTo>
                      <a:pt x="3775" y="18562"/>
                      <a:pt x="5989" y="12192"/>
                      <a:pt x="6370" y="11204"/>
                    </a:cubicBezTo>
                    <a:cubicBezTo>
                      <a:pt x="8490" y="5941"/>
                      <a:pt x="10204" y="4882"/>
                      <a:pt x="10335" y="1238"/>
                    </a:cubicBezTo>
                    <a:cubicBezTo>
                      <a:pt x="10347" y="822"/>
                      <a:pt x="6037" y="0"/>
                      <a:pt x="60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9"/>
              <p:cNvSpPr/>
              <p:nvPr/>
            </p:nvSpPr>
            <p:spPr>
              <a:xfrm>
                <a:off x="11485654" y="4025476"/>
                <a:ext cx="263064" cy="129481"/>
              </a:xfrm>
              <a:custGeom>
                <a:rect b="b" l="l" r="r" t="t"/>
                <a:pathLst>
                  <a:path extrusionOk="0" h="2052" w="4169">
                    <a:moveTo>
                      <a:pt x="406" y="1"/>
                    </a:moveTo>
                    <a:cubicBezTo>
                      <a:pt x="108" y="870"/>
                      <a:pt x="1" y="1287"/>
                      <a:pt x="1" y="1287"/>
                    </a:cubicBezTo>
                    <a:cubicBezTo>
                      <a:pt x="1" y="1287"/>
                      <a:pt x="584" y="1858"/>
                      <a:pt x="2442" y="2001"/>
                    </a:cubicBezTo>
                    <a:cubicBezTo>
                      <a:pt x="2763" y="2038"/>
                      <a:pt x="3009" y="2052"/>
                      <a:pt x="3196" y="2052"/>
                    </a:cubicBezTo>
                    <a:cubicBezTo>
                      <a:pt x="3613" y="2052"/>
                      <a:pt x="3742" y="1983"/>
                      <a:pt x="3775" y="1941"/>
                    </a:cubicBezTo>
                    <a:cubicBezTo>
                      <a:pt x="4156" y="1072"/>
                      <a:pt x="4168" y="834"/>
                      <a:pt x="4168" y="834"/>
                    </a:cubicBezTo>
                    <a:cubicBezTo>
                      <a:pt x="4144" y="828"/>
                      <a:pt x="4116" y="828"/>
                      <a:pt x="4068" y="828"/>
                    </a:cubicBezTo>
                    <a:cubicBezTo>
                      <a:pt x="4051" y="828"/>
                      <a:pt x="4033" y="828"/>
                      <a:pt x="4012" y="828"/>
                    </a:cubicBezTo>
                    <a:cubicBezTo>
                      <a:pt x="3843" y="828"/>
                      <a:pt x="3493" y="822"/>
                      <a:pt x="2668" y="727"/>
                    </a:cubicBezTo>
                    <a:cubicBezTo>
                      <a:pt x="656" y="358"/>
                      <a:pt x="513" y="72"/>
                      <a:pt x="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a:off x="11494677" y="4054060"/>
                <a:ext cx="245774" cy="74900"/>
              </a:xfrm>
              <a:custGeom>
                <a:rect b="b" l="l" r="r" t="t"/>
                <a:pathLst>
                  <a:path extrusionOk="0" h="1187" w="3895">
                    <a:moveTo>
                      <a:pt x="144" y="0"/>
                    </a:moveTo>
                    <a:cubicBezTo>
                      <a:pt x="144" y="0"/>
                      <a:pt x="84" y="36"/>
                      <a:pt x="1" y="476"/>
                    </a:cubicBezTo>
                    <a:cubicBezTo>
                      <a:pt x="1330" y="997"/>
                      <a:pt x="2361" y="1186"/>
                      <a:pt x="3115" y="1186"/>
                    </a:cubicBezTo>
                    <a:cubicBezTo>
                      <a:pt x="3360" y="1186"/>
                      <a:pt x="3576" y="1166"/>
                      <a:pt x="3763" y="1131"/>
                    </a:cubicBezTo>
                    <a:cubicBezTo>
                      <a:pt x="3763" y="1131"/>
                      <a:pt x="3882" y="881"/>
                      <a:pt x="3894" y="750"/>
                    </a:cubicBezTo>
                    <a:lnTo>
                      <a:pt x="3894" y="750"/>
                    </a:lnTo>
                    <a:cubicBezTo>
                      <a:pt x="3840" y="752"/>
                      <a:pt x="3786" y="752"/>
                      <a:pt x="3732" y="752"/>
                    </a:cubicBezTo>
                    <a:cubicBezTo>
                      <a:pt x="1917" y="752"/>
                      <a:pt x="144"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9"/>
              <p:cNvSpPr/>
              <p:nvPr/>
            </p:nvSpPr>
            <p:spPr>
              <a:xfrm>
                <a:off x="11629901" y="2493333"/>
                <a:ext cx="269058" cy="571181"/>
              </a:xfrm>
              <a:custGeom>
                <a:rect b="b" l="l" r="r" t="t"/>
                <a:pathLst>
                  <a:path extrusionOk="0" h="9052" w="4264">
                    <a:moveTo>
                      <a:pt x="2523" y="0"/>
                    </a:moveTo>
                    <a:cubicBezTo>
                      <a:pt x="1891" y="0"/>
                      <a:pt x="1368" y="310"/>
                      <a:pt x="1287" y="767"/>
                    </a:cubicBezTo>
                    <a:lnTo>
                      <a:pt x="84" y="7804"/>
                    </a:lnTo>
                    <a:cubicBezTo>
                      <a:pt x="1" y="8339"/>
                      <a:pt x="549" y="8875"/>
                      <a:pt x="1322" y="9006"/>
                    </a:cubicBezTo>
                    <a:lnTo>
                      <a:pt x="1406" y="9018"/>
                    </a:lnTo>
                    <a:cubicBezTo>
                      <a:pt x="1527" y="9040"/>
                      <a:pt x="1647" y="9051"/>
                      <a:pt x="1763" y="9051"/>
                    </a:cubicBezTo>
                    <a:cubicBezTo>
                      <a:pt x="2385" y="9051"/>
                      <a:pt x="2897" y="8743"/>
                      <a:pt x="2977" y="8292"/>
                    </a:cubicBezTo>
                    <a:lnTo>
                      <a:pt x="4180" y="1255"/>
                    </a:lnTo>
                    <a:cubicBezTo>
                      <a:pt x="4263" y="719"/>
                      <a:pt x="3716" y="184"/>
                      <a:pt x="2942" y="53"/>
                    </a:cubicBezTo>
                    <a:lnTo>
                      <a:pt x="2858" y="29"/>
                    </a:lnTo>
                    <a:cubicBezTo>
                      <a:pt x="2744" y="10"/>
                      <a:pt x="2632" y="0"/>
                      <a:pt x="25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9"/>
              <p:cNvSpPr/>
              <p:nvPr/>
            </p:nvSpPr>
            <p:spPr>
              <a:xfrm>
                <a:off x="11671989" y="2634110"/>
                <a:ext cx="209681" cy="72944"/>
              </a:xfrm>
              <a:custGeom>
                <a:rect b="b" l="l" r="r" t="t"/>
                <a:pathLst>
                  <a:path extrusionOk="0" h="1156" w="3323">
                    <a:moveTo>
                      <a:pt x="251" y="0"/>
                    </a:moveTo>
                    <a:cubicBezTo>
                      <a:pt x="251" y="0"/>
                      <a:pt x="1" y="643"/>
                      <a:pt x="143" y="703"/>
                    </a:cubicBezTo>
                    <a:cubicBezTo>
                      <a:pt x="1219" y="1145"/>
                      <a:pt x="2985" y="1155"/>
                      <a:pt x="3154" y="1155"/>
                    </a:cubicBezTo>
                    <a:cubicBezTo>
                      <a:pt x="3163" y="1155"/>
                      <a:pt x="3168" y="1155"/>
                      <a:pt x="3168" y="1155"/>
                    </a:cubicBezTo>
                    <a:lnTo>
                      <a:pt x="3322" y="239"/>
                    </a:lnTo>
                    <a:lnTo>
                      <a:pt x="3322" y="239"/>
                    </a:lnTo>
                    <a:cubicBezTo>
                      <a:pt x="3322" y="239"/>
                      <a:pt x="3013" y="248"/>
                      <a:pt x="2589" y="248"/>
                    </a:cubicBezTo>
                    <a:cubicBezTo>
                      <a:pt x="1770" y="248"/>
                      <a:pt x="525" y="212"/>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11630659" y="2894778"/>
                <a:ext cx="203687" cy="86510"/>
              </a:xfrm>
              <a:custGeom>
                <a:rect b="b" l="l" r="r" t="t"/>
                <a:pathLst>
                  <a:path extrusionOk="0" h="1371" w="3228">
                    <a:moveTo>
                      <a:pt x="298" y="1"/>
                    </a:moveTo>
                    <a:cubicBezTo>
                      <a:pt x="298" y="1"/>
                      <a:pt x="1" y="620"/>
                      <a:pt x="191" y="775"/>
                    </a:cubicBezTo>
                    <a:cubicBezTo>
                      <a:pt x="943" y="1350"/>
                      <a:pt x="2793" y="1370"/>
                      <a:pt x="3054" y="1370"/>
                    </a:cubicBezTo>
                    <a:cubicBezTo>
                      <a:pt x="3074" y="1370"/>
                      <a:pt x="3084" y="1370"/>
                      <a:pt x="3084" y="1370"/>
                    </a:cubicBezTo>
                    <a:cubicBezTo>
                      <a:pt x="3084" y="1370"/>
                      <a:pt x="3108" y="1203"/>
                      <a:pt x="3227" y="596"/>
                    </a:cubicBezTo>
                    <a:lnTo>
                      <a:pt x="3227" y="596"/>
                    </a:lnTo>
                    <a:cubicBezTo>
                      <a:pt x="3134" y="683"/>
                      <a:pt x="2960" y="718"/>
                      <a:pt x="2743" y="718"/>
                    </a:cubicBezTo>
                    <a:cubicBezTo>
                      <a:pt x="1884" y="718"/>
                      <a:pt x="336" y="162"/>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11983769" y="2520718"/>
                <a:ext cx="260792" cy="836958"/>
              </a:xfrm>
              <a:custGeom>
                <a:rect b="b" l="l" r="r" t="t"/>
                <a:pathLst>
                  <a:path extrusionOk="0" h="13264" w="4133">
                    <a:moveTo>
                      <a:pt x="1787" y="0"/>
                    </a:moveTo>
                    <a:cubicBezTo>
                      <a:pt x="1382" y="0"/>
                      <a:pt x="890" y="126"/>
                      <a:pt x="477" y="126"/>
                    </a:cubicBezTo>
                    <a:cubicBezTo>
                      <a:pt x="299" y="126"/>
                      <a:pt x="136" y="103"/>
                      <a:pt x="1" y="35"/>
                    </a:cubicBezTo>
                    <a:lnTo>
                      <a:pt x="1" y="35"/>
                    </a:lnTo>
                    <a:cubicBezTo>
                      <a:pt x="1" y="35"/>
                      <a:pt x="537" y="488"/>
                      <a:pt x="727" y="904"/>
                    </a:cubicBezTo>
                    <a:cubicBezTo>
                      <a:pt x="1620" y="3012"/>
                      <a:pt x="1239" y="5417"/>
                      <a:pt x="1429" y="7274"/>
                    </a:cubicBezTo>
                    <a:cubicBezTo>
                      <a:pt x="1608" y="8941"/>
                      <a:pt x="727" y="13263"/>
                      <a:pt x="727" y="13263"/>
                    </a:cubicBezTo>
                    <a:cubicBezTo>
                      <a:pt x="727" y="13263"/>
                      <a:pt x="3394" y="13192"/>
                      <a:pt x="3394" y="12846"/>
                    </a:cubicBezTo>
                    <a:cubicBezTo>
                      <a:pt x="3323" y="10608"/>
                      <a:pt x="4132" y="7596"/>
                      <a:pt x="3811" y="3488"/>
                    </a:cubicBezTo>
                    <a:cubicBezTo>
                      <a:pt x="3704" y="2190"/>
                      <a:pt x="3477" y="1774"/>
                      <a:pt x="2453" y="273"/>
                    </a:cubicBezTo>
                    <a:cubicBezTo>
                      <a:pt x="2312" y="62"/>
                      <a:pt x="2071" y="0"/>
                      <a:pt x="17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9"/>
              <p:cNvSpPr/>
              <p:nvPr/>
            </p:nvSpPr>
            <p:spPr>
              <a:xfrm>
                <a:off x="11925212" y="2423733"/>
                <a:ext cx="268238" cy="147149"/>
              </a:xfrm>
              <a:custGeom>
                <a:rect b="b" l="l" r="r" t="t"/>
                <a:pathLst>
                  <a:path extrusionOk="0" h="2332" w="4251">
                    <a:moveTo>
                      <a:pt x="702" y="1"/>
                    </a:moveTo>
                    <a:lnTo>
                      <a:pt x="0" y="894"/>
                    </a:lnTo>
                    <a:cubicBezTo>
                      <a:pt x="1364" y="1698"/>
                      <a:pt x="3355" y="1980"/>
                      <a:pt x="3718" y="2201"/>
                    </a:cubicBezTo>
                    <a:lnTo>
                      <a:pt x="3718" y="2201"/>
                    </a:lnTo>
                    <a:cubicBezTo>
                      <a:pt x="3813" y="1843"/>
                      <a:pt x="4251" y="870"/>
                      <a:pt x="4251" y="870"/>
                    </a:cubicBezTo>
                    <a:lnTo>
                      <a:pt x="4251" y="870"/>
                    </a:lnTo>
                    <a:cubicBezTo>
                      <a:pt x="4251" y="870"/>
                      <a:pt x="4248" y="870"/>
                      <a:pt x="4242" y="870"/>
                    </a:cubicBezTo>
                    <a:cubicBezTo>
                      <a:pt x="4120" y="870"/>
                      <a:pt x="2616" y="859"/>
                      <a:pt x="1167" y="334"/>
                    </a:cubicBezTo>
                    <a:cubicBezTo>
                      <a:pt x="833" y="215"/>
                      <a:pt x="702" y="1"/>
                      <a:pt x="702" y="1"/>
                    </a:cubicBezTo>
                    <a:close/>
                    <a:moveTo>
                      <a:pt x="3718" y="2201"/>
                    </a:moveTo>
                    <a:cubicBezTo>
                      <a:pt x="3696" y="2282"/>
                      <a:pt x="3692" y="2332"/>
                      <a:pt x="3714" y="2332"/>
                    </a:cubicBezTo>
                    <a:cubicBezTo>
                      <a:pt x="3723" y="2332"/>
                      <a:pt x="3735" y="2325"/>
                      <a:pt x="3750" y="2311"/>
                    </a:cubicBezTo>
                    <a:cubicBezTo>
                      <a:pt x="3794" y="2274"/>
                      <a:pt x="3779" y="2239"/>
                      <a:pt x="3718" y="2201"/>
                    </a:cubicBezTo>
                    <a:close/>
                  </a:path>
                </a:pathLst>
              </a:custGeom>
              <a:solidFill>
                <a:srgbClr val="CF69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9"/>
              <p:cNvSpPr/>
              <p:nvPr/>
            </p:nvSpPr>
            <p:spPr>
              <a:xfrm>
                <a:off x="11679814" y="2461341"/>
                <a:ext cx="534646" cy="928201"/>
              </a:xfrm>
              <a:custGeom>
                <a:rect b="b" l="l" r="r" t="t"/>
                <a:pathLst>
                  <a:path extrusionOk="0" h="14710" w="8473">
                    <a:moveTo>
                      <a:pt x="4127" y="0"/>
                    </a:moveTo>
                    <a:cubicBezTo>
                      <a:pt x="3318" y="1048"/>
                      <a:pt x="3353" y="1107"/>
                      <a:pt x="2746" y="2250"/>
                    </a:cubicBezTo>
                    <a:cubicBezTo>
                      <a:pt x="2746" y="2250"/>
                      <a:pt x="1924" y="6548"/>
                      <a:pt x="2008" y="7941"/>
                    </a:cubicBezTo>
                    <a:cubicBezTo>
                      <a:pt x="2091" y="9513"/>
                      <a:pt x="615" y="8156"/>
                      <a:pt x="67" y="12787"/>
                    </a:cubicBezTo>
                    <a:cubicBezTo>
                      <a:pt x="0" y="13402"/>
                      <a:pt x="5705" y="14710"/>
                      <a:pt x="6699" y="14710"/>
                    </a:cubicBezTo>
                    <a:cubicBezTo>
                      <a:pt x="6763" y="14710"/>
                      <a:pt x="6808" y="14704"/>
                      <a:pt x="6830" y="14692"/>
                    </a:cubicBezTo>
                    <a:cubicBezTo>
                      <a:pt x="6830" y="14692"/>
                      <a:pt x="8473" y="9227"/>
                      <a:pt x="8104" y="4548"/>
                    </a:cubicBezTo>
                    <a:cubicBezTo>
                      <a:pt x="8033" y="3519"/>
                      <a:pt x="7138" y="1571"/>
                      <a:pt x="6894" y="1571"/>
                    </a:cubicBezTo>
                    <a:cubicBezTo>
                      <a:pt x="6892" y="1571"/>
                      <a:pt x="6891" y="1571"/>
                      <a:pt x="6889" y="1572"/>
                    </a:cubicBezTo>
                    <a:cubicBezTo>
                      <a:pt x="6886" y="1572"/>
                      <a:pt x="6883" y="1572"/>
                      <a:pt x="6880" y="1572"/>
                    </a:cubicBezTo>
                    <a:cubicBezTo>
                      <a:pt x="6077" y="1572"/>
                      <a:pt x="4127" y="0"/>
                      <a:pt x="4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9"/>
              <p:cNvSpPr/>
              <p:nvPr/>
            </p:nvSpPr>
            <p:spPr>
              <a:xfrm>
                <a:off x="11748656" y="2971445"/>
                <a:ext cx="483851" cy="109794"/>
              </a:xfrm>
              <a:custGeom>
                <a:rect b="b" l="l" r="r" t="t"/>
                <a:pathLst>
                  <a:path extrusionOk="0" h="1740" w="7668">
                    <a:moveTo>
                      <a:pt x="822" y="0"/>
                    </a:moveTo>
                    <a:cubicBezTo>
                      <a:pt x="822" y="0"/>
                      <a:pt x="0" y="762"/>
                      <a:pt x="560" y="929"/>
                    </a:cubicBezTo>
                    <a:cubicBezTo>
                      <a:pt x="2662" y="1550"/>
                      <a:pt x="4207" y="1739"/>
                      <a:pt x="5308" y="1739"/>
                    </a:cubicBezTo>
                    <a:cubicBezTo>
                      <a:pt x="7014" y="1739"/>
                      <a:pt x="7656" y="1286"/>
                      <a:pt x="7656" y="1286"/>
                    </a:cubicBezTo>
                    <a:cubicBezTo>
                      <a:pt x="7656" y="1286"/>
                      <a:pt x="7668" y="1072"/>
                      <a:pt x="7620" y="310"/>
                    </a:cubicBezTo>
                    <a:cubicBezTo>
                      <a:pt x="7172" y="651"/>
                      <a:pt x="6493" y="769"/>
                      <a:pt x="5751" y="769"/>
                    </a:cubicBezTo>
                    <a:cubicBezTo>
                      <a:pt x="4164" y="769"/>
                      <a:pt x="2286" y="231"/>
                      <a:pt x="1750" y="191"/>
                    </a:cubicBezTo>
                    <a:lnTo>
                      <a:pt x="8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9"/>
              <p:cNvSpPr/>
              <p:nvPr/>
            </p:nvSpPr>
            <p:spPr>
              <a:xfrm>
                <a:off x="11778692" y="2513651"/>
                <a:ext cx="294614" cy="493316"/>
              </a:xfrm>
              <a:custGeom>
                <a:rect b="b" l="l" r="r" t="t"/>
                <a:pathLst>
                  <a:path extrusionOk="0" h="7818" w="4669">
                    <a:moveTo>
                      <a:pt x="2247" y="1"/>
                    </a:moveTo>
                    <a:cubicBezTo>
                      <a:pt x="2163" y="1"/>
                      <a:pt x="2094" y="3"/>
                      <a:pt x="2048" y="4"/>
                    </a:cubicBezTo>
                    <a:cubicBezTo>
                      <a:pt x="1643" y="40"/>
                      <a:pt x="1310" y="1112"/>
                      <a:pt x="1310" y="1112"/>
                    </a:cubicBezTo>
                    <a:cubicBezTo>
                      <a:pt x="1599" y="741"/>
                      <a:pt x="2044" y="578"/>
                      <a:pt x="2477" y="578"/>
                    </a:cubicBezTo>
                    <a:cubicBezTo>
                      <a:pt x="2991" y="578"/>
                      <a:pt x="3486" y="808"/>
                      <a:pt x="3679" y="1195"/>
                    </a:cubicBezTo>
                    <a:cubicBezTo>
                      <a:pt x="4037" y="1909"/>
                      <a:pt x="4072" y="3433"/>
                      <a:pt x="2894" y="4969"/>
                    </a:cubicBezTo>
                    <a:cubicBezTo>
                      <a:pt x="2118" y="5957"/>
                      <a:pt x="402" y="6863"/>
                      <a:pt x="175" y="6863"/>
                    </a:cubicBezTo>
                    <a:cubicBezTo>
                      <a:pt x="172" y="6863"/>
                      <a:pt x="169" y="6863"/>
                      <a:pt x="167" y="6862"/>
                    </a:cubicBezTo>
                    <a:cubicBezTo>
                      <a:pt x="0" y="7220"/>
                      <a:pt x="84" y="7517"/>
                      <a:pt x="84" y="7517"/>
                    </a:cubicBezTo>
                    <a:cubicBezTo>
                      <a:pt x="84" y="7517"/>
                      <a:pt x="445" y="7817"/>
                      <a:pt x="774" y="7817"/>
                    </a:cubicBezTo>
                    <a:cubicBezTo>
                      <a:pt x="827" y="7817"/>
                      <a:pt x="879" y="7809"/>
                      <a:pt x="929" y="7791"/>
                    </a:cubicBezTo>
                    <a:cubicBezTo>
                      <a:pt x="2727" y="7136"/>
                      <a:pt x="4525" y="4279"/>
                      <a:pt x="4584" y="2374"/>
                    </a:cubicBezTo>
                    <a:cubicBezTo>
                      <a:pt x="4669" y="161"/>
                      <a:pt x="2927" y="1"/>
                      <a:pt x="2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9"/>
              <p:cNvSpPr/>
              <p:nvPr/>
            </p:nvSpPr>
            <p:spPr>
              <a:xfrm>
                <a:off x="12351140" y="2112837"/>
                <a:ext cx="166899" cy="199144"/>
              </a:xfrm>
              <a:custGeom>
                <a:rect b="b" l="l" r="r" t="t"/>
                <a:pathLst>
                  <a:path extrusionOk="0" h="3156" w="2645">
                    <a:moveTo>
                      <a:pt x="1769" y="0"/>
                    </a:moveTo>
                    <a:cubicBezTo>
                      <a:pt x="1755" y="0"/>
                      <a:pt x="1741" y="4"/>
                      <a:pt x="1727" y="10"/>
                    </a:cubicBezTo>
                    <a:cubicBezTo>
                      <a:pt x="1632" y="34"/>
                      <a:pt x="1465" y="689"/>
                      <a:pt x="1430" y="868"/>
                    </a:cubicBezTo>
                    <a:cubicBezTo>
                      <a:pt x="1453" y="749"/>
                      <a:pt x="1549" y="332"/>
                      <a:pt x="1549" y="213"/>
                    </a:cubicBezTo>
                    <a:cubicBezTo>
                      <a:pt x="1549" y="91"/>
                      <a:pt x="1497" y="21"/>
                      <a:pt x="1404" y="21"/>
                    </a:cubicBezTo>
                    <a:cubicBezTo>
                      <a:pt x="1397" y="21"/>
                      <a:pt x="1390" y="21"/>
                      <a:pt x="1382" y="22"/>
                    </a:cubicBezTo>
                    <a:cubicBezTo>
                      <a:pt x="1275" y="34"/>
                      <a:pt x="1132" y="761"/>
                      <a:pt x="930" y="1046"/>
                    </a:cubicBezTo>
                    <a:cubicBezTo>
                      <a:pt x="846" y="1118"/>
                      <a:pt x="715" y="1213"/>
                      <a:pt x="715" y="1213"/>
                    </a:cubicBezTo>
                    <a:cubicBezTo>
                      <a:pt x="572" y="1201"/>
                      <a:pt x="775" y="641"/>
                      <a:pt x="596" y="606"/>
                    </a:cubicBezTo>
                    <a:cubicBezTo>
                      <a:pt x="591" y="605"/>
                      <a:pt x="587" y="604"/>
                      <a:pt x="582" y="604"/>
                    </a:cubicBezTo>
                    <a:cubicBezTo>
                      <a:pt x="348" y="604"/>
                      <a:pt x="94" y="2017"/>
                      <a:pt x="1" y="2344"/>
                    </a:cubicBezTo>
                    <a:cubicBezTo>
                      <a:pt x="1" y="2344"/>
                      <a:pt x="484" y="3155"/>
                      <a:pt x="1054" y="3155"/>
                    </a:cubicBezTo>
                    <a:cubicBezTo>
                      <a:pt x="1188" y="3155"/>
                      <a:pt x="1327" y="3110"/>
                      <a:pt x="1465" y="2999"/>
                    </a:cubicBezTo>
                    <a:cubicBezTo>
                      <a:pt x="1930" y="2642"/>
                      <a:pt x="2156" y="2285"/>
                      <a:pt x="2263" y="2046"/>
                    </a:cubicBezTo>
                    <a:lnTo>
                      <a:pt x="2275" y="2034"/>
                    </a:lnTo>
                    <a:cubicBezTo>
                      <a:pt x="2477" y="1713"/>
                      <a:pt x="2644" y="963"/>
                      <a:pt x="2418" y="725"/>
                    </a:cubicBezTo>
                    <a:cubicBezTo>
                      <a:pt x="2412" y="717"/>
                      <a:pt x="2406" y="714"/>
                      <a:pt x="2400" y="714"/>
                    </a:cubicBezTo>
                    <a:cubicBezTo>
                      <a:pt x="2364" y="714"/>
                      <a:pt x="2313" y="816"/>
                      <a:pt x="2263" y="927"/>
                    </a:cubicBezTo>
                    <a:cubicBezTo>
                      <a:pt x="2275" y="868"/>
                      <a:pt x="2287" y="796"/>
                      <a:pt x="2287" y="737"/>
                    </a:cubicBezTo>
                    <a:cubicBezTo>
                      <a:pt x="2319" y="480"/>
                      <a:pt x="2226" y="301"/>
                      <a:pt x="2121" y="301"/>
                    </a:cubicBezTo>
                    <a:cubicBezTo>
                      <a:pt x="2109" y="301"/>
                      <a:pt x="2097" y="303"/>
                      <a:pt x="2084" y="308"/>
                    </a:cubicBezTo>
                    <a:cubicBezTo>
                      <a:pt x="2001" y="332"/>
                      <a:pt x="1918" y="665"/>
                      <a:pt x="1858" y="915"/>
                    </a:cubicBezTo>
                    <a:cubicBezTo>
                      <a:pt x="1882" y="737"/>
                      <a:pt x="1930" y="546"/>
                      <a:pt x="1930" y="391"/>
                    </a:cubicBezTo>
                    <a:cubicBezTo>
                      <a:pt x="1940" y="126"/>
                      <a:pt x="1854" y="0"/>
                      <a:pt x="1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9"/>
              <p:cNvSpPr/>
              <p:nvPr/>
            </p:nvSpPr>
            <p:spPr>
              <a:xfrm>
                <a:off x="11273825" y="1968084"/>
                <a:ext cx="1608545" cy="2835209"/>
              </a:xfrm>
              <a:custGeom>
                <a:rect b="b" l="l" r="r" t="t"/>
                <a:pathLst>
                  <a:path extrusionOk="0" h="44932" w="25492">
                    <a:moveTo>
                      <a:pt x="24183" y="1"/>
                    </a:moveTo>
                    <a:cubicBezTo>
                      <a:pt x="23975" y="1"/>
                      <a:pt x="23774" y="110"/>
                      <a:pt x="23658" y="316"/>
                    </a:cubicBezTo>
                    <a:lnTo>
                      <a:pt x="167" y="43702"/>
                    </a:lnTo>
                    <a:cubicBezTo>
                      <a:pt x="0" y="44000"/>
                      <a:pt x="84" y="44357"/>
                      <a:pt x="369" y="44512"/>
                    </a:cubicBezTo>
                    <a:lnTo>
                      <a:pt x="1036" y="44869"/>
                    </a:lnTo>
                    <a:cubicBezTo>
                      <a:pt x="1121" y="44912"/>
                      <a:pt x="1211" y="44932"/>
                      <a:pt x="1299" y="44932"/>
                    </a:cubicBezTo>
                    <a:cubicBezTo>
                      <a:pt x="1511" y="44932"/>
                      <a:pt x="1717" y="44817"/>
                      <a:pt x="1834" y="44607"/>
                    </a:cubicBezTo>
                    <a:lnTo>
                      <a:pt x="25325" y="1233"/>
                    </a:lnTo>
                    <a:cubicBezTo>
                      <a:pt x="25492" y="935"/>
                      <a:pt x="25408" y="578"/>
                      <a:pt x="25122" y="423"/>
                    </a:cubicBezTo>
                    <a:lnTo>
                      <a:pt x="24456" y="66"/>
                    </a:lnTo>
                    <a:cubicBezTo>
                      <a:pt x="24368" y="22"/>
                      <a:pt x="24275" y="1"/>
                      <a:pt x="24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9"/>
              <p:cNvSpPr/>
              <p:nvPr/>
            </p:nvSpPr>
            <p:spPr>
              <a:xfrm>
                <a:off x="11297109" y="1989917"/>
                <a:ext cx="1561220" cy="2792491"/>
              </a:xfrm>
              <a:custGeom>
                <a:rect b="b" l="l" r="r" t="t"/>
                <a:pathLst>
                  <a:path extrusionOk="0" h="44255" w="24742">
                    <a:moveTo>
                      <a:pt x="23893" y="0"/>
                    </a:moveTo>
                    <a:cubicBezTo>
                      <a:pt x="23715" y="0"/>
                      <a:pt x="23516" y="137"/>
                      <a:pt x="23384" y="363"/>
                    </a:cubicBezTo>
                    <a:lnTo>
                      <a:pt x="155" y="43249"/>
                    </a:lnTo>
                    <a:cubicBezTo>
                      <a:pt x="0" y="43535"/>
                      <a:pt x="36" y="43868"/>
                      <a:pt x="227" y="43964"/>
                    </a:cubicBezTo>
                    <a:lnTo>
                      <a:pt x="703" y="44226"/>
                    </a:lnTo>
                    <a:cubicBezTo>
                      <a:pt x="743" y="44245"/>
                      <a:pt x="787" y="44255"/>
                      <a:pt x="833" y="44255"/>
                    </a:cubicBezTo>
                    <a:cubicBezTo>
                      <a:pt x="1007" y="44255"/>
                      <a:pt x="1214" y="44118"/>
                      <a:pt x="1346" y="43892"/>
                    </a:cubicBezTo>
                    <a:lnTo>
                      <a:pt x="24575" y="1006"/>
                    </a:lnTo>
                    <a:cubicBezTo>
                      <a:pt x="24742" y="720"/>
                      <a:pt x="24694" y="387"/>
                      <a:pt x="24503" y="292"/>
                    </a:cubicBezTo>
                    <a:lnTo>
                      <a:pt x="24027" y="30"/>
                    </a:lnTo>
                    <a:cubicBezTo>
                      <a:pt x="23985" y="10"/>
                      <a:pt x="23940" y="0"/>
                      <a:pt x="23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9"/>
              <p:cNvSpPr/>
              <p:nvPr/>
            </p:nvSpPr>
            <p:spPr>
              <a:xfrm>
                <a:off x="12671186" y="2235252"/>
                <a:ext cx="42908" cy="38112"/>
              </a:xfrm>
              <a:custGeom>
                <a:rect b="b" l="l" r="r" t="t"/>
                <a:pathLst>
                  <a:path extrusionOk="0" h="604" w="680">
                    <a:moveTo>
                      <a:pt x="347" y="1"/>
                    </a:moveTo>
                    <a:cubicBezTo>
                      <a:pt x="245" y="1"/>
                      <a:pt x="140" y="62"/>
                      <a:pt x="84" y="166"/>
                    </a:cubicBezTo>
                    <a:cubicBezTo>
                      <a:pt x="1" y="297"/>
                      <a:pt x="60" y="487"/>
                      <a:pt x="203" y="571"/>
                    </a:cubicBezTo>
                    <a:cubicBezTo>
                      <a:pt x="248" y="593"/>
                      <a:pt x="296" y="604"/>
                      <a:pt x="345" y="604"/>
                    </a:cubicBezTo>
                    <a:cubicBezTo>
                      <a:pt x="453" y="604"/>
                      <a:pt x="559" y="550"/>
                      <a:pt x="608" y="452"/>
                    </a:cubicBezTo>
                    <a:cubicBezTo>
                      <a:pt x="680" y="297"/>
                      <a:pt x="620" y="118"/>
                      <a:pt x="489" y="47"/>
                    </a:cubicBezTo>
                    <a:cubicBezTo>
                      <a:pt x="446" y="16"/>
                      <a:pt x="39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9"/>
              <p:cNvSpPr/>
              <p:nvPr/>
            </p:nvSpPr>
            <p:spPr>
              <a:xfrm>
                <a:off x="12501445" y="2551133"/>
                <a:ext cx="42088" cy="37544"/>
              </a:xfrm>
              <a:custGeom>
                <a:rect b="b" l="l" r="r" t="t"/>
                <a:pathLst>
                  <a:path extrusionOk="0" h="595" w="667">
                    <a:moveTo>
                      <a:pt x="326" y="1"/>
                    </a:moveTo>
                    <a:cubicBezTo>
                      <a:pt x="221" y="1"/>
                      <a:pt x="120" y="57"/>
                      <a:pt x="72" y="161"/>
                    </a:cubicBezTo>
                    <a:cubicBezTo>
                      <a:pt x="0" y="292"/>
                      <a:pt x="36" y="482"/>
                      <a:pt x="191" y="553"/>
                    </a:cubicBezTo>
                    <a:cubicBezTo>
                      <a:pt x="234" y="581"/>
                      <a:pt x="285" y="594"/>
                      <a:pt x="335" y="594"/>
                    </a:cubicBezTo>
                    <a:cubicBezTo>
                      <a:pt x="437" y="594"/>
                      <a:pt x="540" y="542"/>
                      <a:pt x="595" y="446"/>
                    </a:cubicBezTo>
                    <a:cubicBezTo>
                      <a:pt x="667" y="292"/>
                      <a:pt x="607" y="113"/>
                      <a:pt x="476" y="41"/>
                    </a:cubicBezTo>
                    <a:cubicBezTo>
                      <a:pt x="429" y="14"/>
                      <a:pt x="378"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9"/>
              <p:cNvSpPr/>
              <p:nvPr/>
            </p:nvSpPr>
            <p:spPr>
              <a:xfrm>
                <a:off x="12330128" y="2865689"/>
                <a:ext cx="42151" cy="37418"/>
              </a:xfrm>
              <a:custGeom>
                <a:rect b="b" l="l" r="r" t="t"/>
                <a:pathLst>
                  <a:path extrusionOk="0" h="593" w="668">
                    <a:moveTo>
                      <a:pt x="343" y="0"/>
                    </a:moveTo>
                    <a:cubicBezTo>
                      <a:pt x="238" y="0"/>
                      <a:pt x="129" y="54"/>
                      <a:pt x="72" y="152"/>
                    </a:cubicBezTo>
                    <a:cubicBezTo>
                      <a:pt x="0" y="295"/>
                      <a:pt x="48" y="486"/>
                      <a:pt x="191" y="557"/>
                    </a:cubicBezTo>
                    <a:cubicBezTo>
                      <a:pt x="242" y="581"/>
                      <a:pt x="295" y="592"/>
                      <a:pt x="346" y="592"/>
                    </a:cubicBezTo>
                    <a:cubicBezTo>
                      <a:pt x="451" y="592"/>
                      <a:pt x="548" y="542"/>
                      <a:pt x="596" y="438"/>
                    </a:cubicBezTo>
                    <a:cubicBezTo>
                      <a:pt x="667" y="307"/>
                      <a:pt x="608" y="117"/>
                      <a:pt x="477" y="33"/>
                    </a:cubicBezTo>
                    <a:cubicBezTo>
                      <a:pt x="436" y="11"/>
                      <a:pt x="39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9"/>
              <p:cNvSpPr/>
              <p:nvPr/>
            </p:nvSpPr>
            <p:spPr>
              <a:xfrm>
                <a:off x="12157358" y="3181444"/>
                <a:ext cx="44359" cy="37544"/>
              </a:xfrm>
              <a:custGeom>
                <a:rect b="b" l="l" r="r" t="t"/>
                <a:pathLst>
                  <a:path extrusionOk="0" h="595" w="703">
                    <a:moveTo>
                      <a:pt x="344" y="1"/>
                    </a:moveTo>
                    <a:cubicBezTo>
                      <a:pt x="243" y="1"/>
                      <a:pt x="143" y="54"/>
                      <a:pt x="95" y="149"/>
                    </a:cubicBezTo>
                    <a:cubicBezTo>
                      <a:pt x="0" y="292"/>
                      <a:pt x="60" y="482"/>
                      <a:pt x="214" y="554"/>
                    </a:cubicBezTo>
                    <a:cubicBezTo>
                      <a:pt x="257" y="581"/>
                      <a:pt x="307" y="594"/>
                      <a:pt x="356" y="594"/>
                    </a:cubicBezTo>
                    <a:cubicBezTo>
                      <a:pt x="457" y="594"/>
                      <a:pt x="559" y="539"/>
                      <a:pt x="607" y="435"/>
                    </a:cubicBezTo>
                    <a:cubicBezTo>
                      <a:pt x="703" y="292"/>
                      <a:pt x="643" y="113"/>
                      <a:pt x="488" y="42"/>
                    </a:cubicBezTo>
                    <a:cubicBezTo>
                      <a:pt x="445" y="14"/>
                      <a:pt x="394" y="1"/>
                      <a:pt x="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9"/>
              <p:cNvSpPr/>
              <p:nvPr/>
            </p:nvSpPr>
            <p:spPr>
              <a:xfrm>
                <a:off x="11987555" y="3496000"/>
                <a:ext cx="42845" cy="37418"/>
              </a:xfrm>
              <a:custGeom>
                <a:rect b="b" l="l" r="r" t="t"/>
                <a:pathLst>
                  <a:path extrusionOk="0" h="593" w="679">
                    <a:moveTo>
                      <a:pt x="340" y="1"/>
                    </a:moveTo>
                    <a:cubicBezTo>
                      <a:pt x="233" y="1"/>
                      <a:pt x="121" y="54"/>
                      <a:pt x="72" y="153"/>
                    </a:cubicBezTo>
                    <a:cubicBezTo>
                      <a:pt x="0" y="296"/>
                      <a:pt x="48" y="486"/>
                      <a:pt x="191" y="557"/>
                    </a:cubicBezTo>
                    <a:cubicBezTo>
                      <a:pt x="234" y="581"/>
                      <a:pt x="284" y="593"/>
                      <a:pt x="335" y="593"/>
                    </a:cubicBezTo>
                    <a:cubicBezTo>
                      <a:pt x="440" y="593"/>
                      <a:pt x="547" y="543"/>
                      <a:pt x="596" y="438"/>
                    </a:cubicBezTo>
                    <a:cubicBezTo>
                      <a:pt x="679" y="307"/>
                      <a:pt x="619" y="117"/>
                      <a:pt x="476" y="34"/>
                    </a:cubicBezTo>
                    <a:cubicBezTo>
                      <a:pt x="436" y="11"/>
                      <a:pt x="389" y="1"/>
                      <a:pt x="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9"/>
              <p:cNvSpPr/>
              <p:nvPr/>
            </p:nvSpPr>
            <p:spPr>
              <a:xfrm>
                <a:off x="11816237" y="3811565"/>
                <a:ext cx="43665" cy="37418"/>
              </a:xfrm>
              <a:custGeom>
                <a:rect b="b" l="l" r="r" t="t"/>
                <a:pathLst>
                  <a:path extrusionOk="0" h="593" w="692">
                    <a:moveTo>
                      <a:pt x="343" y="0"/>
                    </a:moveTo>
                    <a:cubicBezTo>
                      <a:pt x="239" y="0"/>
                      <a:pt x="133" y="54"/>
                      <a:pt x="84" y="152"/>
                    </a:cubicBezTo>
                    <a:cubicBezTo>
                      <a:pt x="1" y="295"/>
                      <a:pt x="48" y="486"/>
                      <a:pt x="203" y="557"/>
                    </a:cubicBezTo>
                    <a:cubicBezTo>
                      <a:pt x="246" y="580"/>
                      <a:pt x="295" y="592"/>
                      <a:pt x="345" y="592"/>
                    </a:cubicBezTo>
                    <a:cubicBezTo>
                      <a:pt x="446" y="592"/>
                      <a:pt x="548" y="542"/>
                      <a:pt x="596" y="438"/>
                    </a:cubicBezTo>
                    <a:cubicBezTo>
                      <a:pt x="691" y="295"/>
                      <a:pt x="632" y="117"/>
                      <a:pt x="477" y="33"/>
                    </a:cubicBezTo>
                    <a:cubicBezTo>
                      <a:pt x="436" y="11"/>
                      <a:pt x="39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9"/>
              <p:cNvSpPr/>
              <p:nvPr/>
            </p:nvSpPr>
            <p:spPr>
              <a:xfrm>
                <a:off x="11645676" y="4127131"/>
                <a:ext cx="42908" cy="37355"/>
              </a:xfrm>
              <a:custGeom>
                <a:rect b="b" l="l" r="r" t="t"/>
                <a:pathLst>
                  <a:path extrusionOk="0" h="592" w="680">
                    <a:moveTo>
                      <a:pt x="341" y="0"/>
                    </a:moveTo>
                    <a:cubicBezTo>
                      <a:pt x="233" y="0"/>
                      <a:pt x="122" y="53"/>
                      <a:pt x="72" y="152"/>
                    </a:cubicBezTo>
                    <a:cubicBezTo>
                      <a:pt x="1" y="295"/>
                      <a:pt x="49" y="485"/>
                      <a:pt x="191" y="557"/>
                    </a:cubicBezTo>
                    <a:cubicBezTo>
                      <a:pt x="234" y="580"/>
                      <a:pt x="285" y="592"/>
                      <a:pt x="336" y="592"/>
                    </a:cubicBezTo>
                    <a:cubicBezTo>
                      <a:pt x="441" y="592"/>
                      <a:pt x="548" y="542"/>
                      <a:pt x="596" y="438"/>
                    </a:cubicBezTo>
                    <a:cubicBezTo>
                      <a:pt x="680" y="295"/>
                      <a:pt x="620" y="116"/>
                      <a:pt x="477" y="33"/>
                    </a:cubicBezTo>
                    <a:cubicBezTo>
                      <a:pt x="437" y="11"/>
                      <a:pt x="389" y="0"/>
                      <a:pt x="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9"/>
              <p:cNvSpPr/>
              <p:nvPr/>
            </p:nvSpPr>
            <p:spPr>
              <a:xfrm>
                <a:off x="11474422" y="4441876"/>
                <a:ext cx="42845" cy="37292"/>
              </a:xfrm>
              <a:custGeom>
                <a:rect b="b" l="l" r="r" t="t"/>
                <a:pathLst>
                  <a:path extrusionOk="0" h="591" w="679">
                    <a:moveTo>
                      <a:pt x="343" y="1"/>
                    </a:moveTo>
                    <a:cubicBezTo>
                      <a:pt x="239" y="1"/>
                      <a:pt x="133" y="54"/>
                      <a:pt x="84" y="153"/>
                    </a:cubicBezTo>
                    <a:cubicBezTo>
                      <a:pt x="0" y="284"/>
                      <a:pt x="48" y="486"/>
                      <a:pt x="203" y="557"/>
                    </a:cubicBezTo>
                    <a:cubicBezTo>
                      <a:pt x="243" y="580"/>
                      <a:pt x="289" y="590"/>
                      <a:pt x="336" y="590"/>
                    </a:cubicBezTo>
                    <a:cubicBezTo>
                      <a:pt x="440" y="590"/>
                      <a:pt x="546" y="537"/>
                      <a:pt x="596" y="438"/>
                    </a:cubicBezTo>
                    <a:cubicBezTo>
                      <a:pt x="679" y="284"/>
                      <a:pt x="631" y="105"/>
                      <a:pt x="477" y="34"/>
                    </a:cubicBezTo>
                    <a:cubicBezTo>
                      <a:pt x="436" y="11"/>
                      <a:pt x="390"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9"/>
              <p:cNvSpPr/>
              <p:nvPr/>
            </p:nvSpPr>
            <p:spPr>
              <a:xfrm>
                <a:off x="11375228" y="3178604"/>
                <a:ext cx="984234" cy="1680037"/>
              </a:xfrm>
              <a:custGeom>
                <a:rect b="b" l="l" r="r" t="t"/>
                <a:pathLst>
                  <a:path extrusionOk="0" h="26625" w="15598">
                    <a:moveTo>
                      <a:pt x="14294" y="0"/>
                    </a:moveTo>
                    <a:cubicBezTo>
                      <a:pt x="14087" y="0"/>
                      <a:pt x="13882" y="115"/>
                      <a:pt x="13764" y="325"/>
                    </a:cubicBezTo>
                    <a:lnTo>
                      <a:pt x="167" y="25399"/>
                    </a:lnTo>
                    <a:cubicBezTo>
                      <a:pt x="1" y="25697"/>
                      <a:pt x="84" y="26054"/>
                      <a:pt x="370" y="26197"/>
                    </a:cubicBezTo>
                    <a:lnTo>
                      <a:pt x="1036" y="26554"/>
                    </a:lnTo>
                    <a:cubicBezTo>
                      <a:pt x="1125" y="26602"/>
                      <a:pt x="1218" y="26625"/>
                      <a:pt x="1311" y="26625"/>
                    </a:cubicBezTo>
                    <a:cubicBezTo>
                      <a:pt x="1518" y="26625"/>
                      <a:pt x="1719" y="26510"/>
                      <a:pt x="1834" y="26304"/>
                    </a:cubicBezTo>
                    <a:lnTo>
                      <a:pt x="15431" y="1230"/>
                    </a:lnTo>
                    <a:cubicBezTo>
                      <a:pt x="15598" y="932"/>
                      <a:pt x="15503" y="575"/>
                      <a:pt x="15229" y="420"/>
                    </a:cubicBezTo>
                    <a:lnTo>
                      <a:pt x="14550" y="63"/>
                    </a:lnTo>
                    <a:cubicBezTo>
                      <a:pt x="14469" y="21"/>
                      <a:pt x="14382" y="0"/>
                      <a:pt x="1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9"/>
              <p:cNvSpPr/>
              <p:nvPr/>
            </p:nvSpPr>
            <p:spPr>
              <a:xfrm>
                <a:off x="11399269" y="3200563"/>
                <a:ext cx="936909" cy="1637129"/>
              </a:xfrm>
              <a:custGeom>
                <a:rect b="b" l="l" r="r" t="t"/>
                <a:pathLst>
                  <a:path extrusionOk="0" h="25945" w="14848">
                    <a:moveTo>
                      <a:pt x="14003" y="1"/>
                    </a:moveTo>
                    <a:cubicBezTo>
                      <a:pt x="13828" y="1"/>
                      <a:pt x="13622" y="137"/>
                      <a:pt x="13502" y="358"/>
                    </a:cubicBezTo>
                    <a:lnTo>
                      <a:pt x="155" y="24944"/>
                    </a:lnTo>
                    <a:cubicBezTo>
                      <a:pt x="1" y="25230"/>
                      <a:pt x="36" y="25552"/>
                      <a:pt x="227" y="25659"/>
                    </a:cubicBezTo>
                    <a:lnTo>
                      <a:pt x="703" y="25909"/>
                    </a:lnTo>
                    <a:cubicBezTo>
                      <a:pt x="746" y="25933"/>
                      <a:pt x="794" y="25944"/>
                      <a:pt x="844" y="25944"/>
                    </a:cubicBezTo>
                    <a:cubicBezTo>
                      <a:pt x="1016" y="25944"/>
                      <a:pt x="1217" y="25809"/>
                      <a:pt x="1346" y="25587"/>
                    </a:cubicBezTo>
                    <a:lnTo>
                      <a:pt x="14693" y="1001"/>
                    </a:lnTo>
                    <a:cubicBezTo>
                      <a:pt x="14848" y="715"/>
                      <a:pt x="14812" y="394"/>
                      <a:pt x="14622" y="286"/>
                    </a:cubicBezTo>
                    <a:lnTo>
                      <a:pt x="14145" y="36"/>
                    </a:lnTo>
                    <a:cubicBezTo>
                      <a:pt x="14102" y="12"/>
                      <a:pt x="14054" y="1"/>
                      <a:pt x="14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9"/>
              <p:cNvSpPr/>
              <p:nvPr/>
            </p:nvSpPr>
            <p:spPr>
              <a:xfrm>
                <a:off x="12089715" y="3551465"/>
                <a:ext cx="42151" cy="37418"/>
              </a:xfrm>
              <a:custGeom>
                <a:rect b="b" l="l" r="r" t="t"/>
                <a:pathLst>
                  <a:path extrusionOk="0" h="593" w="668">
                    <a:moveTo>
                      <a:pt x="335" y="0"/>
                    </a:moveTo>
                    <a:cubicBezTo>
                      <a:pt x="233" y="0"/>
                      <a:pt x="128" y="51"/>
                      <a:pt x="72" y="155"/>
                    </a:cubicBezTo>
                    <a:cubicBezTo>
                      <a:pt x="0" y="286"/>
                      <a:pt x="48" y="476"/>
                      <a:pt x="191" y="560"/>
                    </a:cubicBezTo>
                    <a:cubicBezTo>
                      <a:pt x="235" y="582"/>
                      <a:pt x="284" y="592"/>
                      <a:pt x="332" y="592"/>
                    </a:cubicBezTo>
                    <a:cubicBezTo>
                      <a:pt x="440" y="592"/>
                      <a:pt x="546" y="539"/>
                      <a:pt x="596" y="440"/>
                    </a:cubicBezTo>
                    <a:cubicBezTo>
                      <a:pt x="667" y="286"/>
                      <a:pt x="608" y="107"/>
                      <a:pt x="477" y="36"/>
                    </a:cubicBezTo>
                    <a:cubicBezTo>
                      <a:pt x="434" y="12"/>
                      <a:pt x="385" y="0"/>
                      <a:pt x="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9"/>
              <p:cNvSpPr/>
              <p:nvPr/>
            </p:nvSpPr>
            <p:spPr>
              <a:xfrm>
                <a:off x="11919154" y="3866967"/>
                <a:ext cx="42151" cy="37418"/>
              </a:xfrm>
              <a:custGeom>
                <a:rect b="b" l="l" r="r" t="t"/>
                <a:pathLst>
                  <a:path extrusionOk="0" h="593" w="668">
                    <a:moveTo>
                      <a:pt x="327" y="1"/>
                    </a:moveTo>
                    <a:cubicBezTo>
                      <a:pt x="222" y="1"/>
                      <a:pt x="120" y="51"/>
                      <a:pt x="72" y="155"/>
                    </a:cubicBezTo>
                    <a:cubicBezTo>
                      <a:pt x="1" y="286"/>
                      <a:pt x="36" y="489"/>
                      <a:pt x="191" y="560"/>
                    </a:cubicBezTo>
                    <a:cubicBezTo>
                      <a:pt x="232" y="582"/>
                      <a:pt x="278" y="593"/>
                      <a:pt x="325" y="593"/>
                    </a:cubicBezTo>
                    <a:cubicBezTo>
                      <a:pt x="430" y="593"/>
                      <a:pt x="539" y="540"/>
                      <a:pt x="596" y="441"/>
                    </a:cubicBezTo>
                    <a:cubicBezTo>
                      <a:pt x="668" y="286"/>
                      <a:pt x="608" y="108"/>
                      <a:pt x="477" y="36"/>
                    </a:cubicBezTo>
                    <a:cubicBezTo>
                      <a:pt x="430" y="13"/>
                      <a:pt x="37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9"/>
              <p:cNvSpPr/>
              <p:nvPr/>
            </p:nvSpPr>
            <p:spPr>
              <a:xfrm>
                <a:off x="11747899" y="4181776"/>
                <a:ext cx="42088" cy="37418"/>
              </a:xfrm>
              <a:custGeom>
                <a:rect b="b" l="l" r="r" t="t"/>
                <a:pathLst>
                  <a:path extrusionOk="0" h="593" w="667">
                    <a:moveTo>
                      <a:pt x="334" y="1"/>
                    </a:moveTo>
                    <a:cubicBezTo>
                      <a:pt x="232" y="1"/>
                      <a:pt x="128" y="51"/>
                      <a:pt x="72" y="155"/>
                    </a:cubicBezTo>
                    <a:cubicBezTo>
                      <a:pt x="0" y="286"/>
                      <a:pt x="48" y="477"/>
                      <a:pt x="191" y="560"/>
                    </a:cubicBezTo>
                    <a:cubicBezTo>
                      <a:pt x="235" y="582"/>
                      <a:pt x="284" y="593"/>
                      <a:pt x="332" y="593"/>
                    </a:cubicBezTo>
                    <a:cubicBezTo>
                      <a:pt x="440" y="593"/>
                      <a:pt x="546" y="539"/>
                      <a:pt x="595" y="441"/>
                    </a:cubicBezTo>
                    <a:cubicBezTo>
                      <a:pt x="667" y="298"/>
                      <a:pt x="607" y="107"/>
                      <a:pt x="476" y="36"/>
                    </a:cubicBezTo>
                    <a:cubicBezTo>
                      <a:pt x="434" y="13"/>
                      <a:pt x="384" y="1"/>
                      <a:pt x="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9"/>
              <p:cNvSpPr/>
              <p:nvPr/>
            </p:nvSpPr>
            <p:spPr>
              <a:xfrm>
                <a:off x="11577339" y="4497341"/>
                <a:ext cx="42151" cy="37418"/>
              </a:xfrm>
              <a:custGeom>
                <a:rect b="b" l="l" r="r" t="t"/>
                <a:pathLst>
                  <a:path extrusionOk="0" h="593" w="668">
                    <a:moveTo>
                      <a:pt x="327" y="0"/>
                    </a:moveTo>
                    <a:cubicBezTo>
                      <a:pt x="222" y="0"/>
                      <a:pt x="120" y="51"/>
                      <a:pt x="72" y="155"/>
                    </a:cubicBezTo>
                    <a:cubicBezTo>
                      <a:pt x="0" y="286"/>
                      <a:pt x="36" y="476"/>
                      <a:pt x="191" y="559"/>
                    </a:cubicBezTo>
                    <a:cubicBezTo>
                      <a:pt x="231" y="582"/>
                      <a:pt x="278" y="592"/>
                      <a:pt x="325" y="592"/>
                    </a:cubicBezTo>
                    <a:cubicBezTo>
                      <a:pt x="430" y="592"/>
                      <a:pt x="538" y="539"/>
                      <a:pt x="596" y="440"/>
                    </a:cubicBezTo>
                    <a:cubicBezTo>
                      <a:pt x="667" y="286"/>
                      <a:pt x="608" y="107"/>
                      <a:pt x="477" y="36"/>
                    </a:cubicBezTo>
                    <a:cubicBezTo>
                      <a:pt x="430" y="12"/>
                      <a:pt x="378"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9"/>
              <p:cNvSpPr/>
              <p:nvPr/>
            </p:nvSpPr>
            <p:spPr>
              <a:xfrm>
                <a:off x="11889875" y="2230645"/>
                <a:ext cx="547014" cy="504358"/>
              </a:xfrm>
              <a:custGeom>
                <a:rect b="b" l="l" r="r" t="t"/>
                <a:pathLst>
                  <a:path extrusionOk="0" h="7993" w="8669">
                    <a:moveTo>
                      <a:pt x="6847" y="1"/>
                    </a:moveTo>
                    <a:cubicBezTo>
                      <a:pt x="5346" y="1739"/>
                      <a:pt x="5061" y="2203"/>
                      <a:pt x="4477" y="2668"/>
                    </a:cubicBezTo>
                    <a:cubicBezTo>
                      <a:pt x="3179" y="3977"/>
                      <a:pt x="2822" y="3799"/>
                      <a:pt x="1393" y="4811"/>
                    </a:cubicBezTo>
                    <a:cubicBezTo>
                      <a:pt x="0" y="5799"/>
                      <a:pt x="643" y="6859"/>
                      <a:pt x="715" y="7168"/>
                    </a:cubicBezTo>
                    <a:cubicBezTo>
                      <a:pt x="792" y="7500"/>
                      <a:pt x="1290" y="7992"/>
                      <a:pt x="2149" y="7992"/>
                    </a:cubicBezTo>
                    <a:cubicBezTo>
                      <a:pt x="2615" y="7992"/>
                      <a:pt x="3188" y="7848"/>
                      <a:pt x="3858" y="7454"/>
                    </a:cubicBezTo>
                    <a:cubicBezTo>
                      <a:pt x="3858" y="7454"/>
                      <a:pt x="4846" y="6716"/>
                      <a:pt x="6323" y="5323"/>
                    </a:cubicBezTo>
                    <a:cubicBezTo>
                      <a:pt x="7394" y="4335"/>
                      <a:pt x="8573" y="2430"/>
                      <a:pt x="8668" y="1787"/>
                    </a:cubicBezTo>
                    <a:cubicBezTo>
                      <a:pt x="7954" y="1239"/>
                      <a:pt x="7180" y="727"/>
                      <a:pt x="68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9"/>
              <p:cNvSpPr/>
              <p:nvPr/>
            </p:nvSpPr>
            <p:spPr>
              <a:xfrm>
                <a:off x="12036395" y="2460584"/>
                <a:ext cx="188606" cy="209113"/>
              </a:xfrm>
              <a:custGeom>
                <a:rect b="b" l="l" r="r" t="t"/>
                <a:pathLst>
                  <a:path extrusionOk="0" h="3314" w="2989">
                    <a:moveTo>
                      <a:pt x="905" y="0"/>
                    </a:moveTo>
                    <a:cubicBezTo>
                      <a:pt x="298" y="393"/>
                      <a:pt x="0" y="572"/>
                      <a:pt x="0" y="572"/>
                    </a:cubicBezTo>
                    <a:cubicBezTo>
                      <a:pt x="0" y="572"/>
                      <a:pt x="191" y="1203"/>
                      <a:pt x="619" y="1941"/>
                    </a:cubicBezTo>
                    <a:cubicBezTo>
                      <a:pt x="1020" y="2605"/>
                      <a:pt x="1961" y="3313"/>
                      <a:pt x="2138" y="3313"/>
                    </a:cubicBezTo>
                    <a:cubicBezTo>
                      <a:pt x="2145" y="3313"/>
                      <a:pt x="2151" y="3312"/>
                      <a:pt x="2155" y="3310"/>
                    </a:cubicBezTo>
                    <a:cubicBezTo>
                      <a:pt x="2810" y="2989"/>
                      <a:pt x="2989" y="2655"/>
                      <a:pt x="2989" y="2655"/>
                    </a:cubicBezTo>
                    <a:cubicBezTo>
                      <a:pt x="2667" y="2489"/>
                      <a:pt x="1988" y="2024"/>
                      <a:pt x="1655" y="1536"/>
                    </a:cubicBezTo>
                    <a:cubicBezTo>
                      <a:pt x="1215" y="929"/>
                      <a:pt x="905" y="369"/>
                      <a:pt x="905" y="0"/>
                    </a:cubicBezTo>
                    <a:close/>
                  </a:path>
                </a:pathLst>
              </a:custGeom>
              <a:solidFill>
                <a:srgbClr val="FFC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9"/>
              <p:cNvSpPr/>
              <p:nvPr/>
            </p:nvSpPr>
            <p:spPr>
              <a:xfrm>
                <a:off x="12050655" y="2472573"/>
                <a:ext cx="160085" cy="189363"/>
              </a:xfrm>
              <a:custGeom>
                <a:rect b="b" l="l" r="r" t="t"/>
                <a:pathLst>
                  <a:path extrusionOk="0" h="3001" w="2537">
                    <a:moveTo>
                      <a:pt x="381" y="1"/>
                    </a:moveTo>
                    <a:cubicBezTo>
                      <a:pt x="381" y="1"/>
                      <a:pt x="191" y="96"/>
                      <a:pt x="0" y="215"/>
                    </a:cubicBezTo>
                    <a:cubicBezTo>
                      <a:pt x="60" y="560"/>
                      <a:pt x="358" y="1096"/>
                      <a:pt x="619" y="1525"/>
                    </a:cubicBezTo>
                    <a:cubicBezTo>
                      <a:pt x="1131" y="2370"/>
                      <a:pt x="2215" y="3001"/>
                      <a:pt x="2215" y="3001"/>
                    </a:cubicBezTo>
                    <a:cubicBezTo>
                      <a:pt x="2215" y="3001"/>
                      <a:pt x="2334" y="2977"/>
                      <a:pt x="2536" y="2715"/>
                    </a:cubicBezTo>
                    <a:cubicBezTo>
                      <a:pt x="2441" y="2644"/>
                      <a:pt x="1679" y="2370"/>
                      <a:pt x="1024" y="1429"/>
                    </a:cubicBezTo>
                    <a:cubicBezTo>
                      <a:pt x="429" y="560"/>
                      <a:pt x="393" y="155"/>
                      <a:pt x="3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9"/>
              <p:cNvSpPr/>
              <p:nvPr/>
            </p:nvSpPr>
            <p:spPr>
              <a:xfrm>
                <a:off x="12261790" y="2253172"/>
                <a:ext cx="169045" cy="165827"/>
              </a:xfrm>
              <a:custGeom>
                <a:rect b="b" l="l" r="r" t="t"/>
                <a:pathLst>
                  <a:path extrusionOk="0" h="2628" w="2679">
                    <a:moveTo>
                      <a:pt x="643" y="1"/>
                    </a:moveTo>
                    <a:cubicBezTo>
                      <a:pt x="262" y="418"/>
                      <a:pt x="0" y="727"/>
                      <a:pt x="0" y="727"/>
                    </a:cubicBezTo>
                    <a:cubicBezTo>
                      <a:pt x="0" y="727"/>
                      <a:pt x="262" y="1192"/>
                      <a:pt x="786" y="1727"/>
                    </a:cubicBezTo>
                    <a:cubicBezTo>
                      <a:pt x="1434" y="2406"/>
                      <a:pt x="1970" y="2628"/>
                      <a:pt x="2182" y="2628"/>
                    </a:cubicBezTo>
                    <a:cubicBezTo>
                      <a:pt x="2219" y="2628"/>
                      <a:pt x="2246" y="2621"/>
                      <a:pt x="2262" y="2608"/>
                    </a:cubicBezTo>
                    <a:cubicBezTo>
                      <a:pt x="2667" y="2013"/>
                      <a:pt x="2679" y="1751"/>
                      <a:pt x="2679" y="1751"/>
                    </a:cubicBezTo>
                    <a:cubicBezTo>
                      <a:pt x="2488" y="1739"/>
                      <a:pt x="2036" y="1561"/>
                      <a:pt x="1679" y="1156"/>
                    </a:cubicBezTo>
                    <a:cubicBezTo>
                      <a:pt x="1024" y="477"/>
                      <a:pt x="798" y="203"/>
                      <a:pt x="643" y="1"/>
                    </a:cubicBezTo>
                    <a:close/>
                  </a:path>
                </a:pathLst>
              </a:custGeom>
              <a:solidFill>
                <a:srgbClr val="FFC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9"/>
              <p:cNvSpPr/>
              <p:nvPr/>
            </p:nvSpPr>
            <p:spPr>
              <a:xfrm>
                <a:off x="12276050" y="2264972"/>
                <a:ext cx="148033" cy="141533"/>
              </a:xfrm>
              <a:custGeom>
                <a:rect b="b" l="l" r="r" t="t"/>
                <a:pathLst>
                  <a:path extrusionOk="0" h="2243" w="2346">
                    <a:moveTo>
                      <a:pt x="253" y="0"/>
                    </a:moveTo>
                    <a:cubicBezTo>
                      <a:pt x="251" y="0"/>
                      <a:pt x="220" y="33"/>
                      <a:pt x="0" y="278"/>
                    </a:cubicBezTo>
                    <a:cubicBezTo>
                      <a:pt x="476" y="1326"/>
                      <a:pt x="1798" y="2100"/>
                      <a:pt x="2143" y="2243"/>
                    </a:cubicBezTo>
                    <a:cubicBezTo>
                      <a:pt x="2143" y="2243"/>
                      <a:pt x="2239" y="2136"/>
                      <a:pt x="2346" y="1838"/>
                    </a:cubicBezTo>
                    <a:cubicBezTo>
                      <a:pt x="1191" y="1481"/>
                      <a:pt x="250" y="4"/>
                      <a:pt x="250" y="4"/>
                    </a:cubicBezTo>
                    <a:cubicBezTo>
                      <a:pt x="250" y="4"/>
                      <a:pt x="254" y="0"/>
                      <a:pt x="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9"/>
              <p:cNvSpPr/>
              <p:nvPr/>
            </p:nvSpPr>
            <p:spPr>
              <a:xfrm>
                <a:off x="11852331" y="2159026"/>
                <a:ext cx="301302" cy="357525"/>
              </a:xfrm>
              <a:custGeom>
                <a:rect b="b" l="l" r="r" t="t"/>
                <a:pathLst>
                  <a:path extrusionOk="0" h="5666" w="4775">
                    <a:moveTo>
                      <a:pt x="4264" y="0"/>
                    </a:moveTo>
                    <a:cubicBezTo>
                      <a:pt x="4021" y="0"/>
                      <a:pt x="3741" y="76"/>
                      <a:pt x="3655" y="148"/>
                    </a:cubicBezTo>
                    <a:cubicBezTo>
                      <a:pt x="3536" y="243"/>
                      <a:pt x="167" y="5029"/>
                      <a:pt x="167" y="5029"/>
                    </a:cubicBezTo>
                    <a:cubicBezTo>
                      <a:pt x="48" y="5255"/>
                      <a:pt x="0" y="5553"/>
                      <a:pt x="203" y="5660"/>
                    </a:cubicBezTo>
                    <a:cubicBezTo>
                      <a:pt x="210" y="5664"/>
                      <a:pt x="220" y="5666"/>
                      <a:pt x="232" y="5666"/>
                    </a:cubicBezTo>
                    <a:cubicBezTo>
                      <a:pt x="546" y="5666"/>
                      <a:pt x="2235" y="4329"/>
                      <a:pt x="2465" y="3755"/>
                    </a:cubicBezTo>
                    <a:cubicBezTo>
                      <a:pt x="2703" y="3160"/>
                      <a:pt x="3441" y="1898"/>
                      <a:pt x="3810" y="1457"/>
                    </a:cubicBezTo>
                    <a:cubicBezTo>
                      <a:pt x="4179" y="1029"/>
                      <a:pt x="4775" y="350"/>
                      <a:pt x="4632" y="124"/>
                    </a:cubicBezTo>
                    <a:cubicBezTo>
                      <a:pt x="4570" y="34"/>
                      <a:pt x="4425" y="0"/>
                      <a:pt x="42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9"/>
              <p:cNvSpPr/>
              <p:nvPr/>
            </p:nvSpPr>
            <p:spPr>
              <a:xfrm>
                <a:off x="11857568" y="2158332"/>
                <a:ext cx="287799" cy="339857"/>
              </a:xfrm>
              <a:custGeom>
                <a:rect b="b" l="l" r="r" t="t"/>
                <a:pathLst>
                  <a:path extrusionOk="0" h="5386" w="4561">
                    <a:moveTo>
                      <a:pt x="4132" y="0"/>
                    </a:moveTo>
                    <a:cubicBezTo>
                      <a:pt x="3834" y="0"/>
                      <a:pt x="3377" y="220"/>
                      <a:pt x="3084" y="432"/>
                    </a:cubicBezTo>
                    <a:cubicBezTo>
                      <a:pt x="2703" y="730"/>
                      <a:pt x="655" y="3838"/>
                      <a:pt x="655" y="3838"/>
                    </a:cubicBezTo>
                    <a:cubicBezTo>
                      <a:pt x="655" y="3838"/>
                      <a:pt x="0" y="5147"/>
                      <a:pt x="24" y="5362"/>
                    </a:cubicBezTo>
                    <a:cubicBezTo>
                      <a:pt x="24" y="5378"/>
                      <a:pt x="36" y="5386"/>
                      <a:pt x="56" y="5386"/>
                    </a:cubicBezTo>
                    <a:cubicBezTo>
                      <a:pt x="295" y="5386"/>
                      <a:pt x="1788" y="4385"/>
                      <a:pt x="2084" y="3838"/>
                    </a:cubicBezTo>
                    <a:cubicBezTo>
                      <a:pt x="2417" y="3242"/>
                      <a:pt x="2953" y="2171"/>
                      <a:pt x="3322" y="1635"/>
                    </a:cubicBezTo>
                    <a:cubicBezTo>
                      <a:pt x="3679" y="1099"/>
                      <a:pt x="4561" y="313"/>
                      <a:pt x="4370" y="87"/>
                    </a:cubicBezTo>
                    <a:cubicBezTo>
                      <a:pt x="4318" y="26"/>
                      <a:pt x="4235" y="0"/>
                      <a:pt x="41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9"/>
              <p:cNvSpPr/>
              <p:nvPr/>
            </p:nvSpPr>
            <p:spPr>
              <a:xfrm>
                <a:off x="11826775" y="2135238"/>
                <a:ext cx="259909" cy="284076"/>
              </a:xfrm>
              <a:custGeom>
                <a:rect b="b" l="l" r="r" t="t"/>
                <a:pathLst>
                  <a:path extrusionOk="0" h="4502" w="4119">
                    <a:moveTo>
                      <a:pt x="2485" y="1"/>
                    </a:moveTo>
                    <a:cubicBezTo>
                      <a:pt x="2482" y="1"/>
                      <a:pt x="2479" y="1"/>
                      <a:pt x="2477" y="1"/>
                    </a:cubicBezTo>
                    <a:cubicBezTo>
                      <a:pt x="2084" y="1"/>
                      <a:pt x="1072" y="501"/>
                      <a:pt x="548" y="1120"/>
                    </a:cubicBezTo>
                    <a:cubicBezTo>
                      <a:pt x="227" y="1525"/>
                      <a:pt x="0" y="2406"/>
                      <a:pt x="512" y="3311"/>
                    </a:cubicBezTo>
                    <a:cubicBezTo>
                      <a:pt x="1012" y="4216"/>
                      <a:pt x="1489" y="4501"/>
                      <a:pt x="1489" y="4501"/>
                    </a:cubicBezTo>
                    <a:cubicBezTo>
                      <a:pt x="1489" y="4501"/>
                      <a:pt x="3275" y="1584"/>
                      <a:pt x="3977" y="858"/>
                    </a:cubicBezTo>
                    <a:cubicBezTo>
                      <a:pt x="4119" y="693"/>
                      <a:pt x="2820" y="1"/>
                      <a:pt x="24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9"/>
              <p:cNvSpPr/>
              <p:nvPr/>
            </p:nvSpPr>
            <p:spPr>
              <a:xfrm>
                <a:off x="11807214" y="2199852"/>
                <a:ext cx="184883" cy="238203"/>
              </a:xfrm>
              <a:custGeom>
                <a:rect b="b" l="l" r="r" t="t"/>
                <a:pathLst>
                  <a:path extrusionOk="0" h="3775" w="2930">
                    <a:moveTo>
                      <a:pt x="929" y="1"/>
                    </a:moveTo>
                    <a:cubicBezTo>
                      <a:pt x="596" y="417"/>
                      <a:pt x="1" y="1608"/>
                      <a:pt x="489" y="2465"/>
                    </a:cubicBezTo>
                    <a:cubicBezTo>
                      <a:pt x="1001" y="3370"/>
                      <a:pt x="1656" y="3775"/>
                      <a:pt x="1656" y="3775"/>
                    </a:cubicBezTo>
                    <a:cubicBezTo>
                      <a:pt x="1656" y="3775"/>
                      <a:pt x="2334" y="2620"/>
                      <a:pt x="2930" y="1727"/>
                    </a:cubicBezTo>
                    <a:cubicBezTo>
                      <a:pt x="2191" y="1370"/>
                      <a:pt x="977" y="572"/>
                      <a:pt x="9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49"/>
            <p:cNvGrpSpPr/>
            <p:nvPr/>
          </p:nvGrpSpPr>
          <p:grpSpPr>
            <a:xfrm flipH="1" rot="10800000">
              <a:off x="4329324" y="1534219"/>
              <a:ext cx="629220" cy="1256756"/>
              <a:chOff x="7883451" y="1282442"/>
              <a:chExt cx="1663724" cy="3322993"/>
            </a:xfrm>
          </p:grpSpPr>
          <p:sp>
            <p:nvSpPr>
              <p:cNvPr id="1585" name="Google Shape;1585;p49"/>
              <p:cNvSpPr/>
              <p:nvPr/>
            </p:nvSpPr>
            <p:spPr>
              <a:xfrm>
                <a:off x="7883451" y="1282442"/>
                <a:ext cx="1663724" cy="3322993"/>
              </a:xfrm>
              <a:custGeom>
                <a:rect b="b" l="l" r="r" t="t"/>
                <a:pathLst>
                  <a:path extrusionOk="0" h="67033" w="19349">
                    <a:moveTo>
                      <a:pt x="1" y="1"/>
                    </a:moveTo>
                    <a:lnTo>
                      <a:pt x="1" y="67033"/>
                    </a:lnTo>
                    <a:lnTo>
                      <a:pt x="19349" y="67033"/>
                    </a:lnTo>
                    <a:lnTo>
                      <a:pt x="19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9"/>
              <p:cNvSpPr/>
              <p:nvPr/>
            </p:nvSpPr>
            <p:spPr>
              <a:xfrm flipH="1" rot="10800000">
                <a:off x="8377525" y="15576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9"/>
              <p:cNvSpPr/>
              <p:nvPr/>
            </p:nvSpPr>
            <p:spPr>
              <a:xfrm flipH="1" rot="10800000">
                <a:off x="8852125" y="14115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9"/>
              <p:cNvSpPr/>
              <p:nvPr/>
            </p:nvSpPr>
            <p:spPr>
              <a:xfrm flipH="1" rot="10800000">
                <a:off x="84870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9"/>
              <p:cNvSpPr/>
              <p:nvPr/>
            </p:nvSpPr>
            <p:spPr>
              <a:xfrm flipH="1" rot="10800000">
                <a:off x="88092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9"/>
              <p:cNvSpPr/>
              <p:nvPr/>
            </p:nvSpPr>
            <p:spPr>
              <a:xfrm flipH="1" rot="10800000">
                <a:off x="9131463" y="3414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9"/>
              <p:cNvSpPr/>
              <p:nvPr/>
            </p:nvSpPr>
            <p:spPr>
              <a:xfrm flipH="1" rot="10800000">
                <a:off x="8639463" y="29837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9"/>
              <p:cNvSpPr/>
              <p:nvPr/>
            </p:nvSpPr>
            <p:spPr>
              <a:xfrm flipH="1">
                <a:off x="8529925" y="2197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9"/>
              <p:cNvSpPr/>
              <p:nvPr/>
            </p:nvSpPr>
            <p:spPr>
              <a:xfrm flipH="1">
                <a:off x="8377525" y="23431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9"/>
              <p:cNvSpPr/>
              <p:nvPr/>
            </p:nvSpPr>
            <p:spPr>
              <a:xfrm flipH="1">
                <a:off x="91790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9"/>
              <p:cNvSpPr/>
              <p:nvPr/>
            </p:nvSpPr>
            <p:spPr>
              <a:xfrm flipH="1">
                <a:off x="85346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9"/>
              <p:cNvSpPr/>
              <p:nvPr/>
            </p:nvSpPr>
            <p:spPr>
              <a:xfrm flipH="1">
                <a:off x="8704488" y="1852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9"/>
              <p:cNvSpPr/>
              <p:nvPr/>
            </p:nvSpPr>
            <p:spPr>
              <a:xfrm rot="10800000">
                <a:off x="8529925" y="26393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9"/>
              <p:cNvSpPr/>
              <p:nvPr/>
            </p:nvSpPr>
            <p:spPr>
              <a:xfrm rot="10800000">
                <a:off x="8699725" y="2493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9"/>
              <p:cNvSpPr/>
              <p:nvPr/>
            </p:nvSpPr>
            <p:spPr>
              <a:xfrm rot="10800000">
                <a:off x="90647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9"/>
              <p:cNvSpPr/>
              <p:nvPr/>
            </p:nvSpPr>
            <p:spPr>
              <a:xfrm rot="10800000">
                <a:off x="87425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9"/>
              <p:cNvSpPr/>
              <p:nvPr/>
            </p:nvSpPr>
            <p:spPr>
              <a:xfrm rot="10800000">
                <a:off x="84203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9"/>
              <p:cNvSpPr/>
              <p:nvPr/>
            </p:nvSpPr>
            <p:spPr>
              <a:xfrm rot="10800000">
                <a:off x="8912388" y="4066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9"/>
              <p:cNvSpPr/>
              <p:nvPr/>
            </p:nvSpPr>
            <p:spPr>
              <a:xfrm flipH="1">
                <a:off x="9021925" y="39165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9"/>
              <p:cNvSpPr/>
              <p:nvPr/>
            </p:nvSpPr>
            <p:spPr>
              <a:xfrm>
                <a:off x="9021925" y="35641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9"/>
              <p:cNvSpPr/>
              <p:nvPr/>
            </p:nvSpPr>
            <p:spPr>
              <a:xfrm>
                <a:off x="9174325" y="3710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9"/>
              <p:cNvSpPr/>
              <p:nvPr/>
            </p:nvSpPr>
            <p:spPr>
              <a:xfrm flipH="1"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9"/>
              <p:cNvSpPr/>
              <p:nvPr/>
            </p:nvSpPr>
            <p:spPr>
              <a:xfrm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9"/>
              <p:cNvSpPr/>
              <p:nvPr/>
            </p:nvSpPr>
            <p:spPr>
              <a:xfrm rot="10800000">
                <a:off x="8547325" y="35760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9"/>
              <p:cNvSpPr/>
              <p:nvPr/>
            </p:nvSpPr>
            <p:spPr>
              <a:xfrm flipH="1"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9"/>
              <p:cNvSpPr/>
              <p:nvPr/>
            </p:nvSpPr>
            <p:spPr>
              <a:xfrm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9"/>
              <p:cNvSpPr/>
              <p:nvPr/>
            </p:nvSpPr>
            <p:spPr>
              <a:xfrm rot="10800000">
                <a:off x="8487075" y="32799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9"/>
              <p:cNvSpPr/>
              <p:nvPr/>
            </p:nvSpPr>
            <p:spPr>
              <a:xfrm flipH="1" rot="10800000">
                <a:off x="9131463" y="281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50"/>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1618" name="Google Shape;1618;p50"/>
          <p:cNvSpPr txBox="1"/>
          <p:nvPr>
            <p:ph idx="1" type="subTitle"/>
          </p:nvPr>
        </p:nvSpPr>
        <p:spPr>
          <a:xfrm>
            <a:off x="717700" y="2263800"/>
            <a:ext cx="2305200" cy="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very cold place</a:t>
            </a:r>
            <a:endParaRPr/>
          </a:p>
        </p:txBody>
      </p:sp>
      <p:sp>
        <p:nvSpPr>
          <p:cNvPr id="1619" name="Google Shape;1619;p50"/>
          <p:cNvSpPr txBox="1"/>
          <p:nvPr>
            <p:ph idx="2" type="subTitle"/>
          </p:nvPr>
        </p:nvSpPr>
        <p:spPr>
          <a:xfrm>
            <a:off x="717700" y="1854644"/>
            <a:ext cx="21339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620" name="Google Shape;1620;p50"/>
          <p:cNvSpPr txBox="1"/>
          <p:nvPr>
            <p:ph idx="3" type="subTitle"/>
          </p:nvPr>
        </p:nvSpPr>
        <p:spPr>
          <a:xfrm>
            <a:off x="3505000" y="2263800"/>
            <a:ext cx="2305200" cy="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621" name="Google Shape;1621;p50"/>
          <p:cNvSpPr txBox="1"/>
          <p:nvPr>
            <p:ph idx="4" type="subTitle"/>
          </p:nvPr>
        </p:nvSpPr>
        <p:spPr>
          <a:xfrm>
            <a:off x="3505000" y="1854644"/>
            <a:ext cx="21339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622" name="Google Shape;1622;p50"/>
          <p:cNvSpPr txBox="1"/>
          <p:nvPr>
            <p:ph idx="5" type="subTitle"/>
          </p:nvPr>
        </p:nvSpPr>
        <p:spPr>
          <a:xfrm>
            <a:off x="717700" y="3673499"/>
            <a:ext cx="2305200" cy="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a:t>
            </a:r>
            <a:endParaRPr/>
          </a:p>
        </p:txBody>
      </p:sp>
      <p:sp>
        <p:nvSpPr>
          <p:cNvPr id="1623" name="Google Shape;1623;p50"/>
          <p:cNvSpPr txBox="1"/>
          <p:nvPr>
            <p:ph idx="6" type="subTitle"/>
          </p:nvPr>
        </p:nvSpPr>
        <p:spPr>
          <a:xfrm>
            <a:off x="717700" y="3264421"/>
            <a:ext cx="21339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624" name="Google Shape;1624;p50"/>
          <p:cNvSpPr txBox="1"/>
          <p:nvPr>
            <p:ph idx="7" type="subTitle"/>
          </p:nvPr>
        </p:nvSpPr>
        <p:spPr>
          <a:xfrm>
            <a:off x="3505000" y="3673498"/>
            <a:ext cx="2305200" cy="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a:t>
            </a:r>
            <a:r>
              <a:rPr lang="en"/>
              <a:t>s composed of hydrogen and helium</a:t>
            </a:r>
            <a:endParaRPr/>
          </a:p>
        </p:txBody>
      </p:sp>
      <p:sp>
        <p:nvSpPr>
          <p:cNvPr id="1625" name="Google Shape;1625;p50"/>
          <p:cNvSpPr txBox="1"/>
          <p:nvPr>
            <p:ph idx="8" type="subTitle"/>
          </p:nvPr>
        </p:nvSpPr>
        <p:spPr>
          <a:xfrm>
            <a:off x="3505000" y="3264421"/>
            <a:ext cx="21339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626" name="Google Shape;1626;p50"/>
          <p:cNvSpPr txBox="1"/>
          <p:nvPr>
            <p:ph idx="9" type="subTitle"/>
          </p:nvPr>
        </p:nvSpPr>
        <p:spPr>
          <a:xfrm>
            <a:off x="6292300" y="2263800"/>
            <a:ext cx="2305200" cy="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a:t>
            </a:r>
            <a:r>
              <a:rPr lang="en"/>
              <a:t>s the farthest planet from the Sun</a:t>
            </a:r>
            <a:endParaRPr/>
          </a:p>
        </p:txBody>
      </p:sp>
      <p:sp>
        <p:nvSpPr>
          <p:cNvPr id="1627" name="Google Shape;1627;p50"/>
          <p:cNvSpPr txBox="1"/>
          <p:nvPr>
            <p:ph idx="13" type="subTitle"/>
          </p:nvPr>
        </p:nvSpPr>
        <p:spPr>
          <a:xfrm>
            <a:off x="6292300" y="1854644"/>
            <a:ext cx="21339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628" name="Google Shape;1628;p50"/>
          <p:cNvSpPr txBox="1"/>
          <p:nvPr>
            <p:ph idx="14" type="subTitle"/>
          </p:nvPr>
        </p:nvSpPr>
        <p:spPr>
          <a:xfrm>
            <a:off x="6292300" y="3673498"/>
            <a:ext cx="2305200" cy="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629" name="Google Shape;1629;p50"/>
          <p:cNvSpPr txBox="1"/>
          <p:nvPr>
            <p:ph idx="15" type="subTitle"/>
          </p:nvPr>
        </p:nvSpPr>
        <p:spPr>
          <a:xfrm>
            <a:off x="6292300" y="3264421"/>
            <a:ext cx="21339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51"/>
          <p:cNvSpPr/>
          <p:nvPr/>
        </p:nvSpPr>
        <p:spPr>
          <a:xfrm>
            <a:off x="3969534" y="2578659"/>
            <a:ext cx="152800" cy="152805"/>
          </a:xfrm>
          <a:custGeom>
            <a:rect b="b" l="l" r="r" t="t"/>
            <a:pathLst>
              <a:path extrusionOk="0" h="1978" w="1978">
                <a:moveTo>
                  <a:pt x="952" y="0"/>
                </a:moveTo>
                <a:cubicBezTo>
                  <a:pt x="909" y="0"/>
                  <a:pt x="873" y="9"/>
                  <a:pt x="846" y="30"/>
                </a:cubicBezTo>
                <a:cubicBezTo>
                  <a:pt x="620" y="197"/>
                  <a:pt x="1" y="1471"/>
                  <a:pt x="1" y="1471"/>
                </a:cubicBezTo>
                <a:cubicBezTo>
                  <a:pt x="1" y="1471"/>
                  <a:pt x="707" y="1977"/>
                  <a:pt x="870" y="1977"/>
                </a:cubicBezTo>
                <a:cubicBezTo>
                  <a:pt x="880" y="1977"/>
                  <a:pt x="888" y="1975"/>
                  <a:pt x="894" y="1971"/>
                </a:cubicBezTo>
                <a:cubicBezTo>
                  <a:pt x="977" y="1888"/>
                  <a:pt x="1965" y="1054"/>
                  <a:pt x="1977" y="519"/>
                </a:cubicBezTo>
                <a:cubicBezTo>
                  <a:pt x="1977" y="519"/>
                  <a:pt x="1273" y="0"/>
                  <a:pt x="9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1"/>
          <p:cNvSpPr/>
          <p:nvPr/>
        </p:nvSpPr>
        <p:spPr>
          <a:xfrm>
            <a:off x="228592" y="4467031"/>
            <a:ext cx="1479900" cy="2295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1"/>
          <p:cNvSpPr/>
          <p:nvPr/>
        </p:nvSpPr>
        <p:spPr>
          <a:xfrm>
            <a:off x="3053625" y="4379900"/>
            <a:ext cx="1540200" cy="2988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51"/>
          <p:cNvGrpSpPr/>
          <p:nvPr/>
        </p:nvGrpSpPr>
        <p:grpSpPr>
          <a:xfrm flipH="1">
            <a:off x="-838194" y="-807196"/>
            <a:ext cx="4238259" cy="2590215"/>
            <a:chOff x="5327156" y="-807271"/>
            <a:chExt cx="4238259" cy="2590215"/>
          </a:xfrm>
        </p:grpSpPr>
        <p:sp>
          <p:nvSpPr>
            <p:cNvPr id="1638" name="Google Shape;1638;p51"/>
            <p:cNvSpPr/>
            <p:nvPr/>
          </p:nvSpPr>
          <p:spPr>
            <a:xfrm>
              <a:off x="7302820" y="-3341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1"/>
            <p:cNvSpPr/>
            <p:nvPr/>
          </p:nvSpPr>
          <p:spPr>
            <a:xfrm>
              <a:off x="7327912" y="-3544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1"/>
            <p:cNvSpPr/>
            <p:nvPr/>
          </p:nvSpPr>
          <p:spPr>
            <a:xfrm>
              <a:off x="6075921" y="-8072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1"/>
            <p:cNvSpPr/>
            <p:nvPr/>
          </p:nvSpPr>
          <p:spPr>
            <a:xfrm>
              <a:off x="5327156" y="-4584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51"/>
          <p:cNvSpPr txBox="1"/>
          <p:nvPr>
            <p:ph type="title"/>
          </p:nvPr>
        </p:nvSpPr>
        <p:spPr>
          <a:xfrm>
            <a:off x="4923100" y="541025"/>
            <a:ext cx="3503100" cy="124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PRACTICAL </a:t>
            </a:r>
            <a:r>
              <a:rPr lang="en"/>
              <a:t>EXERCISE</a:t>
            </a:r>
            <a:endParaRPr/>
          </a:p>
        </p:txBody>
      </p:sp>
      <p:sp>
        <p:nvSpPr>
          <p:cNvPr id="1643" name="Google Shape;1643;p51"/>
          <p:cNvSpPr/>
          <p:nvPr/>
        </p:nvSpPr>
        <p:spPr>
          <a:xfrm>
            <a:off x="358524" y="2591062"/>
            <a:ext cx="4108730" cy="120474"/>
          </a:xfrm>
          <a:custGeom>
            <a:rect b="b" l="l" r="r" t="t"/>
            <a:pathLst>
              <a:path extrusionOk="0" h="1312" w="44744">
                <a:moveTo>
                  <a:pt x="44392" y="1"/>
                </a:moveTo>
                <a:cubicBezTo>
                  <a:pt x="44386" y="1"/>
                  <a:pt x="44380" y="1"/>
                  <a:pt x="44375" y="1"/>
                </a:cubicBezTo>
                <a:lnTo>
                  <a:pt x="357" y="442"/>
                </a:lnTo>
                <a:cubicBezTo>
                  <a:pt x="155" y="442"/>
                  <a:pt x="0" y="644"/>
                  <a:pt x="0" y="882"/>
                </a:cubicBezTo>
                <a:cubicBezTo>
                  <a:pt x="0" y="1121"/>
                  <a:pt x="179" y="1311"/>
                  <a:pt x="369" y="1311"/>
                </a:cubicBezTo>
                <a:lnTo>
                  <a:pt x="44387" y="882"/>
                </a:lnTo>
                <a:cubicBezTo>
                  <a:pt x="44589" y="882"/>
                  <a:pt x="44744" y="680"/>
                  <a:pt x="44744" y="442"/>
                </a:cubicBezTo>
                <a:cubicBezTo>
                  <a:pt x="44744" y="210"/>
                  <a:pt x="44597" y="1"/>
                  <a:pt x="44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1"/>
          <p:cNvSpPr txBox="1"/>
          <p:nvPr>
            <p:ph idx="1" type="subTitle"/>
          </p:nvPr>
        </p:nvSpPr>
        <p:spPr>
          <a:xfrm>
            <a:off x="5567375" y="2039425"/>
            <a:ext cx="2859300" cy="189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a:t>Venus has a beautiful name and is the second planet from the Sun. It’s terribly hot, even hotter than Mercury, and its atmosphere is extremely poisonous. It’s the second-brightest natural object in the sky</a:t>
            </a:r>
            <a:r>
              <a:rPr lang="en"/>
              <a:t> </a:t>
            </a:r>
            <a:endParaRPr/>
          </a:p>
        </p:txBody>
      </p:sp>
      <p:grpSp>
        <p:nvGrpSpPr>
          <p:cNvPr id="1645" name="Google Shape;1645;p51"/>
          <p:cNvGrpSpPr/>
          <p:nvPr/>
        </p:nvGrpSpPr>
        <p:grpSpPr>
          <a:xfrm>
            <a:off x="3239275" y="2195950"/>
            <a:ext cx="1107472" cy="2417697"/>
            <a:chOff x="9006425" y="2195950"/>
            <a:chExt cx="1107472" cy="2417697"/>
          </a:xfrm>
        </p:grpSpPr>
        <p:sp>
          <p:nvSpPr>
            <p:cNvPr id="1646" name="Google Shape;1646;p51"/>
            <p:cNvSpPr/>
            <p:nvPr/>
          </p:nvSpPr>
          <p:spPr>
            <a:xfrm>
              <a:off x="9793695" y="4323023"/>
              <a:ext cx="320201" cy="189887"/>
            </a:xfrm>
            <a:custGeom>
              <a:rect b="b" l="l" r="r" t="t"/>
              <a:pathLst>
                <a:path extrusionOk="0" h="2458" w="4145">
                  <a:moveTo>
                    <a:pt x="1442" y="1"/>
                  </a:moveTo>
                  <a:lnTo>
                    <a:pt x="1" y="1180"/>
                  </a:lnTo>
                  <a:cubicBezTo>
                    <a:pt x="247" y="1978"/>
                    <a:pt x="575" y="2458"/>
                    <a:pt x="951" y="2458"/>
                  </a:cubicBezTo>
                  <a:cubicBezTo>
                    <a:pt x="1029" y="2458"/>
                    <a:pt x="1110" y="2437"/>
                    <a:pt x="1192" y="2394"/>
                  </a:cubicBezTo>
                  <a:cubicBezTo>
                    <a:pt x="1370" y="2311"/>
                    <a:pt x="1644" y="2168"/>
                    <a:pt x="1954" y="2132"/>
                  </a:cubicBezTo>
                  <a:cubicBezTo>
                    <a:pt x="2966" y="2013"/>
                    <a:pt x="3180" y="1846"/>
                    <a:pt x="3394" y="1727"/>
                  </a:cubicBezTo>
                  <a:cubicBezTo>
                    <a:pt x="4144" y="1347"/>
                    <a:pt x="3985" y="367"/>
                    <a:pt x="3491" y="367"/>
                  </a:cubicBezTo>
                  <a:cubicBezTo>
                    <a:pt x="3428" y="367"/>
                    <a:pt x="3360" y="383"/>
                    <a:pt x="3287" y="418"/>
                  </a:cubicBezTo>
                  <a:cubicBezTo>
                    <a:pt x="3170" y="475"/>
                    <a:pt x="3036" y="499"/>
                    <a:pt x="2894" y="499"/>
                  </a:cubicBezTo>
                  <a:cubicBezTo>
                    <a:pt x="2245" y="499"/>
                    <a:pt x="1442" y="1"/>
                    <a:pt x="1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1"/>
            <p:cNvSpPr/>
            <p:nvPr/>
          </p:nvSpPr>
          <p:spPr>
            <a:xfrm>
              <a:off x="9561941" y="2617749"/>
              <a:ext cx="299035" cy="348718"/>
            </a:xfrm>
            <a:custGeom>
              <a:rect b="b" l="l" r="r" t="t"/>
              <a:pathLst>
                <a:path extrusionOk="0" h="4514" w="3871">
                  <a:moveTo>
                    <a:pt x="2144" y="1"/>
                  </a:moveTo>
                  <a:cubicBezTo>
                    <a:pt x="2144" y="1"/>
                    <a:pt x="739" y="1310"/>
                    <a:pt x="370" y="1620"/>
                  </a:cubicBezTo>
                  <a:cubicBezTo>
                    <a:pt x="1" y="1918"/>
                    <a:pt x="810" y="4513"/>
                    <a:pt x="810" y="4513"/>
                  </a:cubicBezTo>
                  <a:cubicBezTo>
                    <a:pt x="1441" y="3989"/>
                    <a:pt x="3870" y="1763"/>
                    <a:pt x="3834" y="1465"/>
                  </a:cubicBezTo>
                  <a:lnTo>
                    <a:pt x="21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1"/>
            <p:cNvSpPr/>
            <p:nvPr/>
          </p:nvSpPr>
          <p:spPr>
            <a:xfrm>
              <a:off x="9379859" y="3371966"/>
              <a:ext cx="584087" cy="1090033"/>
            </a:xfrm>
            <a:custGeom>
              <a:rect b="b" l="l" r="r" t="t"/>
              <a:pathLst>
                <a:path extrusionOk="0" h="14110" w="7561">
                  <a:moveTo>
                    <a:pt x="3012" y="1"/>
                  </a:moveTo>
                  <a:cubicBezTo>
                    <a:pt x="3012" y="1"/>
                    <a:pt x="0" y="3620"/>
                    <a:pt x="119" y="4347"/>
                  </a:cubicBezTo>
                  <a:cubicBezTo>
                    <a:pt x="274" y="5073"/>
                    <a:pt x="1858" y="7216"/>
                    <a:pt x="2191" y="8549"/>
                  </a:cubicBezTo>
                  <a:cubicBezTo>
                    <a:pt x="2417" y="9419"/>
                    <a:pt x="4203" y="14110"/>
                    <a:pt x="4501" y="14110"/>
                  </a:cubicBezTo>
                  <a:cubicBezTo>
                    <a:pt x="4798" y="14110"/>
                    <a:pt x="7120" y="13324"/>
                    <a:pt x="7561" y="12598"/>
                  </a:cubicBezTo>
                  <a:cubicBezTo>
                    <a:pt x="7430" y="12217"/>
                    <a:pt x="5429" y="7073"/>
                    <a:pt x="5429" y="7073"/>
                  </a:cubicBezTo>
                  <a:cubicBezTo>
                    <a:pt x="5358" y="6263"/>
                    <a:pt x="3227" y="1108"/>
                    <a:pt x="30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1"/>
            <p:cNvSpPr/>
            <p:nvPr/>
          </p:nvSpPr>
          <p:spPr>
            <a:xfrm>
              <a:off x="9652093" y="4205290"/>
              <a:ext cx="288838" cy="179380"/>
            </a:xfrm>
            <a:custGeom>
              <a:rect b="b" l="l" r="r" t="t"/>
              <a:pathLst>
                <a:path extrusionOk="0" h="2322" w="3739">
                  <a:moveTo>
                    <a:pt x="3358" y="1"/>
                  </a:moveTo>
                  <a:cubicBezTo>
                    <a:pt x="3358" y="1"/>
                    <a:pt x="2358" y="953"/>
                    <a:pt x="1155" y="1215"/>
                  </a:cubicBezTo>
                  <a:cubicBezTo>
                    <a:pt x="500" y="1430"/>
                    <a:pt x="0" y="1358"/>
                    <a:pt x="0" y="1418"/>
                  </a:cubicBezTo>
                  <a:cubicBezTo>
                    <a:pt x="298" y="2144"/>
                    <a:pt x="405" y="2287"/>
                    <a:pt x="405" y="2287"/>
                  </a:cubicBezTo>
                  <a:cubicBezTo>
                    <a:pt x="498" y="2306"/>
                    <a:pt x="631" y="2322"/>
                    <a:pt x="797" y="2322"/>
                  </a:cubicBezTo>
                  <a:cubicBezTo>
                    <a:pt x="1035" y="2322"/>
                    <a:pt x="1340" y="2290"/>
                    <a:pt x="1691" y="2192"/>
                  </a:cubicBezTo>
                  <a:cubicBezTo>
                    <a:pt x="3037" y="1739"/>
                    <a:pt x="3620" y="1120"/>
                    <a:pt x="3739" y="1013"/>
                  </a:cubicBezTo>
                  <a:cubicBezTo>
                    <a:pt x="3441" y="156"/>
                    <a:pt x="3358" y="1"/>
                    <a:pt x="33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1"/>
            <p:cNvSpPr/>
            <p:nvPr/>
          </p:nvSpPr>
          <p:spPr>
            <a:xfrm>
              <a:off x="9661286" y="4232020"/>
              <a:ext cx="274160" cy="130170"/>
            </a:xfrm>
            <a:custGeom>
              <a:rect b="b" l="l" r="r" t="t"/>
              <a:pathLst>
                <a:path extrusionOk="0" h="1685" w="3549">
                  <a:moveTo>
                    <a:pt x="3358" y="0"/>
                  </a:moveTo>
                  <a:cubicBezTo>
                    <a:pt x="1691" y="1465"/>
                    <a:pt x="381" y="1286"/>
                    <a:pt x="0" y="1346"/>
                  </a:cubicBezTo>
                  <a:cubicBezTo>
                    <a:pt x="0" y="1346"/>
                    <a:pt x="84" y="1560"/>
                    <a:pt x="155" y="1667"/>
                  </a:cubicBezTo>
                  <a:cubicBezTo>
                    <a:pt x="261" y="1679"/>
                    <a:pt x="366" y="1684"/>
                    <a:pt x="470" y="1684"/>
                  </a:cubicBezTo>
                  <a:cubicBezTo>
                    <a:pt x="2063" y="1684"/>
                    <a:pt x="3489" y="405"/>
                    <a:pt x="3489" y="405"/>
                  </a:cubicBezTo>
                  <a:cubicBezTo>
                    <a:pt x="3489" y="405"/>
                    <a:pt x="3549" y="334"/>
                    <a:pt x="3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1"/>
            <p:cNvSpPr/>
            <p:nvPr/>
          </p:nvSpPr>
          <p:spPr>
            <a:xfrm>
              <a:off x="9035858" y="2701414"/>
              <a:ext cx="224488" cy="633007"/>
            </a:xfrm>
            <a:custGeom>
              <a:rect b="b" l="l" r="r" t="t"/>
              <a:pathLst>
                <a:path extrusionOk="0" h="8194" w="2906">
                  <a:moveTo>
                    <a:pt x="1485" y="0"/>
                  </a:moveTo>
                  <a:cubicBezTo>
                    <a:pt x="822" y="0"/>
                    <a:pt x="261" y="361"/>
                    <a:pt x="238" y="835"/>
                  </a:cubicBezTo>
                  <a:lnTo>
                    <a:pt x="24" y="7264"/>
                  </a:lnTo>
                  <a:cubicBezTo>
                    <a:pt x="0" y="7740"/>
                    <a:pt x="560" y="8157"/>
                    <a:pt x="1274" y="8193"/>
                  </a:cubicBezTo>
                  <a:lnTo>
                    <a:pt x="1358" y="8193"/>
                  </a:lnTo>
                  <a:cubicBezTo>
                    <a:pt x="1379" y="8193"/>
                    <a:pt x="1400" y="8194"/>
                    <a:pt x="1422" y="8194"/>
                  </a:cubicBezTo>
                  <a:cubicBezTo>
                    <a:pt x="2096" y="8194"/>
                    <a:pt x="2656" y="7832"/>
                    <a:pt x="2667" y="7359"/>
                  </a:cubicBezTo>
                  <a:lnTo>
                    <a:pt x="2893" y="930"/>
                  </a:lnTo>
                  <a:cubicBezTo>
                    <a:pt x="2905" y="454"/>
                    <a:pt x="2346" y="37"/>
                    <a:pt x="1643" y="1"/>
                  </a:cubicBezTo>
                  <a:lnTo>
                    <a:pt x="1548" y="1"/>
                  </a:lnTo>
                  <a:cubicBezTo>
                    <a:pt x="1527" y="0"/>
                    <a:pt x="1506" y="0"/>
                    <a:pt x="14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1"/>
            <p:cNvSpPr/>
            <p:nvPr/>
          </p:nvSpPr>
          <p:spPr>
            <a:xfrm>
              <a:off x="9033077" y="2870674"/>
              <a:ext cx="226343" cy="63965"/>
            </a:xfrm>
            <a:custGeom>
              <a:rect b="b" l="l" r="r" t="t"/>
              <a:pathLst>
                <a:path extrusionOk="0" h="828" w="2930">
                  <a:moveTo>
                    <a:pt x="131" y="1"/>
                  </a:moveTo>
                  <a:cubicBezTo>
                    <a:pt x="131" y="1"/>
                    <a:pt x="1" y="608"/>
                    <a:pt x="108" y="644"/>
                  </a:cubicBezTo>
                  <a:cubicBezTo>
                    <a:pt x="735" y="795"/>
                    <a:pt x="1582" y="827"/>
                    <a:pt x="2184" y="827"/>
                  </a:cubicBezTo>
                  <a:cubicBezTo>
                    <a:pt x="2621" y="827"/>
                    <a:pt x="2929" y="811"/>
                    <a:pt x="2929" y="811"/>
                  </a:cubicBezTo>
                  <a:lnTo>
                    <a:pt x="2929" y="37"/>
                  </a:lnTo>
                  <a:cubicBezTo>
                    <a:pt x="2929" y="37"/>
                    <a:pt x="1992" y="112"/>
                    <a:pt x="1191" y="112"/>
                  </a:cubicBezTo>
                  <a:cubicBezTo>
                    <a:pt x="715" y="112"/>
                    <a:pt x="287" y="85"/>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1"/>
            <p:cNvSpPr/>
            <p:nvPr/>
          </p:nvSpPr>
          <p:spPr>
            <a:xfrm>
              <a:off x="9025738" y="3144766"/>
              <a:ext cx="229973" cy="80111"/>
            </a:xfrm>
            <a:custGeom>
              <a:rect b="b" l="l" r="r" t="t"/>
              <a:pathLst>
                <a:path extrusionOk="0" h="1037" w="2977">
                  <a:moveTo>
                    <a:pt x="2977" y="1"/>
                  </a:moveTo>
                  <a:cubicBezTo>
                    <a:pt x="2831" y="186"/>
                    <a:pt x="2323" y="252"/>
                    <a:pt x="1778" y="252"/>
                  </a:cubicBezTo>
                  <a:cubicBezTo>
                    <a:pt x="1028" y="252"/>
                    <a:pt x="208" y="128"/>
                    <a:pt x="167" y="25"/>
                  </a:cubicBezTo>
                  <a:lnTo>
                    <a:pt x="167" y="25"/>
                  </a:lnTo>
                  <a:cubicBezTo>
                    <a:pt x="167" y="25"/>
                    <a:pt x="0" y="632"/>
                    <a:pt x="191" y="727"/>
                  </a:cubicBezTo>
                  <a:cubicBezTo>
                    <a:pt x="697" y="959"/>
                    <a:pt x="1172" y="1036"/>
                    <a:pt x="1582" y="1036"/>
                  </a:cubicBezTo>
                  <a:cubicBezTo>
                    <a:pt x="2415" y="1036"/>
                    <a:pt x="2977" y="715"/>
                    <a:pt x="2977" y="715"/>
                  </a:cubicBezTo>
                  <a:lnTo>
                    <a:pt x="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1"/>
            <p:cNvSpPr/>
            <p:nvPr/>
          </p:nvSpPr>
          <p:spPr>
            <a:xfrm>
              <a:off x="9378932" y="2270112"/>
              <a:ext cx="272306" cy="321293"/>
            </a:xfrm>
            <a:custGeom>
              <a:rect b="b" l="l" r="r" t="t"/>
              <a:pathLst>
                <a:path extrusionOk="0" h="4159" w="3525">
                  <a:moveTo>
                    <a:pt x="1910" y="0"/>
                  </a:moveTo>
                  <a:cubicBezTo>
                    <a:pt x="1780" y="0"/>
                    <a:pt x="1643" y="12"/>
                    <a:pt x="1500" y="36"/>
                  </a:cubicBezTo>
                  <a:cubicBezTo>
                    <a:pt x="381" y="226"/>
                    <a:pt x="0" y="1393"/>
                    <a:pt x="369" y="2512"/>
                  </a:cubicBezTo>
                  <a:cubicBezTo>
                    <a:pt x="714" y="3524"/>
                    <a:pt x="1835" y="4158"/>
                    <a:pt x="2459" y="4158"/>
                  </a:cubicBezTo>
                  <a:cubicBezTo>
                    <a:pt x="2481" y="4158"/>
                    <a:pt x="2503" y="4157"/>
                    <a:pt x="2524" y="4155"/>
                  </a:cubicBezTo>
                  <a:cubicBezTo>
                    <a:pt x="2524" y="4155"/>
                    <a:pt x="2535" y="4159"/>
                    <a:pt x="2557" y="4159"/>
                  </a:cubicBezTo>
                  <a:cubicBezTo>
                    <a:pt x="2607" y="4159"/>
                    <a:pt x="2715" y="4141"/>
                    <a:pt x="2882" y="4024"/>
                  </a:cubicBezTo>
                  <a:cubicBezTo>
                    <a:pt x="3358" y="3667"/>
                    <a:pt x="3405" y="3060"/>
                    <a:pt x="3465" y="2810"/>
                  </a:cubicBezTo>
                  <a:cubicBezTo>
                    <a:pt x="3525" y="2536"/>
                    <a:pt x="3513" y="976"/>
                    <a:pt x="3477" y="643"/>
                  </a:cubicBezTo>
                  <a:cubicBezTo>
                    <a:pt x="3477" y="643"/>
                    <a:pt x="3370" y="631"/>
                    <a:pt x="3239" y="607"/>
                  </a:cubicBezTo>
                  <a:cubicBezTo>
                    <a:pt x="2947" y="228"/>
                    <a:pt x="2489" y="0"/>
                    <a:pt x="1910"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1"/>
            <p:cNvSpPr/>
            <p:nvPr/>
          </p:nvSpPr>
          <p:spPr>
            <a:xfrm>
              <a:off x="9535443" y="2627406"/>
              <a:ext cx="230746" cy="886318"/>
            </a:xfrm>
            <a:custGeom>
              <a:rect b="b" l="l" r="r" t="t"/>
              <a:pathLst>
                <a:path extrusionOk="0" h="11473" w="2987">
                  <a:moveTo>
                    <a:pt x="191" y="1"/>
                  </a:moveTo>
                  <a:cubicBezTo>
                    <a:pt x="85" y="1"/>
                    <a:pt x="0" y="48"/>
                    <a:pt x="70" y="233"/>
                  </a:cubicBezTo>
                  <a:cubicBezTo>
                    <a:pt x="856" y="2138"/>
                    <a:pt x="475" y="4317"/>
                    <a:pt x="617" y="5984"/>
                  </a:cubicBezTo>
                  <a:cubicBezTo>
                    <a:pt x="760" y="7484"/>
                    <a:pt x="1510" y="11472"/>
                    <a:pt x="1510" y="11472"/>
                  </a:cubicBezTo>
                  <a:cubicBezTo>
                    <a:pt x="1510" y="11472"/>
                    <a:pt x="2987" y="10877"/>
                    <a:pt x="2963" y="10567"/>
                  </a:cubicBezTo>
                  <a:cubicBezTo>
                    <a:pt x="2725" y="8805"/>
                    <a:pt x="2046" y="6638"/>
                    <a:pt x="2034" y="6496"/>
                  </a:cubicBezTo>
                  <a:cubicBezTo>
                    <a:pt x="1903" y="4614"/>
                    <a:pt x="1927" y="3579"/>
                    <a:pt x="1891" y="3245"/>
                  </a:cubicBezTo>
                  <a:cubicBezTo>
                    <a:pt x="1832" y="2805"/>
                    <a:pt x="1439" y="1483"/>
                    <a:pt x="1129" y="876"/>
                  </a:cubicBezTo>
                  <a:cubicBezTo>
                    <a:pt x="737" y="281"/>
                    <a:pt x="1034" y="364"/>
                    <a:pt x="439" y="54"/>
                  </a:cubicBezTo>
                  <a:cubicBezTo>
                    <a:pt x="439" y="54"/>
                    <a:pt x="303" y="1"/>
                    <a:pt x="1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1"/>
            <p:cNvSpPr/>
            <p:nvPr/>
          </p:nvSpPr>
          <p:spPr>
            <a:xfrm>
              <a:off x="9379859" y="2525819"/>
              <a:ext cx="239166" cy="156436"/>
            </a:xfrm>
            <a:custGeom>
              <a:rect b="b" l="l" r="r" t="t"/>
              <a:pathLst>
                <a:path extrusionOk="0" h="2025" w="3096">
                  <a:moveTo>
                    <a:pt x="131" y="0"/>
                  </a:moveTo>
                  <a:lnTo>
                    <a:pt x="0" y="1131"/>
                  </a:lnTo>
                  <a:cubicBezTo>
                    <a:pt x="0" y="1131"/>
                    <a:pt x="1449" y="2025"/>
                    <a:pt x="2361" y="2025"/>
                  </a:cubicBezTo>
                  <a:cubicBezTo>
                    <a:pt x="2559" y="2025"/>
                    <a:pt x="2731" y="1983"/>
                    <a:pt x="2858" y="1881"/>
                  </a:cubicBezTo>
                  <a:cubicBezTo>
                    <a:pt x="3096" y="1679"/>
                    <a:pt x="3012" y="964"/>
                    <a:pt x="3012" y="964"/>
                  </a:cubicBezTo>
                  <a:cubicBezTo>
                    <a:pt x="3012" y="964"/>
                    <a:pt x="1798" y="810"/>
                    <a:pt x="429" y="286"/>
                  </a:cubicBezTo>
                  <a:cubicBezTo>
                    <a:pt x="155" y="167"/>
                    <a:pt x="131" y="0"/>
                    <a:pt x="1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1"/>
            <p:cNvSpPr/>
            <p:nvPr/>
          </p:nvSpPr>
          <p:spPr>
            <a:xfrm>
              <a:off x="9051463" y="4383744"/>
              <a:ext cx="343299" cy="229903"/>
            </a:xfrm>
            <a:custGeom>
              <a:rect b="b" l="l" r="r" t="t"/>
              <a:pathLst>
                <a:path extrusionOk="0" h="2976" w="4444">
                  <a:moveTo>
                    <a:pt x="536" y="1"/>
                  </a:moveTo>
                  <a:lnTo>
                    <a:pt x="536" y="1"/>
                  </a:lnTo>
                  <a:cubicBezTo>
                    <a:pt x="1" y="1084"/>
                    <a:pt x="132" y="1822"/>
                    <a:pt x="667" y="1882"/>
                  </a:cubicBezTo>
                  <a:cubicBezTo>
                    <a:pt x="858" y="1894"/>
                    <a:pt x="1036" y="1941"/>
                    <a:pt x="1275" y="2144"/>
                  </a:cubicBezTo>
                  <a:cubicBezTo>
                    <a:pt x="1977" y="2787"/>
                    <a:pt x="2846" y="2930"/>
                    <a:pt x="3072" y="2965"/>
                  </a:cubicBezTo>
                  <a:cubicBezTo>
                    <a:pt x="3125" y="2972"/>
                    <a:pt x="3176" y="2975"/>
                    <a:pt x="3225" y="2975"/>
                  </a:cubicBezTo>
                  <a:cubicBezTo>
                    <a:pt x="4051" y="2975"/>
                    <a:pt x="4444" y="2080"/>
                    <a:pt x="3882" y="1810"/>
                  </a:cubicBezTo>
                  <a:cubicBezTo>
                    <a:pt x="2930" y="1370"/>
                    <a:pt x="2037" y="60"/>
                    <a:pt x="2037" y="60"/>
                  </a:cubicBez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1"/>
            <p:cNvSpPr/>
            <p:nvPr/>
          </p:nvSpPr>
          <p:spPr>
            <a:xfrm>
              <a:off x="9006425" y="3156741"/>
              <a:ext cx="708305" cy="1339945"/>
            </a:xfrm>
            <a:custGeom>
              <a:rect b="b" l="l" r="r" t="t"/>
              <a:pathLst>
                <a:path extrusionOk="0" h="17345" w="9169">
                  <a:moveTo>
                    <a:pt x="4965" y="1"/>
                  </a:moveTo>
                  <a:cubicBezTo>
                    <a:pt x="4334" y="1060"/>
                    <a:pt x="3739" y="2072"/>
                    <a:pt x="3560" y="2858"/>
                  </a:cubicBezTo>
                  <a:cubicBezTo>
                    <a:pt x="2929" y="5573"/>
                    <a:pt x="2798" y="9264"/>
                    <a:pt x="2679" y="9704"/>
                  </a:cubicBezTo>
                  <a:cubicBezTo>
                    <a:pt x="1369" y="11145"/>
                    <a:pt x="369" y="15312"/>
                    <a:pt x="0" y="16527"/>
                  </a:cubicBezTo>
                  <a:cubicBezTo>
                    <a:pt x="669" y="17173"/>
                    <a:pt x="1545" y="17345"/>
                    <a:pt x="2289" y="17345"/>
                  </a:cubicBezTo>
                  <a:cubicBezTo>
                    <a:pt x="3136" y="17345"/>
                    <a:pt x="3810" y="17122"/>
                    <a:pt x="3810" y="17122"/>
                  </a:cubicBezTo>
                  <a:cubicBezTo>
                    <a:pt x="3810" y="17122"/>
                    <a:pt x="5501" y="11812"/>
                    <a:pt x="5977" y="11002"/>
                  </a:cubicBezTo>
                  <a:cubicBezTo>
                    <a:pt x="6465" y="10204"/>
                    <a:pt x="7942" y="5228"/>
                    <a:pt x="9049" y="2263"/>
                  </a:cubicBezTo>
                  <a:cubicBezTo>
                    <a:pt x="9168" y="1906"/>
                    <a:pt x="4965" y="1"/>
                    <a:pt x="4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1"/>
            <p:cNvSpPr/>
            <p:nvPr/>
          </p:nvSpPr>
          <p:spPr>
            <a:xfrm>
              <a:off x="9029369" y="4277521"/>
              <a:ext cx="308227" cy="165938"/>
            </a:xfrm>
            <a:custGeom>
              <a:rect b="b" l="l" r="r" t="t"/>
              <a:pathLst>
                <a:path extrusionOk="0" h="2148" w="3990">
                  <a:moveTo>
                    <a:pt x="276" y="0"/>
                  </a:moveTo>
                  <a:cubicBezTo>
                    <a:pt x="270" y="0"/>
                    <a:pt x="265" y="2"/>
                    <a:pt x="263" y="6"/>
                  </a:cubicBezTo>
                  <a:cubicBezTo>
                    <a:pt x="13" y="757"/>
                    <a:pt x="1" y="911"/>
                    <a:pt x="1" y="911"/>
                  </a:cubicBezTo>
                  <a:cubicBezTo>
                    <a:pt x="132" y="1114"/>
                    <a:pt x="489" y="1423"/>
                    <a:pt x="1084" y="1685"/>
                  </a:cubicBezTo>
                  <a:cubicBezTo>
                    <a:pt x="2126" y="2089"/>
                    <a:pt x="2902" y="2148"/>
                    <a:pt x="3322" y="2148"/>
                  </a:cubicBezTo>
                  <a:cubicBezTo>
                    <a:pt x="3497" y="2148"/>
                    <a:pt x="3611" y="2138"/>
                    <a:pt x="3656" y="2138"/>
                  </a:cubicBezTo>
                  <a:cubicBezTo>
                    <a:pt x="3966" y="1197"/>
                    <a:pt x="3989" y="1030"/>
                    <a:pt x="3989" y="1030"/>
                  </a:cubicBezTo>
                  <a:lnTo>
                    <a:pt x="3989" y="1030"/>
                  </a:lnTo>
                  <a:cubicBezTo>
                    <a:pt x="3989" y="1030"/>
                    <a:pt x="3881" y="1038"/>
                    <a:pt x="3700" y="1038"/>
                  </a:cubicBezTo>
                  <a:cubicBezTo>
                    <a:pt x="3207" y="1038"/>
                    <a:pt x="2173" y="981"/>
                    <a:pt x="1311" y="554"/>
                  </a:cubicBezTo>
                  <a:cubicBezTo>
                    <a:pt x="692" y="333"/>
                    <a:pt x="351" y="0"/>
                    <a:pt x="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1"/>
            <p:cNvSpPr/>
            <p:nvPr/>
          </p:nvSpPr>
          <p:spPr>
            <a:xfrm>
              <a:off x="9034004" y="4299152"/>
              <a:ext cx="295327" cy="119741"/>
            </a:xfrm>
            <a:custGeom>
              <a:rect b="b" l="l" r="r" t="t"/>
              <a:pathLst>
                <a:path extrusionOk="0" h="1550" w="3823">
                  <a:moveTo>
                    <a:pt x="131" y="0"/>
                  </a:moveTo>
                  <a:cubicBezTo>
                    <a:pt x="131" y="0"/>
                    <a:pt x="24" y="215"/>
                    <a:pt x="0" y="357"/>
                  </a:cubicBezTo>
                  <a:cubicBezTo>
                    <a:pt x="1116" y="1484"/>
                    <a:pt x="3136" y="1549"/>
                    <a:pt x="3588" y="1549"/>
                  </a:cubicBezTo>
                  <a:cubicBezTo>
                    <a:pt x="3647" y="1549"/>
                    <a:pt x="3679" y="1548"/>
                    <a:pt x="3679" y="1548"/>
                  </a:cubicBezTo>
                  <a:cubicBezTo>
                    <a:pt x="3679" y="1548"/>
                    <a:pt x="3775" y="1512"/>
                    <a:pt x="3822" y="1108"/>
                  </a:cubicBezTo>
                  <a:lnTo>
                    <a:pt x="3822" y="1108"/>
                  </a:lnTo>
                  <a:cubicBezTo>
                    <a:pt x="3726" y="1111"/>
                    <a:pt x="3631" y="1112"/>
                    <a:pt x="3539" y="1112"/>
                  </a:cubicBezTo>
                  <a:cubicBezTo>
                    <a:pt x="1320" y="1112"/>
                    <a:pt x="451" y="183"/>
                    <a:pt x="1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1"/>
            <p:cNvSpPr/>
            <p:nvPr/>
          </p:nvSpPr>
          <p:spPr>
            <a:xfrm>
              <a:off x="9188507" y="2575492"/>
              <a:ext cx="538124" cy="943176"/>
            </a:xfrm>
            <a:custGeom>
              <a:rect b="b" l="l" r="r" t="t"/>
              <a:pathLst>
                <a:path extrusionOk="0" h="12209" w="6966">
                  <a:moveTo>
                    <a:pt x="2715" y="0"/>
                  </a:moveTo>
                  <a:cubicBezTo>
                    <a:pt x="2370" y="310"/>
                    <a:pt x="1918" y="655"/>
                    <a:pt x="1691" y="1000"/>
                  </a:cubicBezTo>
                  <a:cubicBezTo>
                    <a:pt x="1048" y="1953"/>
                    <a:pt x="989" y="2215"/>
                    <a:pt x="989" y="2215"/>
                  </a:cubicBezTo>
                  <a:cubicBezTo>
                    <a:pt x="989" y="2215"/>
                    <a:pt x="810" y="5322"/>
                    <a:pt x="858" y="6572"/>
                  </a:cubicBezTo>
                  <a:cubicBezTo>
                    <a:pt x="917" y="8001"/>
                    <a:pt x="596" y="7168"/>
                    <a:pt x="48" y="11359"/>
                  </a:cubicBezTo>
                  <a:cubicBezTo>
                    <a:pt x="1" y="11755"/>
                    <a:pt x="2473" y="12209"/>
                    <a:pt x="4536" y="12209"/>
                  </a:cubicBezTo>
                  <a:cubicBezTo>
                    <a:pt x="5574" y="12209"/>
                    <a:pt x="6508" y="12094"/>
                    <a:pt x="6966" y="11799"/>
                  </a:cubicBezTo>
                  <a:cubicBezTo>
                    <a:pt x="6966" y="11799"/>
                    <a:pt x="6132" y="5060"/>
                    <a:pt x="6061" y="4131"/>
                  </a:cubicBezTo>
                  <a:cubicBezTo>
                    <a:pt x="5954" y="2846"/>
                    <a:pt x="5168" y="738"/>
                    <a:pt x="4966" y="738"/>
                  </a:cubicBezTo>
                  <a:cubicBezTo>
                    <a:pt x="4954" y="739"/>
                    <a:pt x="4942" y="739"/>
                    <a:pt x="4930" y="739"/>
                  </a:cubicBezTo>
                  <a:cubicBezTo>
                    <a:pt x="4170" y="739"/>
                    <a:pt x="2715" y="0"/>
                    <a:pt x="2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1"/>
            <p:cNvSpPr/>
            <p:nvPr/>
          </p:nvSpPr>
          <p:spPr>
            <a:xfrm>
              <a:off x="9269466" y="2844022"/>
              <a:ext cx="427733" cy="122986"/>
            </a:xfrm>
            <a:custGeom>
              <a:rect b="b" l="l" r="r" t="t"/>
              <a:pathLst>
                <a:path extrusionOk="0" h="1592" w="5537">
                  <a:moveTo>
                    <a:pt x="5418" y="1"/>
                  </a:moveTo>
                  <a:cubicBezTo>
                    <a:pt x="5216" y="144"/>
                    <a:pt x="3419" y="531"/>
                    <a:pt x="1803" y="531"/>
                  </a:cubicBezTo>
                  <a:cubicBezTo>
                    <a:pt x="1133" y="531"/>
                    <a:pt x="494" y="464"/>
                    <a:pt x="12" y="286"/>
                  </a:cubicBezTo>
                  <a:cubicBezTo>
                    <a:pt x="0" y="906"/>
                    <a:pt x="0" y="1275"/>
                    <a:pt x="0" y="1275"/>
                  </a:cubicBezTo>
                  <a:cubicBezTo>
                    <a:pt x="0" y="1275"/>
                    <a:pt x="942" y="1591"/>
                    <a:pt x="2362" y="1591"/>
                  </a:cubicBezTo>
                  <a:cubicBezTo>
                    <a:pt x="3263" y="1591"/>
                    <a:pt x="4356" y="1464"/>
                    <a:pt x="5525" y="1048"/>
                  </a:cubicBezTo>
                  <a:cubicBezTo>
                    <a:pt x="5537" y="227"/>
                    <a:pt x="5418" y="1"/>
                    <a:pt x="54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1"/>
            <p:cNvSpPr/>
            <p:nvPr/>
          </p:nvSpPr>
          <p:spPr>
            <a:xfrm>
              <a:off x="9269466" y="2867043"/>
              <a:ext cx="428660" cy="77330"/>
            </a:xfrm>
            <a:custGeom>
              <a:rect b="b" l="l" r="r" t="t"/>
              <a:pathLst>
                <a:path extrusionOk="0" h="1001" w="5549">
                  <a:moveTo>
                    <a:pt x="5513" y="0"/>
                  </a:moveTo>
                  <a:cubicBezTo>
                    <a:pt x="5310" y="144"/>
                    <a:pt x="3463" y="550"/>
                    <a:pt x="1815" y="550"/>
                  </a:cubicBezTo>
                  <a:cubicBezTo>
                    <a:pt x="1138" y="550"/>
                    <a:pt x="494" y="482"/>
                    <a:pt x="12" y="298"/>
                  </a:cubicBezTo>
                  <a:cubicBezTo>
                    <a:pt x="12" y="536"/>
                    <a:pt x="0" y="715"/>
                    <a:pt x="0" y="715"/>
                  </a:cubicBezTo>
                  <a:cubicBezTo>
                    <a:pt x="0" y="715"/>
                    <a:pt x="894" y="1000"/>
                    <a:pt x="2308" y="1000"/>
                  </a:cubicBezTo>
                  <a:cubicBezTo>
                    <a:pt x="3203" y="1000"/>
                    <a:pt x="4307" y="886"/>
                    <a:pt x="5525" y="512"/>
                  </a:cubicBezTo>
                  <a:cubicBezTo>
                    <a:pt x="5549" y="179"/>
                    <a:pt x="5513" y="0"/>
                    <a:pt x="5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1"/>
            <p:cNvSpPr/>
            <p:nvPr/>
          </p:nvSpPr>
          <p:spPr>
            <a:xfrm>
              <a:off x="9216781" y="2651354"/>
              <a:ext cx="403554" cy="496270"/>
            </a:xfrm>
            <a:custGeom>
              <a:rect b="b" l="l" r="r" t="t"/>
              <a:pathLst>
                <a:path extrusionOk="0" h="6424" w="5224">
                  <a:moveTo>
                    <a:pt x="2697" y="1"/>
                  </a:moveTo>
                  <a:cubicBezTo>
                    <a:pt x="2018" y="1"/>
                    <a:pt x="1288" y="270"/>
                    <a:pt x="682" y="887"/>
                  </a:cubicBezTo>
                  <a:cubicBezTo>
                    <a:pt x="423" y="1147"/>
                    <a:pt x="419" y="2455"/>
                    <a:pt x="509" y="2455"/>
                  </a:cubicBezTo>
                  <a:cubicBezTo>
                    <a:pt x="518" y="2455"/>
                    <a:pt x="529" y="2441"/>
                    <a:pt x="540" y="2411"/>
                  </a:cubicBezTo>
                  <a:cubicBezTo>
                    <a:pt x="1047" y="1066"/>
                    <a:pt x="2199" y="515"/>
                    <a:pt x="3115" y="515"/>
                  </a:cubicBezTo>
                  <a:cubicBezTo>
                    <a:pt x="3813" y="515"/>
                    <a:pt x="4373" y="834"/>
                    <a:pt x="4409" y="1364"/>
                  </a:cubicBezTo>
                  <a:cubicBezTo>
                    <a:pt x="4555" y="3848"/>
                    <a:pt x="2113" y="5648"/>
                    <a:pt x="830" y="5648"/>
                  </a:cubicBezTo>
                  <a:cubicBezTo>
                    <a:pt x="748" y="5648"/>
                    <a:pt x="671" y="5641"/>
                    <a:pt x="599" y="5626"/>
                  </a:cubicBezTo>
                  <a:cubicBezTo>
                    <a:pt x="588" y="5624"/>
                    <a:pt x="578" y="5623"/>
                    <a:pt x="567" y="5623"/>
                  </a:cubicBezTo>
                  <a:cubicBezTo>
                    <a:pt x="290" y="5623"/>
                    <a:pt x="0" y="6332"/>
                    <a:pt x="516" y="6412"/>
                  </a:cubicBezTo>
                  <a:cubicBezTo>
                    <a:pt x="558" y="6419"/>
                    <a:pt x="601" y="6423"/>
                    <a:pt x="647" y="6423"/>
                  </a:cubicBezTo>
                  <a:cubicBezTo>
                    <a:pt x="1877" y="6423"/>
                    <a:pt x="4445" y="3727"/>
                    <a:pt x="4778" y="2602"/>
                  </a:cubicBezTo>
                  <a:cubicBezTo>
                    <a:pt x="5223" y="1084"/>
                    <a:pt x="4061" y="1"/>
                    <a:pt x="2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p:nvPr/>
          </p:nvSpPr>
          <p:spPr>
            <a:xfrm>
              <a:off x="9246445" y="3097102"/>
              <a:ext cx="443879" cy="96566"/>
            </a:xfrm>
            <a:custGeom>
              <a:rect b="b" l="l" r="r" t="t"/>
              <a:pathLst>
                <a:path extrusionOk="0" h="1250" w="5746">
                  <a:moveTo>
                    <a:pt x="866" y="1"/>
                  </a:moveTo>
                  <a:cubicBezTo>
                    <a:pt x="528" y="1"/>
                    <a:pt x="1" y="511"/>
                    <a:pt x="1" y="511"/>
                  </a:cubicBezTo>
                  <a:cubicBezTo>
                    <a:pt x="1" y="511"/>
                    <a:pt x="632" y="928"/>
                    <a:pt x="5537" y="1249"/>
                  </a:cubicBezTo>
                  <a:cubicBezTo>
                    <a:pt x="5540" y="1249"/>
                    <a:pt x="5542" y="1249"/>
                    <a:pt x="5544" y="1249"/>
                  </a:cubicBezTo>
                  <a:cubicBezTo>
                    <a:pt x="5745" y="1249"/>
                    <a:pt x="5478" y="225"/>
                    <a:pt x="5478" y="225"/>
                  </a:cubicBezTo>
                  <a:cubicBezTo>
                    <a:pt x="4632" y="201"/>
                    <a:pt x="1310" y="273"/>
                    <a:pt x="1013" y="46"/>
                  </a:cubicBezTo>
                  <a:cubicBezTo>
                    <a:pt x="971" y="15"/>
                    <a:pt x="921" y="1"/>
                    <a:pt x="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1"/>
            <p:cNvSpPr/>
            <p:nvPr/>
          </p:nvSpPr>
          <p:spPr>
            <a:xfrm>
              <a:off x="9683380" y="3104363"/>
              <a:ext cx="207957" cy="145544"/>
            </a:xfrm>
            <a:custGeom>
              <a:rect b="b" l="l" r="r" t="t"/>
              <a:pathLst>
                <a:path extrusionOk="0" h="1884" w="2692">
                  <a:moveTo>
                    <a:pt x="512" y="0"/>
                  </a:moveTo>
                  <a:lnTo>
                    <a:pt x="0" y="1607"/>
                  </a:lnTo>
                  <a:cubicBezTo>
                    <a:pt x="0" y="1607"/>
                    <a:pt x="20" y="1606"/>
                    <a:pt x="55" y="1606"/>
                  </a:cubicBezTo>
                  <a:cubicBezTo>
                    <a:pt x="162" y="1606"/>
                    <a:pt x="417" y="1619"/>
                    <a:pt x="738" y="1726"/>
                  </a:cubicBezTo>
                  <a:cubicBezTo>
                    <a:pt x="1005" y="1805"/>
                    <a:pt x="1422" y="1884"/>
                    <a:pt x="1761" y="1884"/>
                  </a:cubicBezTo>
                  <a:cubicBezTo>
                    <a:pt x="1936" y="1884"/>
                    <a:pt x="2090" y="1863"/>
                    <a:pt x="2191" y="1810"/>
                  </a:cubicBezTo>
                  <a:cubicBezTo>
                    <a:pt x="2381" y="1810"/>
                    <a:pt x="2512" y="1846"/>
                    <a:pt x="2512" y="1846"/>
                  </a:cubicBezTo>
                  <a:cubicBezTo>
                    <a:pt x="2512" y="1846"/>
                    <a:pt x="2691" y="1774"/>
                    <a:pt x="2560" y="1596"/>
                  </a:cubicBezTo>
                  <a:lnTo>
                    <a:pt x="2512" y="1548"/>
                  </a:lnTo>
                  <a:cubicBezTo>
                    <a:pt x="2560" y="1536"/>
                    <a:pt x="2632" y="1488"/>
                    <a:pt x="2632" y="1369"/>
                  </a:cubicBezTo>
                  <a:cubicBezTo>
                    <a:pt x="2632" y="1179"/>
                    <a:pt x="2536" y="1119"/>
                    <a:pt x="2501" y="1095"/>
                  </a:cubicBezTo>
                  <a:lnTo>
                    <a:pt x="2501" y="1084"/>
                  </a:lnTo>
                  <a:cubicBezTo>
                    <a:pt x="2548" y="1060"/>
                    <a:pt x="2667" y="965"/>
                    <a:pt x="2620" y="774"/>
                  </a:cubicBezTo>
                  <a:cubicBezTo>
                    <a:pt x="2572" y="643"/>
                    <a:pt x="2441" y="536"/>
                    <a:pt x="2441" y="536"/>
                  </a:cubicBezTo>
                  <a:cubicBezTo>
                    <a:pt x="2441" y="536"/>
                    <a:pt x="2548" y="500"/>
                    <a:pt x="2405" y="262"/>
                  </a:cubicBezTo>
                  <a:cubicBezTo>
                    <a:pt x="2370" y="191"/>
                    <a:pt x="2298" y="143"/>
                    <a:pt x="2191" y="95"/>
                  </a:cubicBezTo>
                  <a:cubicBezTo>
                    <a:pt x="2097" y="37"/>
                    <a:pt x="1989" y="19"/>
                    <a:pt x="1887" y="19"/>
                  </a:cubicBezTo>
                  <a:cubicBezTo>
                    <a:pt x="1822" y="19"/>
                    <a:pt x="1759" y="27"/>
                    <a:pt x="1703" y="36"/>
                  </a:cubicBezTo>
                  <a:cubicBezTo>
                    <a:pt x="1580" y="60"/>
                    <a:pt x="1365" y="85"/>
                    <a:pt x="1135" y="85"/>
                  </a:cubicBezTo>
                  <a:cubicBezTo>
                    <a:pt x="919" y="85"/>
                    <a:pt x="691" y="63"/>
                    <a:pt x="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1"/>
            <p:cNvSpPr/>
            <p:nvPr/>
          </p:nvSpPr>
          <p:spPr>
            <a:xfrm>
              <a:off x="9293337" y="2690444"/>
              <a:ext cx="470993" cy="566647"/>
            </a:xfrm>
            <a:custGeom>
              <a:rect b="b" l="l" r="r" t="t"/>
              <a:pathLst>
                <a:path extrusionOk="0" h="7335" w="6097">
                  <a:moveTo>
                    <a:pt x="2287" y="0"/>
                  </a:moveTo>
                  <a:cubicBezTo>
                    <a:pt x="1882" y="24"/>
                    <a:pt x="1" y="12"/>
                    <a:pt x="561" y="2524"/>
                  </a:cubicBezTo>
                  <a:cubicBezTo>
                    <a:pt x="561" y="2524"/>
                    <a:pt x="823" y="4072"/>
                    <a:pt x="1430" y="5227"/>
                  </a:cubicBezTo>
                  <a:cubicBezTo>
                    <a:pt x="2085" y="6192"/>
                    <a:pt x="3359" y="6870"/>
                    <a:pt x="5109" y="7335"/>
                  </a:cubicBezTo>
                  <a:cubicBezTo>
                    <a:pt x="6097" y="6727"/>
                    <a:pt x="6097" y="5858"/>
                    <a:pt x="5918" y="5346"/>
                  </a:cubicBezTo>
                  <a:cubicBezTo>
                    <a:pt x="5264" y="4810"/>
                    <a:pt x="4382" y="4513"/>
                    <a:pt x="4097" y="3989"/>
                  </a:cubicBezTo>
                  <a:cubicBezTo>
                    <a:pt x="3656" y="3334"/>
                    <a:pt x="3906" y="2739"/>
                    <a:pt x="3359" y="1131"/>
                  </a:cubicBezTo>
                  <a:cubicBezTo>
                    <a:pt x="3120" y="310"/>
                    <a:pt x="2847" y="72"/>
                    <a:pt x="22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1"/>
            <p:cNvSpPr/>
            <p:nvPr/>
          </p:nvSpPr>
          <p:spPr>
            <a:xfrm>
              <a:off x="9607905" y="3049128"/>
              <a:ext cx="135342" cy="202479"/>
            </a:xfrm>
            <a:custGeom>
              <a:rect b="b" l="l" r="r" t="t"/>
              <a:pathLst>
                <a:path extrusionOk="0" h="2621" w="1752">
                  <a:moveTo>
                    <a:pt x="799" y="1"/>
                  </a:moveTo>
                  <a:cubicBezTo>
                    <a:pt x="858" y="239"/>
                    <a:pt x="1084" y="644"/>
                    <a:pt x="799" y="1203"/>
                  </a:cubicBezTo>
                  <a:cubicBezTo>
                    <a:pt x="394" y="2156"/>
                    <a:pt x="144" y="2168"/>
                    <a:pt x="1" y="2394"/>
                  </a:cubicBezTo>
                  <a:cubicBezTo>
                    <a:pt x="477" y="2525"/>
                    <a:pt x="775" y="2620"/>
                    <a:pt x="775" y="2620"/>
                  </a:cubicBezTo>
                  <a:cubicBezTo>
                    <a:pt x="775" y="2620"/>
                    <a:pt x="1382" y="2084"/>
                    <a:pt x="1561" y="1537"/>
                  </a:cubicBezTo>
                  <a:cubicBezTo>
                    <a:pt x="1751" y="1025"/>
                    <a:pt x="1596" y="560"/>
                    <a:pt x="1549" y="477"/>
                  </a:cubicBezTo>
                  <a:cubicBezTo>
                    <a:pt x="1227" y="239"/>
                    <a:pt x="799"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1"/>
            <p:cNvSpPr/>
            <p:nvPr/>
          </p:nvSpPr>
          <p:spPr>
            <a:xfrm>
              <a:off x="9631853" y="3058321"/>
              <a:ext cx="100348" cy="188651"/>
            </a:xfrm>
            <a:custGeom>
              <a:rect b="b" l="l" r="r" t="t"/>
              <a:pathLst>
                <a:path extrusionOk="0" h="2442" w="1299">
                  <a:moveTo>
                    <a:pt x="715" y="1"/>
                  </a:moveTo>
                  <a:lnTo>
                    <a:pt x="715" y="1"/>
                  </a:lnTo>
                  <a:cubicBezTo>
                    <a:pt x="1179" y="1299"/>
                    <a:pt x="12" y="2334"/>
                    <a:pt x="12" y="2334"/>
                  </a:cubicBezTo>
                  <a:cubicBezTo>
                    <a:pt x="12" y="2334"/>
                    <a:pt x="0" y="2346"/>
                    <a:pt x="310" y="2442"/>
                  </a:cubicBezTo>
                  <a:cubicBezTo>
                    <a:pt x="882" y="1787"/>
                    <a:pt x="1298" y="1084"/>
                    <a:pt x="1013" y="191"/>
                  </a:cubicBezTo>
                  <a:cubicBezTo>
                    <a:pt x="1013" y="191"/>
                    <a:pt x="941" y="167"/>
                    <a:pt x="7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1"/>
            <p:cNvSpPr/>
            <p:nvPr/>
          </p:nvSpPr>
          <p:spPr>
            <a:xfrm>
              <a:off x="9351353" y="2874228"/>
              <a:ext cx="241947" cy="152033"/>
            </a:xfrm>
            <a:custGeom>
              <a:rect b="b" l="l" r="r" t="t"/>
              <a:pathLst>
                <a:path extrusionOk="0" h="1968" w="3132">
                  <a:moveTo>
                    <a:pt x="2307" y="0"/>
                  </a:moveTo>
                  <a:cubicBezTo>
                    <a:pt x="2181" y="0"/>
                    <a:pt x="2036" y="14"/>
                    <a:pt x="1869" y="50"/>
                  </a:cubicBezTo>
                  <a:cubicBezTo>
                    <a:pt x="1167" y="181"/>
                    <a:pt x="0" y="824"/>
                    <a:pt x="0" y="943"/>
                  </a:cubicBezTo>
                  <a:cubicBezTo>
                    <a:pt x="83" y="1598"/>
                    <a:pt x="322" y="1967"/>
                    <a:pt x="322" y="1967"/>
                  </a:cubicBezTo>
                  <a:cubicBezTo>
                    <a:pt x="798" y="1693"/>
                    <a:pt x="1215" y="1300"/>
                    <a:pt x="1786" y="1122"/>
                  </a:cubicBezTo>
                  <a:cubicBezTo>
                    <a:pt x="2051" y="1033"/>
                    <a:pt x="2274" y="1002"/>
                    <a:pt x="2466" y="1002"/>
                  </a:cubicBezTo>
                  <a:cubicBezTo>
                    <a:pt x="2739" y="1002"/>
                    <a:pt x="2950" y="1066"/>
                    <a:pt x="3131" y="1122"/>
                  </a:cubicBezTo>
                  <a:cubicBezTo>
                    <a:pt x="3108" y="645"/>
                    <a:pt x="3000" y="229"/>
                    <a:pt x="3000" y="229"/>
                  </a:cubicBezTo>
                  <a:cubicBezTo>
                    <a:pt x="3000" y="229"/>
                    <a:pt x="2810" y="0"/>
                    <a:pt x="2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1"/>
            <p:cNvSpPr/>
            <p:nvPr/>
          </p:nvSpPr>
          <p:spPr>
            <a:xfrm>
              <a:off x="9353130" y="2900417"/>
              <a:ext cx="238316" cy="107381"/>
            </a:xfrm>
            <a:custGeom>
              <a:rect b="b" l="l" r="r" t="t"/>
              <a:pathLst>
                <a:path extrusionOk="0" h="1390" w="3085">
                  <a:moveTo>
                    <a:pt x="2186" y="0"/>
                  </a:moveTo>
                  <a:cubicBezTo>
                    <a:pt x="2067" y="0"/>
                    <a:pt x="1948" y="10"/>
                    <a:pt x="1834" y="33"/>
                  </a:cubicBezTo>
                  <a:cubicBezTo>
                    <a:pt x="977" y="211"/>
                    <a:pt x="1" y="807"/>
                    <a:pt x="1" y="807"/>
                  </a:cubicBezTo>
                  <a:cubicBezTo>
                    <a:pt x="1" y="807"/>
                    <a:pt x="84" y="1104"/>
                    <a:pt x="179" y="1390"/>
                  </a:cubicBezTo>
                  <a:cubicBezTo>
                    <a:pt x="322" y="1319"/>
                    <a:pt x="1192" y="628"/>
                    <a:pt x="1811" y="449"/>
                  </a:cubicBezTo>
                  <a:cubicBezTo>
                    <a:pt x="2068" y="396"/>
                    <a:pt x="2279" y="377"/>
                    <a:pt x="2452" y="377"/>
                  </a:cubicBezTo>
                  <a:cubicBezTo>
                    <a:pt x="2814" y="377"/>
                    <a:pt x="3004" y="461"/>
                    <a:pt x="3085" y="485"/>
                  </a:cubicBezTo>
                  <a:cubicBezTo>
                    <a:pt x="3085" y="485"/>
                    <a:pt x="3085" y="283"/>
                    <a:pt x="3013" y="128"/>
                  </a:cubicBezTo>
                  <a:cubicBezTo>
                    <a:pt x="2814" y="67"/>
                    <a:pt x="2502" y="0"/>
                    <a:pt x="2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1"/>
            <p:cNvSpPr/>
            <p:nvPr/>
          </p:nvSpPr>
          <p:spPr>
            <a:xfrm>
              <a:off x="9351353" y="2368532"/>
              <a:ext cx="282426" cy="231371"/>
            </a:xfrm>
            <a:custGeom>
              <a:rect b="b" l="l" r="r" t="t"/>
              <a:pathLst>
                <a:path extrusionOk="0" h="2995" w="3656">
                  <a:moveTo>
                    <a:pt x="3286" y="0"/>
                  </a:moveTo>
                  <a:cubicBezTo>
                    <a:pt x="3286" y="0"/>
                    <a:pt x="429" y="488"/>
                    <a:pt x="202" y="762"/>
                  </a:cubicBezTo>
                  <a:cubicBezTo>
                    <a:pt x="0" y="1012"/>
                    <a:pt x="119" y="2631"/>
                    <a:pt x="143" y="2786"/>
                  </a:cubicBezTo>
                  <a:cubicBezTo>
                    <a:pt x="187" y="2930"/>
                    <a:pt x="641" y="2995"/>
                    <a:pt x="1119" y="2995"/>
                  </a:cubicBezTo>
                  <a:cubicBezTo>
                    <a:pt x="1552" y="2995"/>
                    <a:pt x="2004" y="2942"/>
                    <a:pt x="2191" y="2846"/>
                  </a:cubicBezTo>
                  <a:cubicBezTo>
                    <a:pt x="2703" y="2560"/>
                    <a:pt x="2524" y="2584"/>
                    <a:pt x="3096" y="2131"/>
                  </a:cubicBezTo>
                  <a:cubicBezTo>
                    <a:pt x="3655" y="1667"/>
                    <a:pt x="3215" y="203"/>
                    <a:pt x="32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1"/>
            <p:cNvSpPr/>
            <p:nvPr/>
          </p:nvSpPr>
          <p:spPr>
            <a:xfrm>
              <a:off x="9238180" y="2312215"/>
              <a:ext cx="480032" cy="168179"/>
            </a:xfrm>
            <a:custGeom>
              <a:rect b="b" l="l" r="r" t="t"/>
              <a:pathLst>
                <a:path extrusionOk="0" h="2177" w="6214">
                  <a:moveTo>
                    <a:pt x="5754" y="0"/>
                  </a:moveTo>
                  <a:cubicBezTo>
                    <a:pt x="5740" y="0"/>
                    <a:pt x="5728" y="1"/>
                    <a:pt x="5716" y="3"/>
                  </a:cubicBezTo>
                  <a:cubicBezTo>
                    <a:pt x="5561" y="3"/>
                    <a:pt x="358" y="1705"/>
                    <a:pt x="358" y="1705"/>
                  </a:cubicBezTo>
                  <a:cubicBezTo>
                    <a:pt x="143" y="1801"/>
                    <a:pt x="1" y="1908"/>
                    <a:pt x="96" y="2110"/>
                  </a:cubicBezTo>
                  <a:cubicBezTo>
                    <a:pt x="122" y="2156"/>
                    <a:pt x="269" y="2177"/>
                    <a:pt x="484" y="2177"/>
                  </a:cubicBezTo>
                  <a:cubicBezTo>
                    <a:pt x="1157" y="2177"/>
                    <a:pt x="2497" y="1979"/>
                    <a:pt x="2894" y="1753"/>
                  </a:cubicBezTo>
                  <a:cubicBezTo>
                    <a:pt x="3430" y="1455"/>
                    <a:pt x="4561" y="979"/>
                    <a:pt x="5085" y="872"/>
                  </a:cubicBezTo>
                  <a:cubicBezTo>
                    <a:pt x="5620" y="777"/>
                    <a:pt x="6156" y="634"/>
                    <a:pt x="6180" y="384"/>
                  </a:cubicBezTo>
                  <a:cubicBezTo>
                    <a:pt x="6213" y="151"/>
                    <a:pt x="5936" y="0"/>
                    <a:pt x="5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1"/>
            <p:cNvSpPr/>
            <p:nvPr/>
          </p:nvSpPr>
          <p:spPr>
            <a:xfrm>
              <a:off x="9250540" y="2304104"/>
              <a:ext cx="455852" cy="154969"/>
            </a:xfrm>
            <a:custGeom>
              <a:rect b="b" l="l" r="r" t="t"/>
              <a:pathLst>
                <a:path extrusionOk="0" h="2006" w="5901">
                  <a:moveTo>
                    <a:pt x="5008" y="1"/>
                  </a:moveTo>
                  <a:cubicBezTo>
                    <a:pt x="4544" y="1"/>
                    <a:pt x="1507" y="1096"/>
                    <a:pt x="1507" y="1096"/>
                  </a:cubicBezTo>
                  <a:cubicBezTo>
                    <a:pt x="1507" y="1096"/>
                    <a:pt x="162" y="1751"/>
                    <a:pt x="43" y="1918"/>
                  </a:cubicBezTo>
                  <a:cubicBezTo>
                    <a:pt x="1" y="1976"/>
                    <a:pt x="226" y="2006"/>
                    <a:pt x="560" y="2006"/>
                  </a:cubicBezTo>
                  <a:cubicBezTo>
                    <a:pt x="1171" y="2006"/>
                    <a:pt x="2146" y="1908"/>
                    <a:pt x="2508" y="1715"/>
                  </a:cubicBezTo>
                  <a:cubicBezTo>
                    <a:pt x="3186" y="1358"/>
                    <a:pt x="3829" y="1120"/>
                    <a:pt x="4413" y="917"/>
                  </a:cubicBezTo>
                  <a:cubicBezTo>
                    <a:pt x="5008" y="739"/>
                    <a:pt x="5901" y="620"/>
                    <a:pt x="5901" y="346"/>
                  </a:cubicBezTo>
                  <a:cubicBezTo>
                    <a:pt x="5901" y="60"/>
                    <a:pt x="5472" y="13"/>
                    <a:pt x="50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1"/>
            <p:cNvSpPr/>
            <p:nvPr/>
          </p:nvSpPr>
          <p:spPr>
            <a:xfrm>
              <a:off x="9334744" y="2195950"/>
              <a:ext cx="347779" cy="225964"/>
            </a:xfrm>
            <a:custGeom>
              <a:rect b="b" l="l" r="r" t="t"/>
              <a:pathLst>
                <a:path extrusionOk="0" h="2925" w="4502">
                  <a:moveTo>
                    <a:pt x="2367" y="0"/>
                  </a:moveTo>
                  <a:cubicBezTo>
                    <a:pt x="2238" y="0"/>
                    <a:pt x="2104" y="14"/>
                    <a:pt x="1965" y="43"/>
                  </a:cubicBezTo>
                  <a:cubicBezTo>
                    <a:pt x="1489" y="151"/>
                    <a:pt x="322" y="472"/>
                    <a:pt x="156" y="1460"/>
                  </a:cubicBezTo>
                  <a:cubicBezTo>
                    <a:pt x="1" y="2437"/>
                    <a:pt x="179" y="2925"/>
                    <a:pt x="179" y="2925"/>
                  </a:cubicBezTo>
                  <a:cubicBezTo>
                    <a:pt x="179" y="2925"/>
                    <a:pt x="3335" y="1901"/>
                    <a:pt x="4287" y="1770"/>
                  </a:cubicBezTo>
                  <a:cubicBezTo>
                    <a:pt x="4501" y="1746"/>
                    <a:pt x="3930" y="651"/>
                    <a:pt x="3680" y="460"/>
                  </a:cubicBezTo>
                  <a:cubicBezTo>
                    <a:pt x="3435" y="274"/>
                    <a:pt x="2958" y="0"/>
                    <a:pt x="23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1"/>
            <p:cNvSpPr/>
            <p:nvPr/>
          </p:nvSpPr>
          <p:spPr>
            <a:xfrm>
              <a:off x="9337525" y="2202053"/>
              <a:ext cx="167478" cy="229981"/>
            </a:xfrm>
            <a:custGeom>
              <a:rect b="b" l="l" r="r" t="t"/>
              <a:pathLst>
                <a:path extrusionOk="0" h="2977" w="2168">
                  <a:moveTo>
                    <a:pt x="1870" y="0"/>
                  </a:moveTo>
                  <a:lnTo>
                    <a:pt x="1870" y="0"/>
                  </a:lnTo>
                  <a:cubicBezTo>
                    <a:pt x="1358" y="95"/>
                    <a:pt x="298" y="453"/>
                    <a:pt x="143" y="1381"/>
                  </a:cubicBezTo>
                  <a:cubicBezTo>
                    <a:pt x="0" y="2358"/>
                    <a:pt x="24" y="2977"/>
                    <a:pt x="24" y="2977"/>
                  </a:cubicBezTo>
                  <a:cubicBezTo>
                    <a:pt x="1358" y="2560"/>
                    <a:pt x="1596" y="2465"/>
                    <a:pt x="2167" y="2274"/>
                  </a:cubicBezTo>
                  <a:cubicBezTo>
                    <a:pt x="1834" y="1560"/>
                    <a:pt x="1501" y="500"/>
                    <a:pt x="18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1"/>
            <p:cNvSpPr/>
            <p:nvPr/>
          </p:nvSpPr>
          <p:spPr>
            <a:xfrm>
              <a:off x="9808450" y="2540110"/>
              <a:ext cx="114871" cy="88995"/>
            </a:xfrm>
            <a:custGeom>
              <a:rect b="b" l="l" r="r" t="t"/>
              <a:pathLst>
                <a:path extrusionOk="0" h="1152" w="1487">
                  <a:moveTo>
                    <a:pt x="672" y="1"/>
                  </a:moveTo>
                  <a:cubicBezTo>
                    <a:pt x="527" y="1"/>
                    <a:pt x="383" y="24"/>
                    <a:pt x="274" y="89"/>
                  </a:cubicBezTo>
                  <a:cubicBezTo>
                    <a:pt x="0" y="220"/>
                    <a:pt x="0" y="518"/>
                    <a:pt x="0" y="518"/>
                  </a:cubicBezTo>
                  <a:cubicBezTo>
                    <a:pt x="60" y="518"/>
                    <a:pt x="36" y="518"/>
                    <a:pt x="108" y="637"/>
                  </a:cubicBezTo>
                  <a:cubicBezTo>
                    <a:pt x="179" y="744"/>
                    <a:pt x="286" y="1041"/>
                    <a:pt x="441" y="1077"/>
                  </a:cubicBezTo>
                  <a:cubicBezTo>
                    <a:pt x="450" y="1079"/>
                    <a:pt x="458" y="1080"/>
                    <a:pt x="466" y="1080"/>
                  </a:cubicBezTo>
                  <a:cubicBezTo>
                    <a:pt x="591" y="1080"/>
                    <a:pt x="639" y="824"/>
                    <a:pt x="572" y="589"/>
                  </a:cubicBezTo>
                  <a:cubicBezTo>
                    <a:pt x="534" y="464"/>
                    <a:pt x="526" y="434"/>
                    <a:pt x="527" y="434"/>
                  </a:cubicBezTo>
                  <a:lnTo>
                    <a:pt x="527" y="434"/>
                  </a:lnTo>
                  <a:cubicBezTo>
                    <a:pt x="528" y="434"/>
                    <a:pt x="536" y="458"/>
                    <a:pt x="536" y="458"/>
                  </a:cubicBezTo>
                  <a:cubicBezTo>
                    <a:pt x="536" y="458"/>
                    <a:pt x="572" y="518"/>
                    <a:pt x="596" y="601"/>
                  </a:cubicBezTo>
                  <a:cubicBezTo>
                    <a:pt x="632" y="696"/>
                    <a:pt x="572" y="1101"/>
                    <a:pt x="691" y="1137"/>
                  </a:cubicBezTo>
                  <a:cubicBezTo>
                    <a:pt x="715" y="1147"/>
                    <a:pt x="737" y="1152"/>
                    <a:pt x="756" y="1152"/>
                  </a:cubicBezTo>
                  <a:cubicBezTo>
                    <a:pt x="939" y="1152"/>
                    <a:pt x="929" y="735"/>
                    <a:pt x="929" y="649"/>
                  </a:cubicBezTo>
                  <a:lnTo>
                    <a:pt x="929" y="387"/>
                  </a:lnTo>
                  <a:cubicBezTo>
                    <a:pt x="929" y="387"/>
                    <a:pt x="941" y="934"/>
                    <a:pt x="989" y="1018"/>
                  </a:cubicBezTo>
                  <a:cubicBezTo>
                    <a:pt x="996" y="1034"/>
                    <a:pt x="1006" y="1041"/>
                    <a:pt x="1019" y="1041"/>
                  </a:cubicBezTo>
                  <a:cubicBezTo>
                    <a:pt x="1075" y="1041"/>
                    <a:pt x="1176" y="910"/>
                    <a:pt x="1234" y="817"/>
                  </a:cubicBezTo>
                  <a:lnTo>
                    <a:pt x="1234" y="817"/>
                  </a:lnTo>
                  <a:cubicBezTo>
                    <a:pt x="1239" y="902"/>
                    <a:pt x="1253" y="973"/>
                    <a:pt x="1286" y="994"/>
                  </a:cubicBezTo>
                  <a:cubicBezTo>
                    <a:pt x="1292" y="998"/>
                    <a:pt x="1299" y="1000"/>
                    <a:pt x="1305" y="1000"/>
                  </a:cubicBezTo>
                  <a:cubicBezTo>
                    <a:pt x="1386" y="1000"/>
                    <a:pt x="1486" y="669"/>
                    <a:pt x="1453" y="470"/>
                  </a:cubicBezTo>
                  <a:cubicBezTo>
                    <a:pt x="1417" y="279"/>
                    <a:pt x="1358" y="148"/>
                    <a:pt x="1132" y="65"/>
                  </a:cubicBezTo>
                  <a:cubicBezTo>
                    <a:pt x="1015" y="33"/>
                    <a:pt x="843" y="1"/>
                    <a:pt x="6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51"/>
          <p:cNvGrpSpPr/>
          <p:nvPr/>
        </p:nvGrpSpPr>
        <p:grpSpPr>
          <a:xfrm>
            <a:off x="440220" y="2305022"/>
            <a:ext cx="1056656" cy="2310421"/>
            <a:chOff x="7607770" y="2778194"/>
            <a:chExt cx="840283" cy="1837313"/>
          </a:xfrm>
        </p:grpSpPr>
        <p:sp>
          <p:nvSpPr>
            <p:cNvPr id="1679" name="Google Shape;1679;p51"/>
            <p:cNvSpPr/>
            <p:nvPr/>
          </p:nvSpPr>
          <p:spPr>
            <a:xfrm>
              <a:off x="7684337" y="3119780"/>
              <a:ext cx="177862" cy="501024"/>
            </a:xfrm>
            <a:custGeom>
              <a:rect b="b" l="l" r="r" t="t"/>
              <a:pathLst>
                <a:path extrusionOk="0" h="8186" w="2906">
                  <a:moveTo>
                    <a:pt x="1458" y="1"/>
                  </a:moveTo>
                  <a:cubicBezTo>
                    <a:pt x="807" y="1"/>
                    <a:pt x="261" y="370"/>
                    <a:pt x="238" y="837"/>
                  </a:cubicBezTo>
                  <a:lnTo>
                    <a:pt x="24" y="7266"/>
                  </a:lnTo>
                  <a:cubicBezTo>
                    <a:pt x="0" y="7742"/>
                    <a:pt x="560" y="8159"/>
                    <a:pt x="1274" y="8183"/>
                  </a:cubicBezTo>
                  <a:lnTo>
                    <a:pt x="1357" y="8183"/>
                  </a:lnTo>
                  <a:cubicBezTo>
                    <a:pt x="1389" y="8184"/>
                    <a:pt x="1421" y="8185"/>
                    <a:pt x="1453" y="8185"/>
                  </a:cubicBezTo>
                  <a:cubicBezTo>
                    <a:pt x="2123" y="8185"/>
                    <a:pt x="2656" y="7827"/>
                    <a:pt x="2667" y="7349"/>
                  </a:cubicBezTo>
                  <a:lnTo>
                    <a:pt x="2893" y="920"/>
                  </a:lnTo>
                  <a:cubicBezTo>
                    <a:pt x="2905" y="444"/>
                    <a:pt x="2346" y="27"/>
                    <a:pt x="1643" y="3"/>
                  </a:cubicBezTo>
                  <a:lnTo>
                    <a:pt x="1548" y="3"/>
                  </a:lnTo>
                  <a:cubicBezTo>
                    <a:pt x="1518" y="2"/>
                    <a:pt x="1488" y="1"/>
                    <a:pt x="14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1"/>
            <p:cNvSpPr/>
            <p:nvPr/>
          </p:nvSpPr>
          <p:spPr>
            <a:xfrm>
              <a:off x="7680665" y="3254002"/>
              <a:ext cx="180800" cy="50188"/>
            </a:xfrm>
            <a:custGeom>
              <a:rect b="b" l="l" r="r" t="t"/>
              <a:pathLst>
                <a:path extrusionOk="0" h="820" w="2954">
                  <a:moveTo>
                    <a:pt x="155" y="1"/>
                  </a:moveTo>
                  <a:cubicBezTo>
                    <a:pt x="155" y="1"/>
                    <a:pt x="1" y="608"/>
                    <a:pt x="131" y="632"/>
                  </a:cubicBezTo>
                  <a:cubicBezTo>
                    <a:pt x="739" y="786"/>
                    <a:pt x="1553" y="819"/>
                    <a:pt x="2151" y="819"/>
                  </a:cubicBezTo>
                  <a:cubicBezTo>
                    <a:pt x="2618" y="819"/>
                    <a:pt x="2953" y="799"/>
                    <a:pt x="2953" y="799"/>
                  </a:cubicBezTo>
                  <a:lnTo>
                    <a:pt x="2953" y="25"/>
                  </a:lnTo>
                  <a:cubicBezTo>
                    <a:pt x="2953" y="25"/>
                    <a:pt x="1978" y="103"/>
                    <a:pt x="1166" y="103"/>
                  </a:cubicBezTo>
                  <a:cubicBezTo>
                    <a:pt x="710" y="103"/>
                    <a:pt x="305" y="78"/>
                    <a:pt x="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1"/>
            <p:cNvSpPr/>
            <p:nvPr/>
          </p:nvSpPr>
          <p:spPr>
            <a:xfrm>
              <a:off x="7676319" y="3469750"/>
              <a:ext cx="182207" cy="63408"/>
            </a:xfrm>
            <a:custGeom>
              <a:rect b="b" l="l" r="r" t="t"/>
              <a:pathLst>
                <a:path extrusionOk="0" h="1036" w="2977">
                  <a:moveTo>
                    <a:pt x="2977" y="0"/>
                  </a:moveTo>
                  <a:cubicBezTo>
                    <a:pt x="2831" y="186"/>
                    <a:pt x="2323" y="251"/>
                    <a:pt x="1778" y="251"/>
                  </a:cubicBezTo>
                  <a:cubicBezTo>
                    <a:pt x="1028" y="251"/>
                    <a:pt x="208" y="127"/>
                    <a:pt x="167" y="24"/>
                  </a:cubicBezTo>
                  <a:lnTo>
                    <a:pt x="167" y="24"/>
                  </a:lnTo>
                  <a:cubicBezTo>
                    <a:pt x="167" y="24"/>
                    <a:pt x="0" y="655"/>
                    <a:pt x="191" y="726"/>
                  </a:cubicBezTo>
                  <a:cubicBezTo>
                    <a:pt x="697" y="958"/>
                    <a:pt x="1172" y="1036"/>
                    <a:pt x="1582" y="1036"/>
                  </a:cubicBezTo>
                  <a:cubicBezTo>
                    <a:pt x="2415" y="1036"/>
                    <a:pt x="2977" y="715"/>
                    <a:pt x="2977" y="715"/>
                  </a:cubicBezTo>
                  <a:lnTo>
                    <a:pt x="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1"/>
            <p:cNvSpPr/>
            <p:nvPr/>
          </p:nvSpPr>
          <p:spPr>
            <a:xfrm>
              <a:off x="7607770" y="4393027"/>
              <a:ext cx="230620" cy="201426"/>
            </a:xfrm>
            <a:custGeom>
              <a:rect b="b" l="l" r="r" t="t"/>
              <a:pathLst>
                <a:path extrusionOk="0" h="3291" w="3768">
                  <a:moveTo>
                    <a:pt x="858" y="0"/>
                  </a:moveTo>
                  <a:cubicBezTo>
                    <a:pt x="203" y="798"/>
                    <a:pt x="1" y="1405"/>
                    <a:pt x="477" y="1667"/>
                  </a:cubicBezTo>
                  <a:cubicBezTo>
                    <a:pt x="644" y="1762"/>
                    <a:pt x="918" y="1929"/>
                    <a:pt x="1120" y="2167"/>
                  </a:cubicBezTo>
                  <a:cubicBezTo>
                    <a:pt x="1775" y="2941"/>
                    <a:pt x="2049" y="3036"/>
                    <a:pt x="2239" y="3155"/>
                  </a:cubicBezTo>
                  <a:cubicBezTo>
                    <a:pt x="2404" y="3251"/>
                    <a:pt x="2569" y="3291"/>
                    <a:pt x="2722" y="3291"/>
                  </a:cubicBezTo>
                  <a:cubicBezTo>
                    <a:pt x="3336" y="3291"/>
                    <a:pt x="3768" y="2653"/>
                    <a:pt x="3263" y="2358"/>
                  </a:cubicBezTo>
                  <a:cubicBezTo>
                    <a:pt x="2644" y="1989"/>
                    <a:pt x="2608" y="584"/>
                    <a:pt x="2608" y="584"/>
                  </a:cubicBezTo>
                  <a:lnTo>
                    <a:pt x="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1"/>
            <p:cNvSpPr/>
            <p:nvPr/>
          </p:nvSpPr>
          <p:spPr>
            <a:xfrm>
              <a:off x="7646390" y="3952168"/>
              <a:ext cx="427088" cy="563331"/>
            </a:xfrm>
            <a:custGeom>
              <a:rect b="b" l="l" r="r" t="t"/>
              <a:pathLst>
                <a:path extrusionOk="0" h="9204" w="6978">
                  <a:moveTo>
                    <a:pt x="4132" y="0"/>
                  </a:moveTo>
                  <a:cubicBezTo>
                    <a:pt x="1418" y="3751"/>
                    <a:pt x="584" y="5941"/>
                    <a:pt x="1" y="7203"/>
                  </a:cubicBezTo>
                  <a:lnTo>
                    <a:pt x="2454" y="9204"/>
                  </a:lnTo>
                  <a:cubicBezTo>
                    <a:pt x="2454" y="9204"/>
                    <a:pt x="6835" y="2322"/>
                    <a:pt x="6907" y="1512"/>
                  </a:cubicBezTo>
                  <a:cubicBezTo>
                    <a:pt x="6978" y="691"/>
                    <a:pt x="4132" y="0"/>
                    <a:pt x="4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1"/>
            <p:cNvSpPr/>
            <p:nvPr/>
          </p:nvSpPr>
          <p:spPr>
            <a:xfrm>
              <a:off x="7664629" y="4285918"/>
              <a:ext cx="194632" cy="197509"/>
            </a:xfrm>
            <a:custGeom>
              <a:rect b="b" l="l" r="r" t="t"/>
              <a:pathLst>
                <a:path extrusionOk="0" h="3227" w="3180">
                  <a:moveTo>
                    <a:pt x="524" y="0"/>
                  </a:moveTo>
                  <a:cubicBezTo>
                    <a:pt x="501" y="0"/>
                    <a:pt x="24" y="1036"/>
                    <a:pt x="1" y="1084"/>
                  </a:cubicBezTo>
                  <a:lnTo>
                    <a:pt x="2489" y="3227"/>
                  </a:lnTo>
                  <a:lnTo>
                    <a:pt x="3180" y="2108"/>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1"/>
            <p:cNvSpPr/>
            <p:nvPr/>
          </p:nvSpPr>
          <p:spPr>
            <a:xfrm>
              <a:off x="7672647" y="4304096"/>
              <a:ext cx="172047" cy="156746"/>
            </a:xfrm>
            <a:custGeom>
              <a:rect b="b" l="l" r="r" t="t"/>
              <a:pathLst>
                <a:path extrusionOk="0" h="2561" w="2811">
                  <a:moveTo>
                    <a:pt x="239" y="1"/>
                  </a:moveTo>
                  <a:lnTo>
                    <a:pt x="1" y="489"/>
                  </a:lnTo>
                  <a:lnTo>
                    <a:pt x="2572" y="2561"/>
                  </a:lnTo>
                  <a:lnTo>
                    <a:pt x="2810" y="2168"/>
                  </a:lnTo>
                  <a:lnTo>
                    <a:pt x="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1"/>
            <p:cNvSpPr/>
            <p:nvPr/>
          </p:nvSpPr>
          <p:spPr>
            <a:xfrm>
              <a:off x="7970838" y="2833524"/>
              <a:ext cx="218563" cy="261590"/>
            </a:xfrm>
            <a:custGeom>
              <a:rect b="b" l="l" r="r" t="t"/>
              <a:pathLst>
                <a:path extrusionOk="0" h="4274" w="3571">
                  <a:moveTo>
                    <a:pt x="1692" y="0"/>
                  </a:moveTo>
                  <a:cubicBezTo>
                    <a:pt x="597" y="0"/>
                    <a:pt x="0" y="1033"/>
                    <a:pt x="129" y="2192"/>
                  </a:cubicBezTo>
                  <a:cubicBezTo>
                    <a:pt x="260" y="3311"/>
                    <a:pt x="1284" y="4192"/>
                    <a:pt x="1903" y="4263"/>
                  </a:cubicBezTo>
                  <a:cubicBezTo>
                    <a:pt x="1903" y="4263"/>
                    <a:pt x="1930" y="4274"/>
                    <a:pt x="1984" y="4274"/>
                  </a:cubicBezTo>
                  <a:cubicBezTo>
                    <a:pt x="2044" y="4274"/>
                    <a:pt x="2140" y="4261"/>
                    <a:pt x="2272" y="4204"/>
                  </a:cubicBezTo>
                  <a:cubicBezTo>
                    <a:pt x="2820" y="3978"/>
                    <a:pt x="2999" y="3382"/>
                    <a:pt x="3106" y="3144"/>
                  </a:cubicBezTo>
                  <a:cubicBezTo>
                    <a:pt x="3225" y="2906"/>
                    <a:pt x="3522" y="1358"/>
                    <a:pt x="3570" y="1037"/>
                  </a:cubicBezTo>
                  <a:cubicBezTo>
                    <a:pt x="3570" y="1037"/>
                    <a:pt x="3463" y="989"/>
                    <a:pt x="3344" y="930"/>
                  </a:cubicBezTo>
                  <a:cubicBezTo>
                    <a:pt x="3094" y="406"/>
                    <a:pt x="2534" y="37"/>
                    <a:pt x="1748" y="1"/>
                  </a:cubicBezTo>
                  <a:cubicBezTo>
                    <a:pt x="1730" y="0"/>
                    <a:pt x="1711" y="0"/>
                    <a:pt x="1692"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1"/>
            <p:cNvSpPr/>
            <p:nvPr/>
          </p:nvSpPr>
          <p:spPr>
            <a:xfrm>
              <a:off x="8034124" y="3086423"/>
              <a:ext cx="180004" cy="737398"/>
            </a:xfrm>
            <a:custGeom>
              <a:rect b="b" l="l" r="r" t="t"/>
              <a:pathLst>
                <a:path extrusionOk="0" h="12048" w="2941">
                  <a:moveTo>
                    <a:pt x="0" y="0"/>
                  </a:moveTo>
                  <a:cubicBezTo>
                    <a:pt x="0" y="1"/>
                    <a:pt x="476" y="429"/>
                    <a:pt x="643" y="798"/>
                  </a:cubicBezTo>
                  <a:cubicBezTo>
                    <a:pt x="1417" y="2703"/>
                    <a:pt x="1048" y="4882"/>
                    <a:pt x="1191" y="6549"/>
                  </a:cubicBezTo>
                  <a:cubicBezTo>
                    <a:pt x="1334" y="8049"/>
                    <a:pt x="2084" y="12038"/>
                    <a:pt x="2084" y="12038"/>
                  </a:cubicBezTo>
                  <a:cubicBezTo>
                    <a:pt x="2084" y="12038"/>
                    <a:pt x="2189" y="12048"/>
                    <a:pt x="2325" y="12048"/>
                  </a:cubicBezTo>
                  <a:cubicBezTo>
                    <a:pt x="2579" y="12048"/>
                    <a:pt x="2941" y="12013"/>
                    <a:pt x="2941" y="11811"/>
                  </a:cubicBezTo>
                  <a:cubicBezTo>
                    <a:pt x="2893" y="9823"/>
                    <a:pt x="2608" y="7204"/>
                    <a:pt x="2596" y="7061"/>
                  </a:cubicBezTo>
                  <a:cubicBezTo>
                    <a:pt x="2465" y="5180"/>
                    <a:pt x="2488" y="4144"/>
                    <a:pt x="2441" y="3810"/>
                  </a:cubicBezTo>
                  <a:cubicBezTo>
                    <a:pt x="2381" y="3370"/>
                    <a:pt x="2000" y="2048"/>
                    <a:pt x="1691" y="1441"/>
                  </a:cubicBezTo>
                  <a:cubicBezTo>
                    <a:pt x="1298" y="846"/>
                    <a:pt x="583" y="31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1"/>
            <p:cNvSpPr/>
            <p:nvPr/>
          </p:nvSpPr>
          <p:spPr>
            <a:xfrm>
              <a:off x="7939378" y="3032501"/>
              <a:ext cx="189491" cy="123573"/>
            </a:xfrm>
            <a:custGeom>
              <a:rect b="b" l="l" r="r" t="t"/>
              <a:pathLst>
                <a:path extrusionOk="0" h="2019" w="3096">
                  <a:moveTo>
                    <a:pt x="143" y="0"/>
                  </a:moveTo>
                  <a:lnTo>
                    <a:pt x="0" y="1132"/>
                  </a:lnTo>
                  <a:cubicBezTo>
                    <a:pt x="0" y="1132"/>
                    <a:pt x="1438" y="2018"/>
                    <a:pt x="2351" y="2018"/>
                  </a:cubicBezTo>
                  <a:cubicBezTo>
                    <a:pt x="2553" y="2018"/>
                    <a:pt x="2729" y="1975"/>
                    <a:pt x="2858" y="1870"/>
                  </a:cubicBezTo>
                  <a:cubicBezTo>
                    <a:pt x="3096" y="1679"/>
                    <a:pt x="3013" y="965"/>
                    <a:pt x="3013" y="965"/>
                  </a:cubicBezTo>
                  <a:cubicBezTo>
                    <a:pt x="3013" y="965"/>
                    <a:pt x="1810" y="798"/>
                    <a:pt x="441" y="286"/>
                  </a:cubicBezTo>
                  <a:cubicBezTo>
                    <a:pt x="143" y="167"/>
                    <a:pt x="143"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1"/>
            <p:cNvSpPr/>
            <p:nvPr/>
          </p:nvSpPr>
          <p:spPr>
            <a:xfrm>
              <a:off x="7937175" y="2925943"/>
              <a:ext cx="211402" cy="162928"/>
            </a:xfrm>
            <a:custGeom>
              <a:rect b="b" l="l" r="r" t="t"/>
              <a:pathLst>
                <a:path extrusionOk="0" h="2662" w="3454">
                  <a:moveTo>
                    <a:pt x="1974" y="0"/>
                  </a:moveTo>
                  <a:cubicBezTo>
                    <a:pt x="1218" y="0"/>
                    <a:pt x="429" y="27"/>
                    <a:pt x="298" y="134"/>
                  </a:cubicBezTo>
                  <a:cubicBezTo>
                    <a:pt x="24" y="336"/>
                    <a:pt x="1" y="2265"/>
                    <a:pt x="1" y="2408"/>
                  </a:cubicBezTo>
                  <a:cubicBezTo>
                    <a:pt x="8" y="2591"/>
                    <a:pt x="520" y="2661"/>
                    <a:pt x="1011" y="2661"/>
                  </a:cubicBezTo>
                  <a:cubicBezTo>
                    <a:pt x="1322" y="2661"/>
                    <a:pt x="1625" y="2633"/>
                    <a:pt x="1786" y="2587"/>
                  </a:cubicBezTo>
                  <a:cubicBezTo>
                    <a:pt x="2346" y="2408"/>
                    <a:pt x="2036" y="2396"/>
                    <a:pt x="2691" y="2063"/>
                  </a:cubicBezTo>
                  <a:cubicBezTo>
                    <a:pt x="3346" y="1741"/>
                    <a:pt x="3334" y="206"/>
                    <a:pt x="3453" y="27"/>
                  </a:cubicBezTo>
                  <a:cubicBezTo>
                    <a:pt x="3453" y="27"/>
                    <a:pt x="2730" y="0"/>
                    <a:pt x="19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1"/>
            <p:cNvSpPr/>
            <p:nvPr/>
          </p:nvSpPr>
          <p:spPr>
            <a:xfrm>
              <a:off x="7848244" y="2896810"/>
              <a:ext cx="395078" cy="73630"/>
            </a:xfrm>
            <a:custGeom>
              <a:rect b="b" l="l" r="r" t="t"/>
              <a:pathLst>
                <a:path extrusionOk="0" h="1203" w="6455">
                  <a:moveTo>
                    <a:pt x="5972" y="0"/>
                  </a:moveTo>
                  <a:cubicBezTo>
                    <a:pt x="5433" y="0"/>
                    <a:pt x="406" y="562"/>
                    <a:pt x="406" y="562"/>
                  </a:cubicBezTo>
                  <a:cubicBezTo>
                    <a:pt x="168" y="610"/>
                    <a:pt x="1" y="682"/>
                    <a:pt x="60" y="896"/>
                  </a:cubicBezTo>
                  <a:cubicBezTo>
                    <a:pt x="104" y="1052"/>
                    <a:pt x="1278" y="1203"/>
                    <a:pt x="2135" y="1203"/>
                  </a:cubicBezTo>
                  <a:cubicBezTo>
                    <a:pt x="2452" y="1203"/>
                    <a:pt x="2725" y="1182"/>
                    <a:pt x="2882" y="1134"/>
                  </a:cubicBezTo>
                  <a:cubicBezTo>
                    <a:pt x="3440" y="960"/>
                    <a:pt x="4610" y="729"/>
                    <a:pt x="5164" y="729"/>
                  </a:cubicBezTo>
                  <a:cubicBezTo>
                    <a:pt x="5178" y="729"/>
                    <a:pt x="5191" y="729"/>
                    <a:pt x="5204" y="729"/>
                  </a:cubicBezTo>
                  <a:cubicBezTo>
                    <a:pt x="5752" y="729"/>
                    <a:pt x="6299" y="717"/>
                    <a:pt x="6371" y="479"/>
                  </a:cubicBezTo>
                  <a:cubicBezTo>
                    <a:pt x="6454" y="241"/>
                    <a:pt x="6180" y="27"/>
                    <a:pt x="6014" y="3"/>
                  </a:cubicBezTo>
                  <a:cubicBezTo>
                    <a:pt x="6007" y="1"/>
                    <a:pt x="5993" y="0"/>
                    <a:pt x="59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1"/>
            <p:cNvSpPr/>
            <p:nvPr/>
          </p:nvSpPr>
          <p:spPr>
            <a:xfrm>
              <a:off x="7853752" y="2882304"/>
              <a:ext cx="382960" cy="74548"/>
            </a:xfrm>
            <a:custGeom>
              <a:rect b="b" l="l" r="r" t="t"/>
              <a:pathLst>
                <a:path extrusionOk="0" h="1218" w="6257">
                  <a:moveTo>
                    <a:pt x="5204" y="0"/>
                  </a:moveTo>
                  <a:cubicBezTo>
                    <a:pt x="4376" y="0"/>
                    <a:pt x="1745" y="371"/>
                    <a:pt x="1745" y="371"/>
                  </a:cubicBezTo>
                  <a:cubicBezTo>
                    <a:pt x="1745" y="371"/>
                    <a:pt x="292" y="728"/>
                    <a:pt x="125" y="859"/>
                  </a:cubicBezTo>
                  <a:cubicBezTo>
                    <a:pt x="0" y="965"/>
                    <a:pt x="1278" y="1218"/>
                    <a:pt x="2102" y="1218"/>
                  </a:cubicBezTo>
                  <a:cubicBezTo>
                    <a:pt x="2299" y="1218"/>
                    <a:pt x="2470" y="1203"/>
                    <a:pt x="2590" y="1169"/>
                  </a:cubicBezTo>
                  <a:cubicBezTo>
                    <a:pt x="3340" y="966"/>
                    <a:pt x="4007" y="859"/>
                    <a:pt x="4614" y="799"/>
                  </a:cubicBezTo>
                  <a:cubicBezTo>
                    <a:pt x="5221" y="740"/>
                    <a:pt x="6138" y="811"/>
                    <a:pt x="6197" y="538"/>
                  </a:cubicBezTo>
                  <a:cubicBezTo>
                    <a:pt x="6257" y="252"/>
                    <a:pt x="5852" y="121"/>
                    <a:pt x="5400" y="14"/>
                  </a:cubicBezTo>
                  <a:cubicBezTo>
                    <a:pt x="5358" y="5"/>
                    <a:pt x="5291" y="0"/>
                    <a:pt x="5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1"/>
            <p:cNvSpPr/>
            <p:nvPr/>
          </p:nvSpPr>
          <p:spPr>
            <a:xfrm>
              <a:off x="7937175" y="2778194"/>
              <a:ext cx="277320" cy="150136"/>
            </a:xfrm>
            <a:custGeom>
              <a:rect b="b" l="l" r="r" t="t"/>
              <a:pathLst>
                <a:path extrusionOk="0" h="2453" w="4531">
                  <a:moveTo>
                    <a:pt x="2417" y="0"/>
                  </a:moveTo>
                  <a:cubicBezTo>
                    <a:pt x="1929" y="0"/>
                    <a:pt x="715" y="95"/>
                    <a:pt x="358" y="1012"/>
                  </a:cubicBezTo>
                  <a:cubicBezTo>
                    <a:pt x="1" y="1941"/>
                    <a:pt x="72" y="2453"/>
                    <a:pt x="72" y="2453"/>
                  </a:cubicBezTo>
                  <a:cubicBezTo>
                    <a:pt x="72" y="2453"/>
                    <a:pt x="2872" y="2148"/>
                    <a:pt x="4061" y="2148"/>
                  </a:cubicBezTo>
                  <a:cubicBezTo>
                    <a:pt x="4160" y="2148"/>
                    <a:pt x="4248" y="2151"/>
                    <a:pt x="4322" y="2155"/>
                  </a:cubicBezTo>
                  <a:cubicBezTo>
                    <a:pt x="4325" y="2155"/>
                    <a:pt x="4327" y="2156"/>
                    <a:pt x="4329" y="2156"/>
                  </a:cubicBezTo>
                  <a:cubicBezTo>
                    <a:pt x="4530" y="2156"/>
                    <a:pt x="4201" y="998"/>
                    <a:pt x="4001" y="762"/>
                  </a:cubicBezTo>
                  <a:cubicBezTo>
                    <a:pt x="3763" y="476"/>
                    <a:pt x="3191" y="0"/>
                    <a:pt x="24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1"/>
            <p:cNvSpPr/>
            <p:nvPr/>
          </p:nvSpPr>
          <p:spPr>
            <a:xfrm>
              <a:off x="7932095" y="2778868"/>
              <a:ext cx="148728" cy="155338"/>
            </a:xfrm>
            <a:custGeom>
              <a:rect b="b" l="l" r="r" t="t"/>
              <a:pathLst>
                <a:path extrusionOk="0" h="2538" w="2430">
                  <a:moveTo>
                    <a:pt x="2366" y="0"/>
                  </a:moveTo>
                  <a:cubicBezTo>
                    <a:pt x="1819" y="0"/>
                    <a:pt x="762" y="154"/>
                    <a:pt x="453" y="1001"/>
                  </a:cubicBezTo>
                  <a:cubicBezTo>
                    <a:pt x="95" y="1930"/>
                    <a:pt x="0" y="2537"/>
                    <a:pt x="0" y="2537"/>
                  </a:cubicBezTo>
                  <a:cubicBezTo>
                    <a:pt x="1393" y="2406"/>
                    <a:pt x="1631" y="2358"/>
                    <a:pt x="2250" y="2299"/>
                  </a:cubicBezTo>
                  <a:cubicBezTo>
                    <a:pt x="2060" y="1525"/>
                    <a:pt x="1953" y="442"/>
                    <a:pt x="2429" y="1"/>
                  </a:cubicBezTo>
                  <a:cubicBezTo>
                    <a:pt x="2409" y="1"/>
                    <a:pt x="2388" y="0"/>
                    <a:pt x="2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1"/>
            <p:cNvSpPr/>
            <p:nvPr/>
          </p:nvSpPr>
          <p:spPr>
            <a:xfrm>
              <a:off x="8052301" y="4473206"/>
              <a:ext cx="275545" cy="142302"/>
            </a:xfrm>
            <a:custGeom>
              <a:rect b="b" l="l" r="r" t="t"/>
              <a:pathLst>
                <a:path extrusionOk="0" h="2325" w="4502">
                  <a:moveTo>
                    <a:pt x="1394" y="0"/>
                  </a:moveTo>
                  <a:lnTo>
                    <a:pt x="1" y="619"/>
                  </a:lnTo>
                  <a:cubicBezTo>
                    <a:pt x="1" y="1676"/>
                    <a:pt x="350" y="2273"/>
                    <a:pt x="774" y="2273"/>
                  </a:cubicBezTo>
                  <a:cubicBezTo>
                    <a:pt x="833" y="2273"/>
                    <a:pt x="893" y="2262"/>
                    <a:pt x="953" y="2238"/>
                  </a:cubicBezTo>
                  <a:cubicBezTo>
                    <a:pt x="1068" y="2200"/>
                    <a:pt x="1184" y="2162"/>
                    <a:pt x="1337" y="2162"/>
                  </a:cubicBezTo>
                  <a:cubicBezTo>
                    <a:pt x="1422" y="2162"/>
                    <a:pt x="1518" y="2173"/>
                    <a:pt x="1632" y="2203"/>
                  </a:cubicBezTo>
                  <a:cubicBezTo>
                    <a:pt x="1929" y="2293"/>
                    <a:pt x="2221" y="2325"/>
                    <a:pt x="2485" y="2325"/>
                  </a:cubicBezTo>
                  <a:cubicBezTo>
                    <a:pt x="3026" y="2325"/>
                    <a:pt x="3456" y="2191"/>
                    <a:pt x="3608" y="2143"/>
                  </a:cubicBezTo>
                  <a:cubicBezTo>
                    <a:pt x="4501" y="1845"/>
                    <a:pt x="4489" y="762"/>
                    <a:pt x="3811" y="762"/>
                  </a:cubicBezTo>
                  <a:cubicBezTo>
                    <a:pt x="3803" y="762"/>
                    <a:pt x="3795" y="762"/>
                    <a:pt x="3787" y="762"/>
                  </a:cubicBezTo>
                  <a:cubicBezTo>
                    <a:pt x="2754" y="762"/>
                    <a:pt x="1394" y="0"/>
                    <a:pt x="13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1"/>
            <p:cNvSpPr/>
            <p:nvPr/>
          </p:nvSpPr>
          <p:spPr>
            <a:xfrm>
              <a:off x="7824252" y="3587386"/>
              <a:ext cx="408849" cy="998131"/>
            </a:xfrm>
            <a:custGeom>
              <a:rect b="b" l="l" r="r" t="t"/>
              <a:pathLst>
                <a:path extrusionOk="0" h="16308" w="6680">
                  <a:moveTo>
                    <a:pt x="2105" y="1"/>
                  </a:moveTo>
                  <a:cubicBezTo>
                    <a:pt x="1100" y="1"/>
                    <a:pt x="202" y="31"/>
                    <a:pt x="202" y="31"/>
                  </a:cubicBezTo>
                  <a:cubicBezTo>
                    <a:pt x="83" y="1245"/>
                    <a:pt x="0" y="2424"/>
                    <a:pt x="191" y="3222"/>
                  </a:cubicBezTo>
                  <a:cubicBezTo>
                    <a:pt x="810" y="5936"/>
                    <a:pt x="1738" y="8806"/>
                    <a:pt x="1846" y="9258"/>
                  </a:cubicBezTo>
                  <a:cubicBezTo>
                    <a:pt x="1310" y="11127"/>
                    <a:pt x="2822" y="14937"/>
                    <a:pt x="3000" y="16176"/>
                  </a:cubicBezTo>
                  <a:cubicBezTo>
                    <a:pt x="3283" y="16268"/>
                    <a:pt x="3564" y="16307"/>
                    <a:pt x="3836" y="16307"/>
                  </a:cubicBezTo>
                  <a:cubicBezTo>
                    <a:pt x="5387" y="16307"/>
                    <a:pt x="6679" y="15033"/>
                    <a:pt x="6679" y="15033"/>
                  </a:cubicBezTo>
                  <a:cubicBezTo>
                    <a:pt x="6679" y="15033"/>
                    <a:pt x="5275" y="9889"/>
                    <a:pt x="5370" y="8960"/>
                  </a:cubicBezTo>
                  <a:cubicBezTo>
                    <a:pt x="5441" y="8020"/>
                    <a:pt x="5179" y="3424"/>
                    <a:pt x="4846" y="269"/>
                  </a:cubicBezTo>
                  <a:cubicBezTo>
                    <a:pt x="4833" y="49"/>
                    <a:pt x="3381" y="1"/>
                    <a:pt x="21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1"/>
            <p:cNvSpPr/>
            <p:nvPr/>
          </p:nvSpPr>
          <p:spPr>
            <a:xfrm>
              <a:off x="7978733" y="4395904"/>
              <a:ext cx="244881" cy="132080"/>
            </a:xfrm>
            <a:custGeom>
              <a:rect b="b" l="l" r="r" t="t"/>
              <a:pathLst>
                <a:path extrusionOk="0" h="2158" w="4001">
                  <a:moveTo>
                    <a:pt x="3691" y="1"/>
                  </a:moveTo>
                  <a:cubicBezTo>
                    <a:pt x="3691" y="1"/>
                    <a:pt x="2477" y="894"/>
                    <a:pt x="1179" y="1013"/>
                  </a:cubicBezTo>
                  <a:cubicBezTo>
                    <a:pt x="896" y="1075"/>
                    <a:pt x="650" y="1089"/>
                    <a:pt x="457" y="1089"/>
                  </a:cubicBezTo>
                  <a:cubicBezTo>
                    <a:pt x="298" y="1089"/>
                    <a:pt x="175" y="1080"/>
                    <a:pt x="97" y="1080"/>
                  </a:cubicBezTo>
                  <a:cubicBezTo>
                    <a:pt x="34" y="1080"/>
                    <a:pt x="0" y="1086"/>
                    <a:pt x="0" y="1108"/>
                  </a:cubicBezTo>
                  <a:cubicBezTo>
                    <a:pt x="167" y="1906"/>
                    <a:pt x="238" y="2037"/>
                    <a:pt x="238" y="2037"/>
                  </a:cubicBezTo>
                  <a:cubicBezTo>
                    <a:pt x="386" y="2103"/>
                    <a:pt x="653" y="2157"/>
                    <a:pt x="1024" y="2157"/>
                  </a:cubicBezTo>
                  <a:cubicBezTo>
                    <a:pt x="1190" y="2157"/>
                    <a:pt x="1377" y="2146"/>
                    <a:pt x="1584" y="2120"/>
                  </a:cubicBezTo>
                  <a:cubicBezTo>
                    <a:pt x="3132" y="1823"/>
                    <a:pt x="3870" y="1203"/>
                    <a:pt x="4001" y="1120"/>
                  </a:cubicBezTo>
                  <a:cubicBezTo>
                    <a:pt x="3786" y="168"/>
                    <a:pt x="3691" y="1"/>
                    <a:pt x="36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1"/>
            <p:cNvSpPr/>
            <p:nvPr/>
          </p:nvSpPr>
          <p:spPr>
            <a:xfrm>
              <a:off x="7983079" y="4419957"/>
              <a:ext cx="239067" cy="89482"/>
            </a:xfrm>
            <a:custGeom>
              <a:rect b="b" l="l" r="r" t="t"/>
              <a:pathLst>
                <a:path extrusionOk="0" h="1462" w="3906">
                  <a:moveTo>
                    <a:pt x="3727" y="1"/>
                  </a:moveTo>
                  <a:cubicBezTo>
                    <a:pt x="2382" y="901"/>
                    <a:pt x="1345" y="1039"/>
                    <a:pt x="688" y="1039"/>
                  </a:cubicBezTo>
                  <a:cubicBezTo>
                    <a:pt x="397" y="1039"/>
                    <a:pt x="180" y="1012"/>
                    <a:pt x="45" y="1012"/>
                  </a:cubicBezTo>
                  <a:cubicBezTo>
                    <a:pt x="29" y="1012"/>
                    <a:pt x="14" y="1012"/>
                    <a:pt x="1" y="1013"/>
                  </a:cubicBezTo>
                  <a:cubicBezTo>
                    <a:pt x="1" y="1013"/>
                    <a:pt x="36" y="1251"/>
                    <a:pt x="84" y="1382"/>
                  </a:cubicBezTo>
                  <a:cubicBezTo>
                    <a:pt x="317" y="1437"/>
                    <a:pt x="554" y="1461"/>
                    <a:pt x="791" y="1461"/>
                  </a:cubicBezTo>
                  <a:cubicBezTo>
                    <a:pt x="2331" y="1461"/>
                    <a:pt x="3834" y="441"/>
                    <a:pt x="3834" y="441"/>
                  </a:cubicBezTo>
                  <a:cubicBezTo>
                    <a:pt x="3834" y="441"/>
                    <a:pt x="3906" y="346"/>
                    <a:pt x="37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1"/>
            <p:cNvSpPr/>
            <p:nvPr/>
          </p:nvSpPr>
          <p:spPr>
            <a:xfrm>
              <a:off x="7773574" y="3079874"/>
              <a:ext cx="402668" cy="748415"/>
            </a:xfrm>
            <a:custGeom>
              <a:rect b="b" l="l" r="r" t="t"/>
              <a:pathLst>
                <a:path extrusionOk="0" h="12228" w="6579">
                  <a:moveTo>
                    <a:pt x="2793" y="0"/>
                  </a:moveTo>
                  <a:cubicBezTo>
                    <a:pt x="1483" y="1179"/>
                    <a:pt x="1316" y="2858"/>
                    <a:pt x="1316" y="2858"/>
                  </a:cubicBezTo>
                  <a:cubicBezTo>
                    <a:pt x="1316" y="2858"/>
                    <a:pt x="1102" y="5322"/>
                    <a:pt x="1150" y="6573"/>
                  </a:cubicBezTo>
                  <a:cubicBezTo>
                    <a:pt x="1209" y="8001"/>
                    <a:pt x="626" y="6692"/>
                    <a:pt x="66" y="10883"/>
                  </a:cubicBezTo>
                  <a:cubicBezTo>
                    <a:pt x="1" y="11426"/>
                    <a:pt x="5212" y="12227"/>
                    <a:pt x="6367" y="12227"/>
                  </a:cubicBezTo>
                  <a:cubicBezTo>
                    <a:pt x="6477" y="12227"/>
                    <a:pt x="6551" y="12220"/>
                    <a:pt x="6579" y="12204"/>
                  </a:cubicBezTo>
                  <a:cubicBezTo>
                    <a:pt x="6579" y="12204"/>
                    <a:pt x="6281" y="5180"/>
                    <a:pt x="6186" y="4263"/>
                  </a:cubicBezTo>
                  <a:cubicBezTo>
                    <a:pt x="6079" y="3346"/>
                    <a:pt x="5114" y="572"/>
                    <a:pt x="4900" y="572"/>
                  </a:cubicBezTo>
                  <a:cubicBezTo>
                    <a:pt x="4893" y="572"/>
                    <a:pt x="4885" y="572"/>
                    <a:pt x="4878" y="572"/>
                  </a:cubicBezTo>
                  <a:cubicBezTo>
                    <a:pt x="4146" y="572"/>
                    <a:pt x="2793" y="0"/>
                    <a:pt x="27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1"/>
            <p:cNvSpPr/>
            <p:nvPr/>
          </p:nvSpPr>
          <p:spPr>
            <a:xfrm>
              <a:off x="7846836" y="3275913"/>
              <a:ext cx="341830" cy="105579"/>
            </a:xfrm>
            <a:custGeom>
              <a:rect b="b" l="l" r="r" t="t"/>
              <a:pathLst>
                <a:path extrusionOk="0" h="1725" w="5585">
                  <a:moveTo>
                    <a:pt x="5584" y="0"/>
                  </a:moveTo>
                  <a:cubicBezTo>
                    <a:pt x="5364" y="147"/>
                    <a:pt x="3164" y="751"/>
                    <a:pt x="1407" y="751"/>
                  </a:cubicBezTo>
                  <a:cubicBezTo>
                    <a:pt x="881" y="751"/>
                    <a:pt x="394" y="697"/>
                    <a:pt x="12" y="560"/>
                  </a:cubicBezTo>
                  <a:cubicBezTo>
                    <a:pt x="0" y="1191"/>
                    <a:pt x="0" y="1548"/>
                    <a:pt x="0" y="1548"/>
                  </a:cubicBezTo>
                  <a:cubicBezTo>
                    <a:pt x="0" y="1548"/>
                    <a:pt x="715" y="1724"/>
                    <a:pt x="1839" y="1724"/>
                  </a:cubicBezTo>
                  <a:cubicBezTo>
                    <a:pt x="2822" y="1724"/>
                    <a:pt x="4119" y="1589"/>
                    <a:pt x="5525" y="1084"/>
                  </a:cubicBezTo>
                  <a:cubicBezTo>
                    <a:pt x="5537" y="262"/>
                    <a:pt x="5584" y="0"/>
                    <a:pt x="5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1"/>
            <p:cNvSpPr/>
            <p:nvPr/>
          </p:nvSpPr>
          <p:spPr>
            <a:xfrm>
              <a:off x="7846836" y="3295560"/>
              <a:ext cx="343238" cy="69162"/>
            </a:xfrm>
            <a:custGeom>
              <a:rect b="b" l="l" r="r" t="t"/>
              <a:pathLst>
                <a:path extrusionOk="0" h="1130" w="5608">
                  <a:moveTo>
                    <a:pt x="5608" y="1"/>
                  </a:moveTo>
                  <a:lnTo>
                    <a:pt x="5608" y="1"/>
                  </a:lnTo>
                  <a:cubicBezTo>
                    <a:pt x="5389" y="146"/>
                    <a:pt x="3201" y="751"/>
                    <a:pt x="1443" y="751"/>
                  </a:cubicBezTo>
                  <a:cubicBezTo>
                    <a:pt x="902" y="751"/>
                    <a:pt x="402" y="694"/>
                    <a:pt x="12" y="548"/>
                  </a:cubicBezTo>
                  <a:cubicBezTo>
                    <a:pt x="12" y="786"/>
                    <a:pt x="0" y="965"/>
                    <a:pt x="0" y="965"/>
                  </a:cubicBezTo>
                  <a:cubicBezTo>
                    <a:pt x="0" y="965"/>
                    <a:pt x="699" y="1130"/>
                    <a:pt x="1799" y="1130"/>
                  </a:cubicBezTo>
                  <a:cubicBezTo>
                    <a:pt x="2789" y="1130"/>
                    <a:pt x="4103" y="996"/>
                    <a:pt x="5525" y="489"/>
                  </a:cubicBezTo>
                  <a:cubicBezTo>
                    <a:pt x="5560" y="155"/>
                    <a:pt x="5608" y="1"/>
                    <a:pt x="5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1"/>
            <p:cNvSpPr/>
            <p:nvPr/>
          </p:nvSpPr>
          <p:spPr>
            <a:xfrm>
              <a:off x="7816907" y="3100010"/>
              <a:ext cx="251308" cy="438779"/>
            </a:xfrm>
            <a:custGeom>
              <a:rect b="b" l="l" r="r" t="t"/>
              <a:pathLst>
                <a:path extrusionOk="0" h="7169" w="4106">
                  <a:moveTo>
                    <a:pt x="2452" y="0"/>
                  </a:moveTo>
                  <a:cubicBezTo>
                    <a:pt x="1921" y="0"/>
                    <a:pt x="1301" y="360"/>
                    <a:pt x="715" y="1243"/>
                  </a:cubicBezTo>
                  <a:cubicBezTo>
                    <a:pt x="503" y="1582"/>
                    <a:pt x="508" y="2752"/>
                    <a:pt x="613" y="2752"/>
                  </a:cubicBezTo>
                  <a:cubicBezTo>
                    <a:pt x="626" y="2752"/>
                    <a:pt x="640" y="2735"/>
                    <a:pt x="656" y="2696"/>
                  </a:cubicBezTo>
                  <a:cubicBezTo>
                    <a:pt x="1160" y="1309"/>
                    <a:pt x="1725" y="780"/>
                    <a:pt x="2186" y="780"/>
                  </a:cubicBezTo>
                  <a:cubicBezTo>
                    <a:pt x="2597" y="780"/>
                    <a:pt x="2926" y="1197"/>
                    <a:pt x="3061" y="1803"/>
                  </a:cubicBezTo>
                  <a:cubicBezTo>
                    <a:pt x="3466" y="3648"/>
                    <a:pt x="894" y="6541"/>
                    <a:pt x="596" y="6541"/>
                  </a:cubicBezTo>
                  <a:cubicBezTo>
                    <a:pt x="299" y="6541"/>
                    <a:pt x="1" y="7065"/>
                    <a:pt x="537" y="7160"/>
                  </a:cubicBezTo>
                  <a:cubicBezTo>
                    <a:pt x="569" y="7166"/>
                    <a:pt x="602" y="7169"/>
                    <a:pt x="635" y="7169"/>
                  </a:cubicBezTo>
                  <a:cubicBezTo>
                    <a:pt x="1772" y="7169"/>
                    <a:pt x="3345" y="3874"/>
                    <a:pt x="3704" y="2636"/>
                  </a:cubicBezTo>
                  <a:cubicBezTo>
                    <a:pt x="4105" y="1223"/>
                    <a:pt x="3430" y="0"/>
                    <a:pt x="2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1"/>
            <p:cNvSpPr/>
            <p:nvPr/>
          </p:nvSpPr>
          <p:spPr>
            <a:xfrm>
              <a:off x="8295714" y="3006550"/>
              <a:ext cx="152339" cy="167396"/>
            </a:xfrm>
            <a:custGeom>
              <a:rect b="b" l="l" r="r" t="t"/>
              <a:pathLst>
                <a:path extrusionOk="0" h="2735" w="2489">
                  <a:moveTo>
                    <a:pt x="1058" y="0"/>
                  </a:moveTo>
                  <a:cubicBezTo>
                    <a:pt x="1028" y="0"/>
                    <a:pt x="994" y="3"/>
                    <a:pt x="953" y="8"/>
                  </a:cubicBezTo>
                  <a:cubicBezTo>
                    <a:pt x="881" y="20"/>
                    <a:pt x="786" y="79"/>
                    <a:pt x="715" y="139"/>
                  </a:cubicBezTo>
                  <a:cubicBezTo>
                    <a:pt x="572" y="246"/>
                    <a:pt x="512" y="424"/>
                    <a:pt x="477" y="567"/>
                  </a:cubicBezTo>
                  <a:cubicBezTo>
                    <a:pt x="429" y="805"/>
                    <a:pt x="250" y="1377"/>
                    <a:pt x="0" y="1663"/>
                  </a:cubicBezTo>
                  <a:lnTo>
                    <a:pt x="1310" y="2734"/>
                  </a:lnTo>
                  <a:cubicBezTo>
                    <a:pt x="1310" y="2734"/>
                    <a:pt x="1417" y="2437"/>
                    <a:pt x="1703" y="2079"/>
                  </a:cubicBezTo>
                  <a:cubicBezTo>
                    <a:pt x="1953" y="1746"/>
                    <a:pt x="2334" y="1103"/>
                    <a:pt x="2322" y="770"/>
                  </a:cubicBezTo>
                  <a:cubicBezTo>
                    <a:pt x="2394" y="591"/>
                    <a:pt x="2489" y="472"/>
                    <a:pt x="2489" y="472"/>
                  </a:cubicBezTo>
                  <a:cubicBezTo>
                    <a:pt x="2489" y="472"/>
                    <a:pt x="2481" y="348"/>
                    <a:pt x="2347" y="348"/>
                  </a:cubicBezTo>
                  <a:cubicBezTo>
                    <a:pt x="2320" y="348"/>
                    <a:pt x="2288" y="353"/>
                    <a:pt x="2251" y="365"/>
                  </a:cubicBezTo>
                  <a:cubicBezTo>
                    <a:pt x="2215" y="365"/>
                    <a:pt x="2203" y="377"/>
                    <a:pt x="2191" y="377"/>
                  </a:cubicBezTo>
                  <a:cubicBezTo>
                    <a:pt x="2191" y="317"/>
                    <a:pt x="2179" y="246"/>
                    <a:pt x="2072" y="198"/>
                  </a:cubicBezTo>
                  <a:cubicBezTo>
                    <a:pt x="2017" y="176"/>
                    <a:pt x="1969" y="168"/>
                    <a:pt x="1930" y="168"/>
                  </a:cubicBezTo>
                  <a:cubicBezTo>
                    <a:pt x="1841" y="168"/>
                    <a:pt x="1791" y="209"/>
                    <a:pt x="1774" y="234"/>
                  </a:cubicBezTo>
                  <a:lnTo>
                    <a:pt x="1763" y="234"/>
                  </a:lnTo>
                  <a:cubicBezTo>
                    <a:pt x="1739" y="174"/>
                    <a:pt x="1715" y="20"/>
                    <a:pt x="1501" y="8"/>
                  </a:cubicBezTo>
                  <a:cubicBezTo>
                    <a:pt x="1491" y="7"/>
                    <a:pt x="1482" y="7"/>
                    <a:pt x="1472" y="7"/>
                  </a:cubicBezTo>
                  <a:cubicBezTo>
                    <a:pt x="1341" y="7"/>
                    <a:pt x="1227" y="79"/>
                    <a:pt x="1227" y="79"/>
                  </a:cubicBezTo>
                  <a:cubicBezTo>
                    <a:pt x="1227" y="79"/>
                    <a:pt x="1235" y="0"/>
                    <a:pt x="1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1"/>
            <p:cNvSpPr/>
            <p:nvPr/>
          </p:nvSpPr>
          <p:spPr>
            <a:xfrm>
              <a:off x="7866483" y="3087892"/>
              <a:ext cx="532055" cy="246350"/>
            </a:xfrm>
            <a:custGeom>
              <a:rect b="b" l="l" r="r" t="t"/>
              <a:pathLst>
                <a:path extrusionOk="0" h="4025" w="8693">
                  <a:moveTo>
                    <a:pt x="7144" y="0"/>
                  </a:moveTo>
                  <a:cubicBezTo>
                    <a:pt x="6406" y="417"/>
                    <a:pt x="5775" y="1084"/>
                    <a:pt x="5394" y="1119"/>
                  </a:cubicBezTo>
                  <a:cubicBezTo>
                    <a:pt x="5263" y="1148"/>
                    <a:pt x="5135" y="1160"/>
                    <a:pt x="5005" y="1160"/>
                  </a:cubicBezTo>
                  <a:cubicBezTo>
                    <a:pt x="4376" y="1160"/>
                    <a:pt x="3685" y="879"/>
                    <a:pt x="2275" y="810"/>
                  </a:cubicBezTo>
                  <a:cubicBezTo>
                    <a:pt x="2123" y="793"/>
                    <a:pt x="1988" y="784"/>
                    <a:pt x="1867" y="784"/>
                  </a:cubicBezTo>
                  <a:cubicBezTo>
                    <a:pt x="1309" y="784"/>
                    <a:pt x="1059" y="970"/>
                    <a:pt x="834" y="1381"/>
                  </a:cubicBezTo>
                  <a:cubicBezTo>
                    <a:pt x="715" y="1774"/>
                    <a:pt x="1" y="3513"/>
                    <a:pt x="2549" y="3929"/>
                  </a:cubicBezTo>
                  <a:cubicBezTo>
                    <a:pt x="2549" y="3929"/>
                    <a:pt x="3511" y="4025"/>
                    <a:pt x="4531" y="4025"/>
                  </a:cubicBezTo>
                  <a:cubicBezTo>
                    <a:pt x="4905" y="4025"/>
                    <a:pt x="5287" y="4012"/>
                    <a:pt x="5632" y="3977"/>
                  </a:cubicBezTo>
                  <a:cubicBezTo>
                    <a:pt x="6775" y="3727"/>
                    <a:pt x="7609" y="2953"/>
                    <a:pt x="8692" y="1489"/>
                  </a:cubicBezTo>
                  <a:cubicBezTo>
                    <a:pt x="8490" y="357"/>
                    <a:pt x="7680" y="36"/>
                    <a:pt x="7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1"/>
            <p:cNvSpPr/>
            <p:nvPr/>
          </p:nvSpPr>
          <p:spPr>
            <a:xfrm>
              <a:off x="8239589" y="3099153"/>
              <a:ext cx="147994" cy="131591"/>
            </a:xfrm>
            <a:custGeom>
              <a:rect b="b" l="l" r="r" t="t"/>
              <a:pathLst>
                <a:path extrusionOk="0" h="2150" w="2418">
                  <a:moveTo>
                    <a:pt x="808" y="0"/>
                  </a:moveTo>
                  <a:cubicBezTo>
                    <a:pt x="772" y="0"/>
                    <a:pt x="745" y="3"/>
                    <a:pt x="727" y="7"/>
                  </a:cubicBezTo>
                  <a:cubicBezTo>
                    <a:pt x="394" y="209"/>
                    <a:pt x="1" y="519"/>
                    <a:pt x="1" y="519"/>
                  </a:cubicBezTo>
                  <a:cubicBezTo>
                    <a:pt x="227" y="543"/>
                    <a:pt x="691" y="483"/>
                    <a:pt x="1108" y="959"/>
                  </a:cubicBezTo>
                  <a:cubicBezTo>
                    <a:pt x="1858" y="1674"/>
                    <a:pt x="1763" y="1936"/>
                    <a:pt x="1918" y="2150"/>
                  </a:cubicBezTo>
                  <a:cubicBezTo>
                    <a:pt x="2215" y="1769"/>
                    <a:pt x="2418" y="1519"/>
                    <a:pt x="2418" y="1519"/>
                  </a:cubicBezTo>
                  <a:cubicBezTo>
                    <a:pt x="2418" y="1519"/>
                    <a:pt x="2156" y="757"/>
                    <a:pt x="1703" y="376"/>
                  </a:cubicBezTo>
                  <a:cubicBezTo>
                    <a:pt x="1375" y="68"/>
                    <a:pt x="989"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1"/>
            <p:cNvSpPr/>
            <p:nvPr/>
          </p:nvSpPr>
          <p:spPr>
            <a:xfrm>
              <a:off x="8252687" y="3109007"/>
              <a:ext cx="129816" cy="105762"/>
            </a:xfrm>
            <a:custGeom>
              <a:rect b="b" l="l" r="r" t="t"/>
              <a:pathLst>
                <a:path extrusionOk="0" h="1728" w="2121">
                  <a:moveTo>
                    <a:pt x="287" y="1"/>
                  </a:moveTo>
                  <a:cubicBezTo>
                    <a:pt x="287" y="1"/>
                    <a:pt x="227" y="60"/>
                    <a:pt x="1" y="203"/>
                  </a:cubicBezTo>
                  <a:cubicBezTo>
                    <a:pt x="1370" y="263"/>
                    <a:pt x="1906" y="1727"/>
                    <a:pt x="1906" y="1727"/>
                  </a:cubicBezTo>
                  <a:cubicBezTo>
                    <a:pt x="1906" y="1727"/>
                    <a:pt x="1906" y="1727"/>
                    <a:pt x="1907" y="1727"/>
                  </a:cubicBezTo>
                  <a:cubicBezTo>
                    <a:pt x="1911" y="1727"/>
                    <a:pt x="1946" y="1717"/>
                    <a:pt x="2120" y="1489"/>
                  </a:cubicBezTo>
                  <a:cubicBezTo>
                    <a:pt x="1715" y="715"/>
                    <a:pt x="1215" y="72"/>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1"/>
            <p:cNvSpPr/>
            <p:nvPr/>
          </p:nvSpPr>
          <p:spPr>
            <a:xfrm>
              <a:off x="8055974" y="3147628"/>
              <a:ext cx="96949" cy="188022"/>
            </a:xfrm>
            <a:custGeom>
              <a:rect b="b" l="l" r="r" t="t"/>
              <a:pathLst>
                <a:path extrusionOk="0" h="3072" w="1584">
                  <a:moveTo>
                    <a:pt x="715" y="1"/>
                  </a:moveTo>
                  <a:cubicBezTo>
                    <a:pt x="715" y="1"/>
                    <a:pt x="286" y="155"/>
                    <a:pt x="143" y="1001"/>
                  </a:cubicBezTo>
                  <a:cubicBezTo>
                    <a:pt x="0" y="1703"/>
                    <a:pt x="238" y="2941"/>
                    <a:pt x="346" y="2977"/>
                  </a:cubicBezTo>
                  <a:cubicBezTo>
                    <a:pt x="638" y="3052"/>
                    <a:pt x="894" y="3071"/>
                    <a:pt x="1082" y="3071"/>
                  </a:cubicBezTo>
                  <a:cubicBezTo>
                    <a:pt x="1284" y="3071"/>
                    <a:pt x="1405" y="3049"/>
                    <a:pt x="1405" y="3049"/>
                  </a:cubicBezTo>
                  <a:cubicBezTo>
                    <a:pt x="1346" y="2489"/>
                    <a:pt x="1096" y="1810"/>
                    <a:pt x="1131" y="1227"/>
                  </a:cubicBezTo>
                  <a:cubicBezTo>
                    <a:pt x="1179" y="548"/>
                    <a:pt x="1393" y="429"/>
                    <a:pt x="1584" y="167"/>
                  </a:cubicBezTo>
                  <a:cubicBezTo>
                    <a:pt x="1131" y="24"/>
                    <a:pt x="715" y="1"/>
                    <a:pt x="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1"/>
            <p:cNvSpPr/>
            <p:nvPr/>
          </p:nvSpPr>
          <p:spPr>
            <a:xfrm>
              <a:off x="8077089" y="3149709"/>
              <a:ext cx="57655" cy="185268"/>
            </a:xfrm>
            <a:custGeom>
              <a:rect b="b" l="l" r="r" t="t"/>
              <a:pathLst>
                <a:path extrusionOk="0" h="3027" w="942">
                  <a:moveTo>
                    <a:pt x="641" y="1"/>
                  </a:moveTo>
                  <a:cubicBezTo>
                    <a:pt x="626" y="1"/>
                    <a:pt x="611" y="1"/>
                    <a:pt x="596" y="2"/>
                  </a:cubicBezTo>
                  <a:cubicBezTo>
                    <a:pt x="417" y="217"/>
                    <a:pt x="227" y="586"/>
                    <a:pt x="155" y="1002"/>
                  </a:cubicBezTo>
                  <a:cubicBezTo>
                    <a:pt x="1" y="1860"/>
                    <a:pt x="346" y="3015"/>
                    <a:pt x="346" y="3015"/>
                  </a:cubicBezTo>
                  <a:cubicBezTo>
                    <a:pt x="346" y="3015"/>
                    <a:pt x="524" y="3015"/>
                    <a:pt x="822" y="3027"/>
                  </a:cubicBezTo>
                  <a:cubicBezTo>
                    <a:pt x="810" y="2872"/>
                    <a:pt x="429" y="2431"/>
                    <a:pt x="524" y="1002"/>
                  </a:cubicBezTo>
                  <a:cubicBezTo>
                    <a:pt x="655" y="181"/>
                    <a:pt x="882" y="157"/>
                    <a:pt x="941" y="50"/>
                  </a:cubicBezTo>
                  <a:cubicBezTo>
                    <a:pt x="941" y="50"/>
                    <a:pt x="794" y="1"/>
                    <a:pt x="6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1"/>
            <p:cNvSpPr/>
            <p:nvPr/>
          </p:nvSpPr>
          <p:spPr>
            <a:xfrm>
              <a:off x="7858465" y="3482236"/>
              <a:ext cx="351684" cy="76506"/>
            </a:xfrm>
            <a:custGeom>
              <a:rect b="b" l="l" r="r" t="t"/>
              <a:pathLst>
                <a:path extrusionOk="0" h="1250" w="5746">
                  <a:moveTo>
                    <a:pt x="865" y="1"/>
                  </a:moveTo>
                  <a:cubicBezTo>
                    <a:pt x="528" y="1"/>
                    <a:pt x="1" y="511"/>
                    <a:pt x="1" y="511"/>
                  </a:cubicBezTo>
                  <a:cubicBezTo>
                    <a:pt x="1" y="511"/>
                    <a:pt x="632" y="927"/>
                    <a:pt x="5537" y="1249"/>
                  </a:cubicBezTo>
                  <a:cubicBezTo>
                    <a:pt x="5539" y="1249"/>
                    <a:pt x="5542" y="1249"/>
                    <a:pt x="5544" y="1249"/>
                  </a:cubicBezTo>
                  <a:cubicBezTo>
                    <a:pt x="5745" y="1249"/>
                    <a:pt x="5478" y="225"/>
                    <a:pt x="5478" y="225"/>
                  </a:cubicBezTo>
                  <a:cubicBezTo>
                    <a:pt x="4632" y="201"/>
                    <a:pt x="1310" y="272"/>
                    <a:pt x="1013" y="46"/>
                  </a:cubicBezTo>
                  <a:cubicBezTo>
                    <a:pt x="971" y="14"/>
                    <a:pt x="921" y="1"/>
                    <a:pt x="8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52"/>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LADDERS</a:t>
            </a:r>
            <a:endParaRPr/>
          </a:p>
        </p:txBody>
      </p:sp>
      <p:sp>
        <p:nvSpPr>
          <p:cNvPr id="1714" name="Google Shape;1714;p52"/>
          <p:cNvSpPr txBox="1"/>
          <p:nvPr>
            <p:ph idx="1" type="body"/>
          </p:nvPr>
        </p:nvSpPr>
        <p:spPr>
          <a:xfrm>
            <a:off x="806825" y="2489200"/>
            <a:ext cx="2419200" cy="1787100"/>
          </a:xfrm>
          <a:prstGeom prst="rect">
            <a:avLst/>
          </a:prstGeom>
        </p:spPr>
        <p:txBody>
          <a:bodyPr anchorCtr="0" anchor="t" bIns="91425" lIns="91425" spcFirstLastPara="1" rIns="182875" wrap="square" tIns="91425">
            <a:noAutofit/>
          </a:bodyPr>
          <a:lstStyle/>
          <a:p>
            <a:pPr indent="-317500" lvl="0" marL="365760" rtl="0" algn="l">
              <a:spcBef>
                <a:spcPts val="0"/>
              </a:spcBef>
              <a:spcAft>
                <a:spcPts val="0"/>
              </a:spcAft>
              <a:buSzPts val="1400"/>
              <a:buChar char="●"/>
            </a:pPr>
            <a:r>
              <a:rPr lang="en"/>
              <a:t>Mercury is </a:t>
            </a:r>
            <a:r>
              <a:rPr lang="en"/>
              <a:t>the smallest planet</a:t>
            </a:r>
            <a:endParaRPr/>
          </a:p>
          <a:p>
            <a:pPr indent="-317500" lvl="0" marL="365760" rtl="0" algn="l">
              <a:spcBef>
                <a:spcPts val="1000"/>
              </a:spcBef>
              <a:spcAft>
                <a:spcPts val="0"/>
              </a:spcAft>
              <a:buSzPts val="1400"/>
              <a:buChar char="●"/>
            </a:pPr>
            <a:r>
              <a:rPr lang="en"/>
              <a:t>It’s the closest one to the Sun</a:t>
            </a:r>
            <a:endParaRPr/>
          </a:p>
          <a:p>
            <a:pPr indent="-317500" lvl="0" marL="365760" rtl="0" algn="l">
              <a:spcBef>
                <a:spcPts val="1000"/>
              </a:spcBef>
              <a:spcAft>
                <a:spcPts val="1000"/>
              </a:spcAft>
              <a:buSzPts val="1400"/>
              <a:buChar char="●"/>
            </a:pPr>
            <a:r>
              <a:rPr lang="en"/>
              <a:t>It was named after a Roman god</a:t>
            </a:r>
            <a:endParaRPr/>
          </a:p>
        </p:txBody>
      </p:sp>
      <p:sp>
        <p:nvSpPr>
          <p:cNvPr id="1715" name="Google Shape;1715;p52"/>
          <p:cNvSpPr txBox="1"/>
          <p:nvPr>
            <p:ph idx="2" type="body"/>
          </p:nvPr>
        </p:nvSpPr>
        <p:spPr>
          <a:xfrm>
            <a:off x="3370413" y="2489200"/>
            <a:ext cx="2419200" cy="178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Venus h</a:t>
            </a:r>
            <a:r>
              <a:rPr lang="en"/>
              <a:t>as a beautiful name </a:t>
            </a:r>
            <a:endParaRPr/>
          </a:p>
          <a:p>
            <a:pPr indent="-317500" lvl="0" marL="457200" rtl="0" algn="l">
              <a:spcBef>
                <a:spcPts val="1000"/>
              </a:spcBef>
              <a:spcAft>
                <a:spcPts val="0"/>
              </a:spcAft>
              <a:buSzPts val="1400"/>
              <a:buChar char="●"/>
            </a:pPr>
            <a:r>
              <a:rPr lang="en"/>
              <a:t>It was named after a Roman goddess</a:t>
            </a:r>
            <a:endParaRPr/>
          </a:p>
          <a:p>
            <a:pPr indent="-317500" lvl="0" marL="457200" rtl="0" algn="l">
              <a:spcBef>
                <a:spcPts val="1000"/>
              </a:spcBef>
              <a:spcAft>
                <a:spcPts val="1000"/>
              </a:spcAft>
              <a:buSzPts val="1400"/>
              <a:buChar char="●"/>
            </a:pPr>
            <a:r>
              <a:rPr lang="en"/>
              <a:t>Venus is </a:t>
            </a:r>
            <a:r>
              <a:rPr lang="en"/>
              <a:t>hotter than Mercury</a:t>
            </a:r>
            <a:endParaRPr/>
          </a:p>
        </p:txBody>
      </p:sp>
      <p:sp>
        <p:nvSpPr>
          <p:cNvPr id="1716" name="Google Shape;1716;p52"/>
          <p:cNvSpPr txBox="1"/>
          <p:nvPr>
            <p:ph idx="3" type="body"/>
          </p:nvPr>
        </p:nvSpPr>
        <p:spPr>
          <a:xfrm>
            <a:off x="5934000" y="2489200"/>
            <a:ext cx="2419200" cy="178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Mars is actually a cold place</a:t>
            </a:r>
            <a:endParaRPr/>
          </a:p>
          <a:p>
            <a:pPr indent="-317500" lvl="0" marL="457200" rtl="0" algn="l">
              <a:spcBef>
                <a:spcPts val="1000"/>
              </a:spcBef>
              <a:spcAft>
                <a:spcPts val="0"/>
              </a:spcAft>
              <a:buSzPts val="1400"/>
              <a:buChar char="●"/>
            </a:pPr>
            <a:r>
              <a:rPr lang="en"/>
              <a:t>Mars is full of iron oxide dust</a:t>
            </a:r>
            <a:endParaRPr/>
          </a:p>
          <a:p>
            <a:pPr indent="-317500" lvl="0" marL="457200" rtl="0" algn="l">
              <a:spcBef>
                <a:spcPts val="1000"/>
              </a:spcBef>
              <a:spcAft>
                <a:spcPts val="1000"/>
              </a:spcAft>
              <a:buSzPts val="1400"/>
              <a:buChar char="●"/>
            </a:pPr>
            <a:r>
              <a:rPr lang="en"/>
              <a:t>Mars was named after a Roman god</a:t>
            </a:r>
            <a:endParaRPr/>
          </a:p>
        </p:txBody>
      </p:sp>
      <p:sp>
        <p:nvSpPr>
          <p:cNvPr id="1717" name="Google Shape;1717;p52"/>
          <p:cNvSpPr txBox="1"/>
          <p:nvPr>
            <p:ph idx="4" type="title"/>
          </p:nvPr>
        </p:nvSpPr>
        <p:spPr>
          <a:xfrm>
            <a:off x="806825" y="1712500"/>
            <a:ext cx="2419200" cy="77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WHAT WE ALREADY KNOW</a:t>
            </a:r>
            <a:endParaRPr sz="2100"/>
          </a:p>
        </p:txBody>
      </p:sp>
      <p:sp>
        <p:nvSpPr>
          <p:cNvPr id="1718" name="Google Shape;1718;p52"/>
          <p:cNvSpPr txBox="1"/>
          <p:nvPr>
            <p:ph idx="5" type="title"/>
          </p:nvPr>
        </p:nvSpPr>
        <p:spPr>
          <a:xfrm>
            <a:off x="3370413" y="1712500"/>
            <a:ext cx="2419200" cy="77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WHAT WE WANT TO KNOW</a:t>
            </a:r>
            <a:endParaRPr sz="2100"/>
          </a:p>
        </p:txBody>
      </p:sp>
      <p:sp>
        <p:nvSpPr>
          <p:cNvPr id="1719" name="Google Shape;1719;p52"/>
          <p:cNvSpPr txBox="1"/>
          <p:nvPr>
            <p:ph idx="6" type="title"/>
          </p:nvPr>
        </p:nvSpPr>
        <p:spPr>
          <a:xfrm>
            <a:off x="5934000" y="1712500"/>
            <a:ext cx="2419200" cy="77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WHAT WE HAVE LEARNED</a:t>
            </a:r>
            <a:endParaRPr sz="2100"/>
          </a:p>
        </p:txBody>
      </p:sp>
      <p:grpSp>
        <p:nvGrpSpPr>
          <p:cNvPr id="1720" name="Google Shape;1720;p52"/>
          <p:cNvGrpSpPr/>
          <p:nvPr/>
        </p:nvGrpSpPr>
        <p:grpSpPr>
          <a:xfrm>
            <a:off x="6922060" y="-296240"/>
            <a:ext cx="2407876" cy="2337902"/>
            <a:chOff x="6922060" y="-296240"/>
            <a:chExt cx="2407876" cy="2337902"/>
          </a:xfrm>
        </p:grpSpPr>
        <p:sp>
          <p:nvSpPr>
            <p:cNvPr id="1721" name="Google Shape;1721;p52"/>
            <p:cNvSpPr/>
            <p:nvPr/>
          </p:nvSpPr>
          <p:spPr>
            <a:xfrm>
              <a:off x="6922060" y="32899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2"/>
            <p:cNvSpPr/>
            <p:nvPr/>
          </p:nvSpPr>
          <p:spPr>
            <a:xfrm>
              <a:off x="7565596" y="43859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2"/>
            <p:cNvSpPr/>
            <p:nvPr/>
          </p:nvSpPr>
          <p:spPr>
            <a:xfrm>
              <a:off x="7418256" y="278273"/>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2"/>
            <p:cNvSpPr/>
            <p:nvPr/>
          </p:nvSpPr>
          <p:spPr>
            <a:xfrm>
              <a:off x="7506450" y="-29624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52"/>
          <p:cNvGrpSpPr/>
          <p:nvPr/>
        </p:nvGrpSpPr>
        <p:grpSpPr>
          <a:xfrm>
            <a:off x="8129787" y="3243932"/>
            <a:ext cx="1856085" cy="1983164"/>
            <a:chOff x="8050724" y="3243932"/>
            <a:chExt cx="1856085" cy="1983164"/>
          </a:xfrm>
        </p:grpSpPr>
        <p:sp>
          <p:nvSpPr>
            <p:cNvPr id="1726" name="Google Shape;1726;p52"/>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2"/>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2"/>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2"/>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2"/>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53"/>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ON LADDERS</a:t>
            </a:r>
            <a:endParaRPr/>
          </a:p>
        </p:txBody>
      </p:sp>
      <p:sp>
        <p:nvSpPr>
          <p:cNvPr id="1736" name="Google Shape;1736;p53"/>
          <p:cNvSpPr txBox="1"/>
          <p:nvPr>
            <p:ph idx="4294967295" type="subTitle"/>
          </p:nvPr>
        </p:nvSpPr>
        <p:spPr>
          <a:xfrm>
            <a:off x="806825" y="3723730"/>
            <a:ext cx="2305200" cy="6549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a:t>Mercury is the closest planet to the Sun</a:t>
            </a:r>
            <a:endParaRPr/>
          </a:p>
        </p:txBody>
      </p:sp>
      <p:sp>
        <p:nvSpPr>
          <p:cNvPr id="1737" name="Google Shape;1737;p53"/>
          <p:cNvSpPr txBox="1"/>
          <p:nvPr>
            <p:ph idx="4294967295" type="subTitle"/>
          </p:nvPr>
        </p:nvSpPr>
        <p:spPr>
          <a:xfrm>
            <a:off x="806875" y="2917029"/>
            <a:ext cx="2305200" cy="80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chemeClr val="lt1"/>
                </a:solidFill>
                <a:latin typeface="Suez One"/>
                <a:ea typeface="Suez One"/>
                <a:cs typeface="Suez One"/>
                <a:sym typeface="Suez One"/>
              </a:rPr>
              <a:t>PROTECTIVE CLOTHING</a:t>
            </a:r>
            <a:endParaRPr sz="2200">
              <a:solidFill>
                <a:schemeClr val="lt1"/>
              </a:solidFill>
              <a:latin typeface="Suez One"/>
              <a:ea typeface="Suez One"/>
              <a:cs typeface="Suez One"/>
              <a:sym typeface="Suez One"/>
            </a:endParaRPr>
          </a:p>
        </p:txBody>
      </p:sp>
      <p:sp>
        <p:nvSpPr>
          <p:cNvPr id="1738" name="Google Shape;1738;p53"/>
          <p:cNvSpPr txBox="1"/>
          <p:nvPr>
            <p:ph idx="4294967295" type="subTitle"/>
          </p:nvPr>
        </p:nvSpPr>
        <p:spPr>
          <a:xfrm>
            <a:off x="3365525" y="3723729"/>
            <a:ext cx="2305200" cy="6549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a:t>Saturn is composed of hydrogen and helium</a:t>
            </a:r>
            <a:endParaRPr/>
          </a:p>
        </p:txBody>
      </p:sp>
      <p:sp>
        <p:nvSpPr>
          <p:cNvPr id="1739" name="Google Shape;1739;p53"/>
          <p:cNvSpPr txBox="1"/>
          <p:nvPr>
            <p:ph idx="4294967295" type="subTitle"/>
          </p:nvPr>
        </p:nvSpPr>
        <p:spPr>
          <a:xfrm>
            <a:off x="3365575" y="2917029"/>
            <a:ext cx="2305200" cy="80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chemeClr val="lt1"/>
                </a:solidFill>
                <a:latin typeface="Suez One"/>
                <a:ea typeface="Suez One"/>
                <a:cs typeface="Suez One"/>
                <a:sym typeface="Suez One"/>
              </a:rPr>
              <a:t>LEG LOCK OR LADDER BELTS</a:t>
            </a:r>
            <a:endParaRPr sz="2200">
              <a:solidFill>
                <a:schemeClr val="lt1"/>
              </a:solidFill>
              <a:latin typeface="Suez One"/>
              <a:ea typeface="Suez One"/>
              <a:cs typeface="Suez One"/>
              <a:sym typeface="Suez One"/>
            </a:endParaRPr>
          </a:p>
        </p:txBody>
      </p:sp>
      <p:sp>
        <p:nvSpPr>
          <p:cNvPr id="1740" name="Google Shape;1740;p53"/>
          <p:cNvSpPr txBox="1"/>
          <p:nvPr>
            <p:ph idx="4294967295" type="subTitle"/>
          </p:nvPr>
        </p:nvSpPr>
        <p:spPr>
          <a:xfrm>
            <a:off x="5924225" y="3723729"/>
            <a:ext cx="2305200" cy="6549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a:t>Jupiter is the biggest planet of them all</a:t>
            </a:r>
            <a:endParaRPr/>
          </a:p>
        </p:txBody>
      </p:sp>
      <p:sp>
        <p:nvSpPr>
          <p:cNvPr id="1741" name="Google Shape;1741;p53"/>
          <p:cNvSpPr txBox="1"/>
          <p:nvPr>
            <p:ph idx="4294967295" type="subTitle"/>
          </p:nvPr>
        </p:nvSpPr>
        <p:spPr>
          <a:xfrm>
            <a:off x="5924275" y="2917029"/>
            <a:ext cx="2305200" cy="80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chemeClr val="lt1"/>
                </a:solidFill>
                <a:latin typeface="Suez One"/>
                <a:ea typeface="Suez One"/>
                <a:cs typeface="Suez One"/>
                <a:sym typeface="Suez One"/>
              </a:rPr>
              <a:t>SECONDARY LADDER</a:t>
            </a:r>
            <a:endParaRPr sz="2200">
              <a:solidFill>
                <a:schemeClr val="lt1"/>
              </a:solidFill>
              <a:latin typeface="Suez One"/>
              <a:ea typeface="Suez One"/>
              <a:cs typeface="Suez One"/>
              <a:sym typeface="Suez One"/>
            </a:endParaRPr>
          </a:p>
        </p:txBody>
      </p:sp>
      <p:sp>
        <p:nvSpPr>
          <p:cNvPr id="1742" name="Google Shape;1742;p53"/>
          <p:cNvSpPr txBox="1"/>
          <p:nvPr>
            <p:ph idx="4294967295" type="subTitle"/>
          </p:nvPr>
        </p:nvSpPr>
        <p:spPr>
          <a:xfrm>
            <a:off x="806825" y="1533175"/>
            <a:ext cx="2305200" cy="8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chemeClr val="lt1"/>
                </a:solidFill>
                <a:latin typeface="Suez One"/>
                <a:ea typeface="Suez One"/>
                <a:cs typeface="Suez One"/>
                <a:sym typeface="Suez One"/>
              </a:rPr>
              <a:t>GROUND LADDERS </a:t>
            </a:r>
            <a:endParaRPr sz="2200">
              <a:solidFill>
                <a:schemeClr val="lt1"/>
              </a:solidFill>
              <a:latin typeface="Suez One"/>
              <a:ea typeface="Suez One"/>
              <a:cs typeface="Suez One"/>
              <a:sym typeface="Suez One"/>
            </a:endParaRPr>
          </a:p>
        </p:txBody>
      </p:sp>
      <p:cxnSp>
        <p:nvCxnSpPr>
          <p:cNvPr id="1743" name="Google Shape;1743;p53"/>
          <p:cNvCxnSpPr>
            <a:stCxn id="1742" idx="2"/>
            <a:endCxn id="1741" idx="0"/>
          </p:cNvCxnSpPr>
          <p:nvPr/>
        </p:nvCxnSpPr>
        <p:spPr>
          <a:xfrm flipH="1" rot="-5400000">
            <a:off x="4229525" y="69775"/>
            <a:ext cx="577200" cy="5117400"/>
          </a:xfrm>
          <a:prstGeom prst="bentConnector3">
            <a:avLst>
              <a:gd fmla="val 49996" name="adj1"/>
            </a:avLst>
          </a:prstGeom>
          <a:noFill/>
          <a:ln cap="flat" cmpd="sng" w="28575">
            <a:solidFill>
              <a:schemeClr val="dk1"/>
            </a:solidFill>
            <a:prstDash val="solid"/>
            <a:round/>
            <a:headEnd len="sm" w="sm" type="none"/>
            <a:tailEnd len="sm" w="sm" type="triangle"/>
          </a:ln>
        </p:spPr>
      </p:cxnSp>
      <p:cxnSp>
        <p:nvCxnSpPr>
          <p:cNvPr id="1744" name="Google Shape;1744;p53"/>
          <p:cNvCxnSpPr>
            <a:stCxn id="1742" idx="2"/>
            <a:endCxn id="1739" idx="0"/>
          </p:cNvCxnSpPr>
          <p:nvPr/>
        </p:nvCxnSpPr>
        <p:spPr>
          <a:xfrm flipH="1" rot="-5400000">
            <a:off x="2950175" y="1349125"/>
            <a:ext cx="577200" cy="2558700"/>
          </a:xfrm>
          <a:prstGeom prst="bentConnector3">
            <a:avLst>
              <a:gd fmla="val 49996" name="adj1"/>
            </a:avLst>
          </a:prstGeom>
          <a:noFill/>
          <a:ln cap="flat" cmpd="sng" w="28575">
            <a:solidFill>
              <a:schemeClr val="dk1"/>
            </a:solidFill>
            <a:prstDash val="solid"/>
            <a:round/>
            <a:headEnd len="sm" w="sm" type="none"/>
            <a:tailEnd len="sm" w="sm" type="triangle"/>
          </a:ln>
        </p:spPr>
      </p:cxnSp>
      <p:cxnSp>
        <p:nvCxnSpPr>
          <p:cNvPr id="1745" name="Google Shape;1745;p53"/>
          <p:cNvCxnSpPr>
            <a:stCxn id="1742" idx="2"/>
            <a:endCxn id="1737" idx="0"/>
          </p:cNvCxnSpPr>
          <p:nvPr/>
        </p:nvCxnSpPr>
        <p:spPr>
          <a:xfrm flipH="1" rot="-5400000">
            <a:off x="1671125" y="2628175"/>
            <a:ext cx="577200" cy="600"/>
          </a:xfrm>
          <a:prstGeom prst="bentConnector3">
            <a:avLst>
              <a:gd fmla="val 49996" name="adj1"/>
            </a:avLst>
          </a:prstGeom>
          <a:noFill/>
          <a:ln cap="flat" cmpd="sng" w="28575">
            <a:solidFill>
              <a:schemeClr val="dk1"/>
            </a:solidFill>
            <a:prstDash val="solid"/>
            <a:round/>
            <a:headEnd len="sm" w="sm" type="none"/>
            <a:tailEnd len="sm" w="sm"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54"/>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LADDER PARTS</a:t>
            </a:r>
            <a:endParaRPr/>
          </a:p>
        </p:txBody>
      </p:sp>
      <p:sp>
        <p:nvSpPr>
          <p:cNvPr id="1751" name="Google Shape;1751;p54"/>
          <p:cNvSpPr txBox="1"/>
          <p:nvPr/>
        </p:nvSpPr>
        <p:spPr>
          <a:xfrm>
            <a:off x="1212800" y="2249585"/>
            <a:ext cx="2324700" cy="61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Despite being red, Mars is a very cold place</a:t>
            </a:r>
            <a:endParaRPr>
              <a:solidFill>
                <a:schemeClr val="dk1"/>
              </a:solidFill>
              <a:latin typeface="Montserrat"/>
              <a:ea typeface="Montserrat"/>
              <a:cs typeface="Montserrat"/>
              <a:sym typeface="Montserrat"/>
            </a:endParaRPr>
          </a:p>
        </p:txBody>
      </p:sp>
      <p:sp>
        <p:nvSpPr>
          <p:cNvPr id="1752" name="Google Shape;1752;p54"/>
          <p:cNvSpPr txBox="1"/>
          <p:nvPr/>
        </p:nvSpPr>
        <p:spPr>
          <a:xfrm>
            <a:off x="1212800" y="1754075"/>
            <a:ext cx="2324700" cy="48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lt2"/>
                </a:solidFill>
                <a:latin typeface="Suez One"/>
                <a:ea typeface="Suez One"/>
                <a:cs typeface="Suez One"/>
                <a:sym typeface="Suez One"/>
              </a:rPr>
              <a:t>BEAM</a:t>
            </a:r>
            <a:endParaRPr sz="2200">
              <a:solidFill>
                <a:schemeClr val="lt2"/>
              </a:solidFill>
              <a:latin typeface="Suez One"/>
              <a:ea typeface="Suez One"/>
              <a:cs typeface="Suez One"/>
              <a:sym typeface="Suez One"/>
            </a:endParaRPr>
          </a:p>
        </p:txBody>
      </p:sp>
      <p:sp>
        <p:nvSpPr>
          <p:cNvPr id="1753" name="Google Shape;1753;p54"/>
          <p:cNvSpPr txBox="1"/>
          <p:nvPr/>
        </p:nvSpPr>
        <p:spPr>
          <a:xfrm>
            <a:off x="1212800" y="3659276"/>
            <a:ext cx="2324700" cy="61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Mercury is the closest planet to the Sun</a:t>
            </a:r>
            <a:endParaRPr>
              <a:solidFill>
                <a:schemeClr val="dk1"/>
              </a:solidFill>
              <a:latin typeface="Montserrat"/>
              <a:ea typeface="Montserrat"/>
              <a:cs typeface="Montserrat"/>
              <a:sym typeface="Montserrat"/>
            </a:endParaRPr>
          </a:p>
        </p:txBody>
      </p:sp>
      <p:sp>
        <p:nvSpPr>
          <p:cNvPr id="1754" name="Google Shape;1754;p54"/>
          <p:cNvSpPr txBox="1"/>
          <p:nvPr/>
        </p:nvSpPr>
        <p:spPr>
          <a:xfrm>
            <a:off x="1212800" y="3163803"/>
            <a:ext cx="2324700" cy="48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lt2"/>
                </a:solidFill>
                <a:latin typeface="Suez One"/>
                <a:ea typeface="Suez One"/>
                <a:cs typeface="Suez One"/>
                <a:sym typeface="Suez One"/>
              </a:rPr>
              <a:t>FLY SECTION</a:t>
            </a:r>
            <a:endParaRPr sz="2200">
              <a:solidFill>
                <a:schemeClr val="lt2"/>
              </a:solidFill>
              <a:latin typeface="Suez One"/>
              <a:ea typeface="Suez One"/>
              <a:cs typeface="Suez One"/>
              <a:sym typeface="Suez One"/>
            </a:endParaRPr>
          </a:p>
        </p:txBody>
      </p:sp>
      <p:sp>
        <p:nvSpPr>
          <p:cNvPr id="1755" name="Google Shape;1755;p54"/>
          <p:cNvSpPr txBox="1"/>
          <p:nvPr/>
        </p:nvSpPr>
        <p:spPr>
          <a:xfrm flipH="1">
            <a:off x="5606500" y="2249585"/>
            <a:ext cx="23247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Neptune is the farthest planet from the Sun</a:t>
            </a:r>
            <a:endParaRPr>
              <a:solidFill>
                <a:schemeClr val="dk1"/>
              </a:solidFill>
              <a:latin typeface="Montserrat"/>
              <a:ea typeface="Montserrat"/>
              <a:cs typeface="Montserrat"/>
              <a:sym typeface="Montserrat"/>
            </a:endParaRPr>
          </a:p>
        </p:txBody>
      </p:sp>
      <p:sp>
        <p:nvSpPr>
          <p:cNvPr id="1756" name="Google Shape;1756;p54"/>
          <p:cNvSpPr txBox="1"/>
          <p:nvPr/>
        </p:nvSpPr>
        <p:spPr>
          <a:xfrm flipH="1">
            <a:off x="5606500" y="1754075"/>
            <a:ext cx="23247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latin typeface="Suez One"/>
                <a:ea typeface="Suez One"/>
                <a:cs typeface="Suez One"/>
                <a:sym typeface="Suez One"/>
              </a:rPr>
              <a:t>RUNGS</a:t>
            </a:r>
            <a:endParaRPr sz="2200">
              <a:solidFill>
                <a:schemeClr val="lt2"/>
              </a:solidFill>
              <a:latin typeface="Suez One"/>
              <a:ea typeface="Suez One"/>
              <a:cs typeface="Suez One"/>
              <a:sym typeface="Suez One"/>
            </a:endParaRPr>
          </a:p>
        </p:txBody>
      </p:sp>
      <p:sp>
        <p:nvSpPr>
          <p:cNvPr id="1757" name="Google Shape;1757;p54"/>
          <p:cNvSpPr txBox="1"/>
          <p:nvPr/>
        </p:nvSpPr>
        <p:spPr>
          <a:xfrm flipH="1">
            <a:off x="5606500" y="3659276"/>
            <a:ext cx="23247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Jupiter is the biggest planet of them all</a:t>
            </a:r>
            <a:endParaRPr>
              <a:solidFill>
                <a:schemeClr val="dk1"/>
              </a:solidFill>
              <a:latin typeface="Montserrat"/>
              <a:ea typeface="Montserrat"/>
              <a:cs typeface="Montserrat"/>
              <a:sym typeface="Montserrat"/>
            </a:endParaRPr>
          </a:p>
        </p:txBody>
      </p:sp>
      <p:sp>
        <p:nvSpPr>
          <p:cNvPr id="1758" name="Google Shape;1758;p54"/>
          <p:cNvSpPr txBox="1"/>
          <p:nvPr/>
        </p:nvSpPr>
        <p:spPr>
          <a:xfrm flipH="1">
            <a:off x="5606500" y="3163803"/>
            <a:ext cx="23247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latin typeface="Suez One"/>
                <a:ea typeface="Suez One"/>
                <a:cs typeface="Suez One"/>
                <a:sym typeface="Suez One"/>
              </a:rPr>
              <a:t>HALYARD</a:t>
            </a:r>
            <a:endParaRPr sz="2200">
              <a:solidFill>
                <a:schemeClr val="lt2"/>
              </a:solidFill>
              <a:latin typeface="Suez One"/>
              <a:ea typeface="Suez One"/>
              <a:cs typeface="Suez One"/>
              <a:sym typeface="Suez One"/>
            </a:endParaRPr>
          </a:p>
        </p:txBody>
      </p:sp>
      <p:grpSp>
        <p:nvGrpSpPr>
          <p:cNvPr id="1759" name="Google Shape;1759;p54"/>
          <p:cNvGrpSpPr/>
          <p:nvPr/>
        </p:nvGrpSpPr>
        <p:grpSpPr>
          <a:xfrm>
            <a:off x="4238325" y="1579538"/>
            <a:ext cx="667350" cy="3029025"/>
            <a:chOff x="4057300" y="1579538"/>
            <a:chExt cx="667350" cy="3029025"/>
          </a:xfrm>
        </p:grpSpPr>
        <p:sp>
          <p:nvSpPr>
            <p:cNvPr id="1760" name="Google Shape;1760;p54"/>
            <p:cNvSpPr/>
            <p:nvPr/>
          </p:nvSpPr>
          <p:spPr>
            <a:xfrm>
              <a:off x="4112900" y="2013263"/>
              <a:ext cx="87300" cy="25953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4637350" y="2013263"/>
              <a:ext cx="87300" cy="25953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rot="-5400000">
              <a:off x="4304450" y="2807405"/>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rot="-5400000">
              <a:off x="4304450" y="2409370"/>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rot="-5400000">
              <a:off x="4304450" y="1613300"/>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rot="-5400000">
              <a:off x="4304450" y="2011335"/>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rot="-5400000">
              <a:off x="4304450" y="3205440"/>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rot="-5400000">
              <a:off x="4304450" y="3603475"/>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4057300" y="1579538"/>
              <a:ext cx="87300" cy="25953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4581750" y="1579538"/>
              <a:ext cx="87300" cy="25953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70" name="Google Shape;1770;p54"/>
          <p:cNvCxnSpPr/>
          <p:nvPr/>
        </p:nvCxnSpPr>
        <p:spPr>
          <a:xfrm rot="10800000">
            <a:off x="4567200" y="1754082"/>
            <a:ext cx="9600" cy="2427000"/>
          </a:xfrm>
          <a:prstGeom prst="straightConnector1">
            <a:avLst/>
          </a:prstGeom>
          <a:noFill/>
          <a:ln cap="flat" cmpd="sng" w="28575">
            <a:solidFill>
              <a:schemeClr val="accent2"/>
            </a:solidFill>
            <a:prstDash val="solid"/>
            <a:round/>
            <a:headEnd len="med" w="med" type="none"/>
            <a:tailEnd len="med" w="med" type="none"/>
          </a:ln>
        </p:spPr>
      </p:cxnSp>
      <p:cxnSp>
        <p:nvCxnSpPr>
          <p:cNvPr id="1771" name="Google Shape;1771;p54"/>
          <p:cNvCxnSpPr>
            <a:stCxn id="1768" idx="1"/>
            <a:endCxn id="1754" idx="3"/>
          </p:cNvCxnSpPr>
          <p:nvPr/>
        </p:nvCxnSpPr>
        <p:spPr>
          <a:xfrm flipH="1">
            <a:off x="3537525" y="2877188"/>
            <a:ext cx="700800" cy="527400"/>
          </a:xfrm>
          <a:prstGeom prst="bentConnector3">
            <a:avLst>
              <a:gd fmla="val 50002" name="adj1"/>
            </a:avLst>
          </a:prstGeom>
          <a:noFill/>
          <a:ln cap="flat" cmpd="sng" w="28575">
            <a:solidFill>
              <a:schemeClr val="dk1"/>
            </a:solidFill>
            <a:prstDash val="solid"/>
            <a:round/>
            <a:headEnd len="sm" w="sm" type="triangle"/>
            <a:tailEnd len="sm" w="sm" type="none"/>
          </a:ln>
        </p:spPr>
      </p:cxnSp>
      <p:cxnSp>
        <p:nvCxnSpPr>
          <p:cNvPr id="1772" name="Google Shape;1772;p54"/>
          <p:cNvCxnSpPr>
            <a:stCxn id="1752" idx="3"/>
            <a:endCxn id="1769" idx="0"/>
          </p:cNvCxnSpPr>
          <p:nvPr/>
        </p:nvCxnSpPr>
        <p:spPr>
          <a:xfrm flipH="1" rot="10800000">
            <a:off x="3537500" y="1579475"/>
            <a:ext cx="1269000" cy="415500"/>
          </a:xfrm>
          <a:prstGeom prst="bentConnector4">
            <a:avLst>
              <a:gd fmla="val 48277" name="adj1"/>
              <a:gd fmla="val 157295" name="adj2"/>
            </a:avLst>
          </a:prstGeom>
          <a:noFill/>
          <a:ln cap="flat" cmpd="sng" w="28575">
            <a:solidFill>
              <a:schemeClr val="dk1"/>
            </a:solidFill>
            <a:prstDash val="solid"/>
            <a:round/>
            <a:headEnd len="sm" w="sm" type="none"/>
            <a:tailEnd len="sm" w="sm" type="triangle"/>
          </a:ln>
        </p:spPr>
      </p:cxnSp>
      <p:cxnSp>
        <p:nvCxnSpPr>
          <p:cNvPr id="1773" name="Google Shape;1773;p54"/>
          <p:cNvCxnSpPr>
            <a:endCxn id="1758" idx="3"/>
          </p:cNvCxnSpPr>
          <p:nvPr/>
        </p:nvCxnSpPr>
        <p:spPr>
          <a:xfrm flipH="1" rot="10800000">
            <a:off x="4586500" y="3404703"/>
            <a:ext cx="1020000" cy="753300"/>
          </a:xfrm>
          <a:prstGeom prst="bentConnector3">
            <a:avLst>
              <a:gd fmla="val 50000" name="adj1"/>
            </a:avLst>
          </a:prstGeom>
          <a:noFill/>
          <a:ln cap="flat" cmpd="sng" w="28575">
            <a:solidFill>
              <a:schemeClr val="dk1"/>
            </a:solidFill>
            <a:prstDash val="solid"/>
            <a:round/>
            <a:headEnd len="sm" w="sm" type="triangle"/>
            <a:tailEnd len="sm" w="sm" type="none"/>
          </a:ln>
        </p:spPr>
      </p:cxnSp>
      <p:cxnSp>
        <p:nvCxnSpPr>
          <p:cNvPr id="1774" name="Google Shape;1774;p54"/>
          <p:cNvCxnSpPr>
            <a:endCxn id="1756" idx="3"/>
          </p:cNvCxnSpPr>
          <p:nvPr/>
        </p:nvCxnSpPr>
        <p:spPr>
          <a:xfrm flipH="1" rot="10800000">
            <a:off x="4672300" y="1994975"/>
            <a:ext cx="934200" cy="677100"/>
          </a:xfrm>
          <a:prstGeom prst="bentConnector3">
            <a:avLst>
              <a:gd fmla="val 50000" name="adj1"/>
            </a:avLst>
          </a:prstGeom>
          <a:noFill/>
          <a:ln cap="flat" cmpd="sng" w="28575">
            <a:solidFill>
              <a:schemeClr val="dk1"/>
            </a:solidFill>
            <a:prstDash val="solid"/>
            <a:round/>
            <a:headEnd len="sm" w="sm" type="triangl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55"/>
          <p:cNvSpPr txBox="1"/>
          <p:nvPr>
            <p:ph type="title"/>
          </p:nvPr>
        </p:nvSpPr>
        <p:spPr>
          <a:xfrm>
            <a:off x="717700" y="552825"/>
            <a:ext cx="7708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LADDER SELECTION</a:t>
            </a:r>
            <a:endParaRPr/>
          </a:p>
        </p:txBody>
      </p:sp>
      <p:sp>
        <p:nvSpPr>
          <p:cNvPr id="1780" name="Google Shape;1780;p55"/>
          <p:cNvSpPr txBox="1"/>
          <p:nvPr/>
        </p:nvSpPr>
        <p:spPr>
          <a:xfrm>
            <a:off x="813550" y="2099185"/>
            <a:ext cx="1931400" cy="618300"/>
          </a:xfrm>
          <a:prstGeom prst="rect">
            <a:avLst/>
          </a:prstGeom>
          <a:solidFill>
            <a:srgbClr val="000000">
              <a:alpha val="5267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Despite being red, Mars is a cold place</a:t>
            </a:r>
            <a:endParaRPr>
              <a:solidFill>
                <a:srgbClr val="FFFFFF"/>
              </a:solidFill>
              <a:latin typeface="Montserrat"/>
              <a:ea typeface="Montserrat"/>
              <a:cs typeface="Montserrat"/>
              <a:sym typeface="Montserrat"/>
            </a:endParaRPr>
          </a:p>
        </p:txBody>
      </p:sp>
      <p:sp>
        <p:nvSpPr>
          <p:cNvPr id="1781" name="Google Shape;1781;p55"/>
          <p:cNvSpPr txBox="1"/>
          <p:nvPr/>
        </p:nvSpPr>
        <p:spPr>
          <a:xfrm>
            <a:off x="813550" y="1404525"/>
            <a:ext cx="1931400" cy="69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Suez One"/>
                <a:ea typeface="Suez One"/>
                <a:cs typeface="Suez One"/>
                <a:sym typeface="Suez One"/>
              </a:rPr>
              <a:t>FLOOR 1 ROOF</a:t>
            </a:r>
            <a:endParaRPr sz="2200">
              <a:solidFill>
                <a:schemeClr val="lt1"/>
              </a:solidFill>
              <a:latin typeface="Suez One"/>
              <a:ea typeface="Suez One"/>
              <a:cs typeface="Suez One"/>
              <a:sym typeface="Suez One"/>
            </a:endParaRPr>
          </a:p>
        </p:txBody>
      </p:sp>
      <p:sp>
        <p:nvSpPr>
          <p:cNvPr id="1782" name="Google Shape;1782;p55"/>
          <p:cNvSpPr txBox="1"/>
          <p:nvPr/>
        </p:nvSpPr>
        <p:spPr>
          <a:xfrm>
            <a:off x="3606300" y="2099185"/>
            <a:ext cx="1931400" cy="618300"/>
          </a:xfrm>
          <a:prstGeom prst="rect">
            <a:avLst/>
          </a:prstGeom>
          <a:solidFill>
            <a:srgbClr val="000000">
              <a:alpha val="5267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Venus has a beautiful name</a:t>
            </a:r>
            <a:endParaRPr>
              <a:solidFill>
                <a:srgbClr val="FFFFFF"/>
              </a:solidFill>
              <a:latin typeface="Montserrat"/>
              <a:ea typeface="Montserrat"/>
              <a:cs typeface="Montserrat"/>
              <a:sym typeface="Montserrat"/>
            </a:endParaRPr>
          </a:p>
        </p:txBody>
      </p:sp>
      <p:sp>
        <p:nvSpPr>
          <p:cNvPr id="1783" name="Google Shape;1783;p55"/>
          <p:cNvSpPr txBox="1"/>
          <p:nvPr/>
        </p:nvSpPr>
        <p:spPr>
          <a:xfrm>
            <a:off x="3606300" y="1404525"/>
            <a:ext cx="1931400" cy="694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Suez One"/>
                <a:ea typeface="Suez One"/>
                <a:cs typeface="Suez One"/>
                <a:sym typeface="Suez One"/>
              </a:rPr>
              <a:t>FLOOR 2</a:t>
            </a:r>
            <a:endParaRPr sz="2200">
              <a:solidFill>
                <a:schemeClr val="lt1"/>
              </a:solidFill>
              <a:latin typeface="Suez One"/>
              <a:ea typeface="Suez One"/>
              <a:cs typeface="Suez One"/>
              <a:sym typeface="Suez One"/>
            </a:endParaRPr>
          </a:p>
          <a:p>
            <a:pPr indent="0" lvl="0" marL="0" rtl="0" algn="l">
              <a:spcBef>
                <a:spcPts val="0"/>
              </a:spcBef>
              <a:spcAft>
                <a:spcPts val="0"/>
              </a:spcAft>
              <a:buNone/>
            </a:pPr>
            <a:r>
              <a:rPr lang="en" sz="2200">
                <a:solidFill>
                  <a:schemeClr val="lt1"/>
                </a:solidFill>
                <a:latin typeface="Suez One"/>
                <a:ea typeface="Suez One"/>
                <a:cs typeface="Suez One"/>
                <a:sym typeface="Suez One"/>
              </a:rPr>
              <a:t>WINDOW</a:t>
            </a:r>
            <a:endParaRPr sz="2200">
              <a:solidFill>
                <a:schemeClr val="lt1"/>
              </a:solidFill>
              <a:latin typeface="Suez One"/>
              <a:ea typeface="Suez One"/>
              <a:cs typeface="Suez One"/>
              <a:sym typeface="Suez One"/>
            </a:endParaRPr>
          </a:p>
        </p:txBody>
      </p:sp>
      <p:sp>
        <p:nvSpPr>
          <p:cNvPr id="1784" name="Google Shape;1784;p55"/>
          <p:cNvSpPr txBox="1"/>
          <p:nvPr/>
        </p:nvSpPr>
        <p:spPr>
          <a:xfrm>
            <a:off x="813550" y="3990276"/>
            <a:ext cx="1931400" cy="618300"/>
          </a:xfrm>
          <a:prstGeom prst="rect">
            <a:avLst/>
          </a:prstGeom>
          <a:solidFill>
            <a:srgbClr val="000000">
              <a:alpha val="5267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Mercury is the smallest planet </a:t>
            </a:r>
            <a:endParaRPr>
              <a:solidFill>
                <a:srgbClr val="FFFFFF"/>
              </a:solidFill>
              <a:latin typeface="Montserrat"/>
              <a:ea typeface="Montserrat"/>
              <a:cs typeface="Montserrat"/>
              <a:sym typeface="Montserrat"/>
            </a:endParaRPr>
          </a:p>
        </p:txBody>
      </p:sp>
      <p:sp>
        <p:nvSpPr>
          <p:cNvPr id="1785" name="Google Shape;1785;p55"/>
          <p:cNvSpPr txBox="1"/>
          <p:nvPr/>
        </p:nvSpPr>
        <p:spPr>
          <a:xfrm>
            <a:off x="813550" y="3295798"/>
            <a:ext cx="1931400" cy="69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Suez One"/>
                <a:ea typeface="Suez One"/>
                <a:cs typeface="Suez One"/>
                <a:sym typeface="Suez One"/>
              </a:rPr>
              <a:t>FLOOR 3</a:t>
            </a:r>
            <a:endParaRPr sz="2200">
              <a:solidFill>
                <a:schemeClr val="lt1"/>
              </a:solidFill>
              <a:latin typeface="Suez One"/>
              <a:ea typeface="Suez One"/>
              <a:cs typeface="Suez One"/>
              <a:sym typeface="Suez One"/>
            </a:endParaRPr>
          </a:p>
          <a:p>
            <a:pPr indent="0" lvl="0" marL="0" rtl="0" algn="l">
              <a:spcBef>
                <a:spcPts val="0"/>
              </a:spcBef>
              <a:spcAft>
                <a:spcPts val="0"/>
              </a:spcAft>
              <a:buNone/>
            </a:pPr>
            <a:r>
              <a:rPr lang="en" sz="2200">
                <a:solidFill>
                  <a:schemeClr val="lt1"/>
                </a:solidFill>
                <a:latin typeface="Suez One"/>
                <a:ea typeface="Suez One"/>
                <a:cs typeface="Suez One"/>
                <a:sym typeface="Suez One"/>
              </a:rPr>
              <a:t>WINDOW</a:t>
            </a:r>
            <a:endParaRPr sz="2200">
              <a:solidFill>
                <a:schemeClr val="lt1"/>
              </a:solidFill>
              <a:latin typeface="Suez One"/>
              <a:ea typeface="Suez One"/>
              <a:cs typeface="Suez One"/>
              <a:sym typeface="Suez One"/>
            </a:endParaRPr>
          </a:p>
        </p:txBody>
      </p:sp>
      <p:sp>
        <p:nvSpPr>
          <p:cNvPr id="1786" name="Google Shape;1786;p55"/>
          <p:cNvSpPr txBox="1"/>
          <p:nvPr/>
        </p:nvSpPr>
        <p:spPr>
          <a:xfrm>
            <a:off x="3606300" y="3990276"/>
            <a:ext cx="1931400" cy="618300"/>
          </a:xfrm>
          <a:prstGeom prst="rect">
            <a:avLst/>
          </a:prstGeom>
          <a:solidFill>
            <a:srgbClr val="000000">
              <a:alpha val="5267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Saturn is a gas giant and has rings</a:t>
            </a:r>
            <a:endParaRPr>
              <a:solidFill>
                <a:srgbClr val="FFFFFF"/>
              </a:solidFill>
              <a:latin typeface="Montserrat"/>
              <a:ea typeface="Montserrat"/>
              <a:cs typeface="Montserrat"/>
              <a:sym typeface="Montserrat"/>
            </a:endParaRPr>
          </a:p>
        </p:txBody>
      </p:sp>
      <p:sp>
        <p:nvSpPr>
          <p:cNvPr id="1787" name="Google Shape;1787;p55"/>
          <p:cNvSpPr txBox="1"/>
          <p:nvPr/>
        </p:nvSpPr>
        <p:spPr>
          <a:xfrm>
            <a:off x="3606300" y="3295798"/>
            <a:ext cx="1931400" cy="69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Suez One"/>
                <a:ea typeface="Suez One"/>
                <a:cs typeface="Suez One"/>
                <a:sym typeface="Suez One"/>
              </a:rPr>
              <a:t>FLOOR 3 ROOF</a:t>
            </a:r>
            <a:endParaRPr sz="2200">
              <a:solidFill>
                <a:schemeClr val="lt1"/>
              </a:solidFill>
              <a:latin typeface="Suez One"/>
              <a:ea typeface="Suez One"/>
              <a:cs typeface="Suez One"/>
              <a:sym typeface="Suez One"/>
            </a:endParaRPr>
          </a:p>
        </p:txBody>
      </p:sp>
      <p:sp>
        <p:nvSpPr>
          <p:cNvPr id="1788" name="Google Shape;1788;p55"/>
          <p:cNvSpPr txBox="1"/>
          <p:nvPr/>
        </p:nvSpPr>
        <p:spPr>
          <a:xfrm>
            <a:off x="6399050" y="2099185"/>
            <a:ext cx="1931400" cy="618300"/>
          </a:xfrm>
          <a:prstGeom prst="rect">
            <a:avLst/>
          </a:prstGeom>
          <a:solidFill>
            <a:srgbClr val="000000">
              <a:alpha val="5267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Neptune is far away from Earth</a:t>
            </a:r>
            <a:endParaRPr>
              <a:solidFill>
                <a:srgbClr val="FFFFFF"/>
              </a:solidFill>
              <a:latin typeface="Montserrat"/>
              <a:ea typeface="Montserrat"/>
              <a:cs typeface="Montserrat"/>
              <a:sym typeface="Montserrat"/>
            </a:endParaRPr>
          </a:p>
        </p:txBody>
      </p:sp>
      <p:sp>
        <p:nvSpPr>
          <p:cNvPr id="1789" name="Google Shape;1789;p55"/>
          <p:cNvSpPr txBox="1"/>
          <p:nvPr/>
        </p:nvSpPr>
        <p:spPr>
          <a:xfrm>
            <a:off x="6399050" y="1404525"/>
            <a:ext cx="1931400" cy="694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Suez One"/>
                <a:ea typeface="Suez One"/>
                <a:cs typeface="Suez One"/>
                <a:sym typeface="Suez One"/>
              </a:rPr>
              <a:t>FLOOR 2 ROOF</a:t>
            </a:r>
            <a:endParaRPr sz="2200">
              <a:solidFill>
                <a:schemeClr val="lt1"/>
              </a:solidFill>
              <a:latin typeface="Suez One"/>
              <a:ea typeface="Suez One"/>
              <a:cs typeface="Suez One"/>
              <a:sym typeface="Suez One"/>
            </a:endParaRPr>
          </a:p>
        </p:txBody>
      </p:sp>
      <p:sp>
        <p:nvSpPr>
          <p:cNvPr id="1790" name="Google Shape;1790;p55"/>
          <p:cNvSpPr txBox="1"/>
          <p:nvPr/>
        </p:nvSpPr>
        <p:spPr>
          <a:xfrm>
            <a:off x="6399050" y="3990276"/>
            <a:ext cx="1931400" cy="618300"/>
          </a:xfrm>
          <a:prstGeom prst="rect">
            <a:avLst/>
          </a:prstGeom>
          <a:solidFill>
            <a:srgbClr val="000000">
              <a:alpha val="5267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Jupiter is the biggest planet</a:t>
            </a:r>
            <a:endParaRPr>
              <a:solidFill>
                <a:srgbClr val="FFFFFF"/>
              </a:solidFill>
              <a:latin typeface="Montserrat"/>
              <a:ea typeface="Montserrat"/>
              <a:cs typeface="Montserrat"/>
              <a:sym typeface="Montserrat"/>
            </a:endParaRPr>
          </a:p>
        </p:txBody>
      </p:sp>
      <p:sp>
        <p:nvSpPr>
          <p:cNvPr id="1791" name="Google Shape;1791;p55"/>
          <p:cNvSpPr txBox="1"/>
          <p:nvPr/>
        </p:nvSpPr>
        <p:spPr>
          <a:xfrm>
            <a:off x="6399050" y="3295798"/>
            <a:ext cx="1931400" cy="69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Suez One"/>
                <a:ea typeface="Suez One"/>
                <a:cs typeface="Suez One"/>
                <a:sym typeface="Suez One"/>
              </a:rPr>
              <a:t>FLOOR 4 ROOF</a:t>
            </a:r>
            <a:endParaRPr sz="2200">
              <a:solidFill>
                <a:schemeClr val="lt1"/>
              </a:solidFill>
              <a:latin typeface="Suez One"/>
              <a:ea typeface="Suez One"/>
              <a:cs typeface="Suez One"/>
              <a:sym typeface="Suez One"/>
            </a:endParaRPr>
          </a:p>
        </p:txBody>
      </p:sp>
      <p:cxnSp>
        <p:nvCxnSpPr>
          <p:cNvPr id="1792" name="Google Shape;1792;p55"/>
          <p:cNvCxnSpPr>
            <a:stCxn id="1781" idx="3"/>
            <a:endCxn id="1783" idx="1"/>
          </p:cNvCxnSpPr>
          <p:nvPr/>
        </p:nvCxnSpPr>
        <p:spPr>
          <a:xfrm>
            <a:off x="2744950" y="1751775"/>
            <a:ext cx="861300" cy="0"/>
          </a:xfrm>
          <a:prstGeom prst="straightConnector1">
            <a:avLst/>
          </a:prstGeom>
          <a:noFill/>
          <a:ln cap="flat" cmpd="sng" w="28575">
            <a:solidFill>
              <a:schemeClr val="dk1"/>
            </a:solidFill>
            <a:prstDash val="solid"/>
            <a:round/>
            <a:headEnd len="sm" w="sm" type="none"/>
            <a:tailEnd len="sm" w="sm" type="triangle"/>
          </a:ln>
        </p:spPr>
      </p:cxnSp>
      <p:cxnSp>
        <p:nvCxnSpPr>
          <p:cNvPr id="1793" name="Google Shape;1793;p55"/>
          <p:cNvCxnSpPr>
            <a:stCxn id="1783" idx="3"/>
            <a:endCxn id="1789" idx="1"/>
          </p:cNvCxnSpPr>
          <p:nvPr/>
        </p:nvCxnSpPr>
        <p:spPr>
          <a:xfrm>
            <a:off x="5537700" y="1751775"/>
            <a:ext cx="861300" cy="0"/>
          </a:xfrm>
          <a:prstGeom prst="straightConnector1">
            <a:avLst/>
          </a:prstGeom>
          <a:noFill/>
          <a:ln cap="flat" cmpd="sng" w="28575">
            <a:solidFill>
              <a:schemeClr val="dk1"/>
            </a:solidFill>
            <a:prstDash val="solid"/>
            <a:round/>
            <a:headEnd len="sm" w="sm" type="none"/>
            <a:tailEnd len="sm" w="sm" type="triangle"/>
          </a:ln>
        </p:spPr>
      </p:cxnSp>
      <p:cxnSp>
        <p:nvCxnSpPr>
          <p:cNvPr id="1794" name="Google Shape;1794;p55"/>
          <p:cNvCxnSpPr>
            <a:stCxn id="1785" idx="3"/>
            <a:endCxn id="1787" idx="1"/>
          </p:cNvCxnSpPr>
          <p:nvPr/>
        </p:nvCxnSpPr>
        <p:spPr>
          <a:xfrm>
            <a:off x="2744950" y="3643048"/>
            <a:ext cx="861300" cy="0"/>
          </a:xfrm>
          <a:prstGeom prst="straightConnector1">
            <a:avLst/>
          </a:prstGeom>
          <a:noFill/>
          <a:ln cap="flat" cmpd="sng" w="28575">
            <a:solidFill>
              <a:schemeClr val="dk1"/>
            </a:solidFill>
            <a:prstDash val="solid"/>
            <a:round/>
            <a:headEnd len="sm" w="sm" type="none"/>
            <a:tailEnd len="sm" w="sm" type="triangle"/>
          </a:ln>
        </p:spPr>
      </p:cxnSp>
      <p:cxnSp>
        <p:nvCxnSpPr>
          <p:cNvPr id="1795" name="Google Shape;1795;p55"/>
          <p:cNvCxnSpPr>
            <a:stCxn id="1787" idx="3"/>
            <a:endCxn id="1791" idx="1"/>
          </p:cNvCxnSpPr>
          <p:nvPr/>
        </p:nvCxnSpPr>
        <p:spPr>
          <a:xfrm>
            <a:off x="5537700" y="3643048"/>
            <a:ext cx="861300" cy="0"/>
          </a:xfrm>
          <a:prstGeom prst="straightConnector1">
            <a:avLst/>
          </a:prstGeom>
          <a:noFill/>
          <a:ln cap="flat" cmpd="sng" w="28575">
            <a:solidFill>
              <a:schemeClr val="dk1"/>
            </a:solidFill>
            <a:prstDash val="solid"/>
            <a:round/>
            <a:headEnd len="sm" w="sm" type="none"/>
            <a:tailEnd len="sm" w="sm" type="triangle"/>
          </a:ln>
        </p:spPr>
      </p:cxnSp>
      <p:cxnSp>
        <p:nvCxnSpPr>
          <p:cNvPr id="1796" name="Google Shape;1796;p55"/>
          <p:cNvCxnSpPr>
            <a:stCxn id="1788" idx="2"/>
            <a:endCxn id="1785" idx="0"/>
          </p:cNvCxnSpPr>
          <p:nvPr/>
        </p:nvCxnSpPr>
        <p:spPr>
          <a:xfrm rot="5400000">
            <a:off x="4282850" y="213985"/>
            <a:ext cx="578400" cy="5585400"/>
          </a:xfrm>
          <a:prstGeom prst="bentConnector3">
            <a:avLst>
              <a:gd fmla="val 49993" name="adj1"/>
            </a:avLst>
          </a:prstGeom>
          <a:noFill/>
          <a:ln cap="flat" cmpd="sng" w="28575">
            <a:solidFill>
              <a:schemeClr val="dk1"/>
            </a:solidFill>
            <a:prstDash val="solid"/>
            <a:round/>
            <a:headEnd len="sm" w="sm" type="none"/>
            <a:tailEnd len="sm" w="sm"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56"/>
          <p:cNvSpPr txBox="1"/>
          <p:nvPr>
            <p:ph type="title"/>
          </p:nvPr>
        </p:nvSpPr>
        <p:spPr>
          <a:xfrm>
            <a:off x="717700" y="3567132"/>
            <a:ext cx="3882000" cy="4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1802" name="Google Shape;1802;p56"/>
          <p:cNvSpPr txBox="1"/>
          <p:nvPr>
            <p:ph idx="1" type="subTitle"/>
          </p:nvPr>
        </p:nvSpPr>
        <p:spPr>
          <a:xfrm>
            <a:off x="717700" y="1456525"/>
            <a:ext cx="5444700" cy="16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grpSp>
        <p:nvGrpSpPr>
          <p:cNvPr id="1803" name="Google Shape;1803;p56"/>
          <p:cNvGrpSpPr/>
          <p:nvPr/>
        </p:nvGrpSpPr>
        <p:grpSpPr>
          <a:xfrm>
            <a:off x="6775928" y="-121075"/>
            <a:ext cx="1156258" cy="5330388"/>
            <a:chOff x="6775928" y="-121075"/>
            <a:chExt cx="1156258" cy="5330388"/>
          </a:xfrm>
        </p:grpSpPr>
        <p:sp>
          <p:nvSpPr>
            <p:cNvPr id="1804" name="Google Shape;1804;p56"/>
            <p:cNvSpPr/>
            <p:nvPr/>
          </p:nvSpPr>
          <p:spPr>
            <a:xfrm>
              <a:off x="6833557" y="2744043"/>
              <a:ext cx="248015" cy="404836"/>
            </a:xfrm>
            <a:custGeom>
              <a:rect b="b" l="l" r="r" t="t"/>
              <a:pathLst>
                <a:path extrusionOk="0" h="5599" w="3430">
                  <a:moveTo>
                    <a:pt x="3340" y="0"/>
                  </a:moveTo>
                  <a:cubicBezTo>
                    <a:pt x="2013" y="0"/>
                    <a:pt x="1257" y="2359"/>
                    <a:pt x="429" y="4061"/>
                  </a:cubicBezTo>
                  <a:cubicBezTo>
                    <a:pt x="1" y="4954"/>
                    <a:pt x="787" y="4858"/>
                    <a:pt x="1513" y="5418"/>
                  </a:cubicBezTo>
                  <a:cubicBezTo>
                    <a:pt x="1677" y="5544"/>
                    <a:pt x="1834" y="5599"/>
                    <a:pt x="1983" y="5599"/>
                  </a:cubicBezTo>
                  <a:cubicBezTo>
                    <a:pt x="2691" y="5599"/>
                    <a:pt x="3210" y="4377"/>
                    <a:pt x="3299" y="3846"/>
                  </a:cubicBezTo>
                  <a:cubicBezTo>
                    <a:pt x="3430" y="3227"/>
                    <a:pt x="3370" y="1"/>
                    <a:pt x="3370" y="1"/>
                  </a:cubicBezTo>
                  <a:cubicBezTo>
                    <a:pt x="3360" y="0"/>
                    <a:pt x="3350" y="0"/>
                    <a:pt x="33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6906731" y="2862844"/>
              <a:ext cx="216199" cy="149021"/>
            </a:xfrm>
            <a:custGeom>
              <a:rect b="b" l="l" r="r" t="t"/>
              <a:pathLst>
                <a:path extrusionOk="0" h="2061" w="2990">
                  <a:moveTo>
                    <a:pt x="564" y="0"/>
                  </a:moveTo>
                  <a:cubicBezTo>
                    <a:pt x="555" y="0"/>
                    <a:pt x="546" y="1"/>
                    <a:pt x="537" y="1"/>
                  </a:cubicBezTo>
                  <a:cubicBezTo>
                    <a:pt x="370" y="417"/>
                    <a:pt x="1" y="1132"/>
                    <a:pt x="1" y="1132"/>
                  </a:cubicBezTo>
                  <a:cubicBezTo>
                    <a:pt x="1" y="1132"/>
                    <a:pt x="3" y="1132"/>
                    <a:pt x="8" y="1132"/>
                  </a:cubicBezTo>
                  <a:cubicBezTo>
                    <a:pt x="99" y="1132"/>
                    <a:pt x="1089" y="1153"/>
                    <a:pt x="2370" y="2060"/>
                  </a:cubicBezTo>
                  <a:cubicBezTo>
                    <a:pt x="2727" y="1417"/>
                    <a:pt x="2989" y="1001"/>
                    <a:pt x="2989" y="953"/>
                  </a:cubicBezTo>
                  <a:cubicBezTo>
                    <a:pt x="2895" y="635"/>
                    <a:pt x="1550" y="0"/>
                    <a:pt x="5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6923072" y="2886633"/>
              <a:ext cx="189518" cy="105421"/>
            </a:xfrm>
            <a:custGeom>
              <a:rect b="b" l="l" r="r" t="t"/>
              <a:pathLst>
                <a:path extrusionOk="0" h="1458" w="2621">
                  <a:moveTo>
                    <a:pt x="269" y="1"/>
                  </a:moveTo>
                  <a:cubicBezTo>
                    <a:pt x="234" y="1"/>
                    <a:pt x="200" y="2"/>
                    <a:pt x="168" y="5"/>
                  </a:cubicBezTo>
                  <a:cubicBezTo>
                    <a:pt x="96" y="124"/>
                    <a:pt x="1" y="374"/>
                    <a:pt x="1" y="374"/>
                  </a:cubicBezTo>
                  <a:cubicBezTo>
                    <a:pt x="1" y="374"/>
                    <a:pt x="1394" y="588"/>
                    <a:pt x="2347" y="1458"/>
                  </a:cubicBezTo>
                  <a:cubicBezTo>
                    <a:pt x="2466" y="1255"/>
                    <a:pt x="2620" y="958"/>
                    <a:pt x="2608" y="922"/>
                  </a:cubicBezTo>
                  <a:cubicBezTo>
                    <a:pt x="2551" y="785"/>
                    <a:pt x="1102" y="1"/>
                    <a:pt x="2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7613525" y="2765591"/>
              <a:ext cx="261825" cy="425298"/>
            </a:xfrm>
            <a:custGeom>
              <a:rect b="b" l="l" r="r" t="t"/>
              <a:pathLst>
                <a:path extrusionOk="0" h="5882" w="3621">
                  <a:moveTo>
                    <a:pt x="989" y="0"/>
                  </a:moveTo>
                  <a:cubicBezTo>
                    <a:pt x="989" y="0"/>
                    <a:pt x="1" y="3715"/>
                    <a:pt x="144" y="4358"/>
                  </a:cubicBezTo>
                  <a:cubicBezTo>
                    <a:pt x="238" y="4865"/>
                    <a:pt x="1633" y="5882"/>
                    <a:pt x="2634" y="5882"/>
                  </a:cubicBezTo>
                  <a:cubicBezTo>
                    <a:pt x="2903" y="5882"/>
                    <a:pt x="3144" y="5808"/>
                    <a:pt x="3323" y="5632"/>
                  </a:cubicBezTo>
                  <a:cubicBezTo>
                    <a:pt x="3620" y="5334"/>
                    <a:pt x="3442" y="3417"/>
                    <a:pt x="2775" y="2334"/>
                  </a:cubicBezTo>
                  <a:cubicBezTo>
                    <a:pt x="2025" y="1096"/>
                    <a:pt x="1834" y="96"/>
                    <a:pt x="9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7603185" y="2864579"/>
              <a:ext cx="217067" cy="153287"/>
            </a:xfrm>
            <a:custGeom>
              <a:rect b="b" l="l" r="r" t="t"/>
              <a:pathLst>
                <a:path extrusionOk="0" h="2120" w="3002">
                  <a:moveTo>
                    <a:pt x="2406" y="0"/>
                  </a:moveTo>
                  <a:cubicBezTo>
                    <a:pt x="1430" y="24"/>
                    <a:pt x="84" y="727"/>
                    <a:pt x="1" y="1072"/>
                  </a:cubicBezTo>
                  <a:cubicBezTo>
                    <a:pt x="1" y="1108"/>
                    <a:pt x="299" y="1501"/>
                    <a:pt x="680" y="2120"/>
                  </a:cubicBezTo>
                  <a:cubicBezTo>
                    <a:pt x="1977" y="1108"/>
                    <a:pt x="3001" y="1096"/>
                    <a:pt x="3001" y="1096"/>
                  </a:cubicBezTo>
                  <a:cubicBezTo>
                    <a:pt x="3001" y="1096"/>
                    <a:pt x="2608" y="405"/>
                    <a:pt x="24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7615260" y="2886850"/>
              <a:ext cx="186915" cy="113808"/>
            </a:xfrm>
            <a:custGeom>
              <a:rect b="b" l="l" r="r" t="t"/>
              <a:pathLst>
                <a:path extrusionOk="0" h="1574" w="2585">
                  <a:moveTo>
                    <a:pt x="2342" y="0"/>
                  </a:moveTo>
                  <a:cubicBezTo>
                    <a:pt x="1498" y="0"/>
                    <a:pt x="71" y="887"/>
                    <a:pt x="13" y="1038"/>
                  </a:cubicBezTo>
                  <a:cubicBezTo>
                    <a:pt x="1" y="1074"/>
                    <a:pt x="155" y="1371"/>
                    <a:pt x="298" y="1574"/>
                  </a:cubicBezTo>
                  <a:cubicBezTo>
                    <a:pt x="1203" y="657"/>
                    <a:pt x="2584" y="371"/>
                    <a:pt x="2584" y="371"/>
                  </a:cubicBezTo>
                  <a:cubicBezTo>
                    <a:pt x="2584" y="371"/>
                    <a:pt x="2477" y="121"/>
                    <a:pt x="2406" y="2"/>
                  </a:cubicBezTo>
                  <a:cubicBezTo>
                    <a:pt x="2385" y="1"/>
                    <a:pt x="2364" y="0"/>
                    <a:pt x="23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7012659" y="3605293"/>
              <a:ext cx="157630" cy="263046"/>
            </a:xfrm>
            <a:custGeom>
              <a:rect b="b" l="l" r="r" t="t"/>
              <a:pathLst>
                <a:path extrusionOk="0" h="3638" w="2180">
                  <a:moveTo>
                    <a:pt x="1052" y="0"/>
                  </a:moveTo>
                  <a:cubicBezTo>
                    <a:pt x="975" y="0"/>
                    <a:pt x="786" y="58"/>
                    <a:pt x="334" y="293"/>
                  </a:cubicBezTo>
                  <a:cubicBezTo>
                    <a:pt x="0" y="472"/>
                    <a:pt x="143" y="1841"/>
                    <a:pt x="143" y="1841"/>
                  </a:cubicBezTo>
                  <a:cubicBezTo>
                    <a:pt x="143" y="1841"/>
                    <a:pt x="432" y="1589"/>
                    <a:pt x="474" y="1589"/>
                  </a:cubicBezTo>
                  <a:cubicBezTo>
                    <a:pt x="479" y="1589"/>
                    <a:pt x="481" y="1594"/>
                    <a:pt x="476" y="1603"/>
                  </a:cubicBezTo>
                  <a:cubicBezTo>
                    <a:pt x="441" y="1675"/>
                    <a:pt x="846" y="3365"/>
                    <a:pt x="1012" y="3592"/>
                  </a:cubicBezTo>
                  <a:cubicBezTo>
                    <a:pt x="1037" y="3624"/>
                    <a:pt x="1071" y="3638"/>
                    <a:pt x="1113" y="3638"/>
                  </a:cubicBezTo>
                  <a:cubicBezTo>
                    <a:pt x="1330" y="3638"/>
                    <a:pt x="1741" y="3253"/>
                    <a:pt x="1941" y="3163"/>
                  </a:cubicBezTo>
                  <a:cubicBezTo>
                    <a:pt x="2179" y="3068"/>
                    <a:pt x="1679" y="1663"/>
                    <a:pt x="1512" y="1091"/>
                  </a:cubicBezTo>
                  <a:lnTo>
                    <a:pt x="1096" y="55"/>
                  </a:lnTo>
                  <a:cubicBezTo>
                    <a:pt x="1096" y="55"/>
                    <a:pt x="1128" y="0"/>
                    <a:pt x="10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7361320" y="4577535"/>
              <a:ext cx="189518" cy="327614"/>
            </a:xfrm>
            <a:custGeom>
              <a:rect b="b" l="l" r="r" t="t"/>
              <a:pathLst>
                <a:path extrusionOk="0" h="4531" w="2621">
                  <a:moveTo>
                    <a:pt x="1506" y="1"/>
                  </a:moveTo>
                  <a:cubicBezTo>
                    <a:pt x="1491" y="1"/>
                    <a:pt x="1477" y="2"/>
                    <a:pt x="1465" y="4"/>
                  </a:cubicBezTo>
                  <a:cubicBezTo>
                    <a:pt x="1203" y="40"/>
                    <a:pt x="24" y="421"/>
                    <a:pt x="12" y="718"/>
                  </a:cubicBezTo>
                  <a:cubicBezTo>
                    <a:pt x="12" y="992"/>
                    <a:pt x="12" y="1504"/>
                    <a:pt x="72" y="2599"/>
                  </a:cubicBezTo>
                  <a:cubicBezTo>
                    <a:pt x="96" y="3171"/>
                    <a:pt x="0" y="3850"/>
                    <a:pt x="381" y="4171"/>
                  </a:cubicBezTo>
                  <a:cubicBezTo>
                    <a:pt x="703" y="4428"/>
                    <a:pt x="998" y="4530"/>
                    <a:pt x="1261" y="4530"/>
                  </a:cubicBezTo>
                  <a:cubicBezTo>
                    <a:pt x="2055" y="4530"/>
                    <a:pt x="2548" y="3592"/>
                    <a:pt x="2584" y="3171"/>
                  </a:cubicBezTo>
                  <a:cubicBezTo>
                    <a:pt x="2584" y="3171"/>
                    <a:pt x="2239" y="1254"/>
                    <a:pt x="2382" y="956"/>
                  </a:cubicBezTo>
                  <a:cubicBezTo>
                    <a:pt x="2620" y="468"/>
                    <a:pt x="1817" y="1"/>
                    <a:pt x="1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7052211" y="3468054"/>
              <a:ext cx="544186" cy="1236054"/>
            </a:xfrm>
            <a:custGeom>
              <a:rect b="b" l="l" r="r" t="t"/>
              <a:pathLst>
                <a:path extrusionOk="0" h="17095" w="7526">
                  <a:moveTo>
                    <a:pt x="441" y="1"/>
                  </a:moveTo>
                  <a:cubicBezTo>
                    <a:pt x="430" y="846"/>
                    <a:pt x="1" y="1620"/>
                    <a:pt x="322" y="3156"/>
                  </a:cubicBezTo>
                  <a:cubicBezTo>
                    <a:pt x="549" y="4192"/>
                    <a:pt x="1418" y="6442"/>
                    <a:pt x="1799" y="7514"/>
                  </a:cubicBezTo>
                  <a:cubicBezTo>
                    <a:pt x="2192" y="8585"/>
                    <a:pt x="3513" y="15562"/>
                    <a:pt x="4001" y="17086"/>
                  </a:cubicBezTo>
                  <a:cubicBezTo>
                    <a:pt x="4004" y="17092"/>
                    <a:pt x="4009" y="17094"/>
                    <a:pt x="4017" y="17094"/>
                  </a:cubicBezTo>
                  <a:cubicBezTo>
                    <a:pt x="4132" y="17094"/>
                    <a:pt x="4803" y="16571"/>
                    <a:pt x="5192" y="16527"/>
                  </a:cubicBezTo>
                  <a:cubicBezTo>
                    <a:pt x="5247" y="16522"/>
                    <a:pt x="5302" y="16521"/>
                    <a:pt x="5358" y="16521"/>
                  </a:cubicBezTo>
                  <a:cubicBezTo>
                    <a:pt x="5989" y="16521"/>
                    <a:pt x="6702" y="16760"/>
                    <a:pt x="6950" y="16760"/>
                  </a:cubicBezTo>
                  <a:cubicBezTo>
                    <a:pt x="6998" y="16760"/>
                    <a:pt x="7028" y="16751"/>
                    <a:pt x="7038" y="16729"/>
                  </a:cubicBezTo>
                  <a:cubicBezTo>
                    <a:pt x="7526" y="15574"/>
                    <a:pt x="6907" y="9680"/>
                    <a:pt x="5287" y="5990"/>
                  </a:cubicBezTo>
                  <a:cubicBezTo>
                    <a:pt x="5085" y="5549"/>
                    <a:pt x="5144" y="1453"/>
                    <a:pt x="2942" y="1310"/>
                  </a:cubicBezTo>
                  <a:lnTo>
                    <a:pt x="4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7369925" y="3930241"/>
              <a:ext cx="233336" cy="757756"/>
            </a:xfrm>
            <a:custGeom>
              <a:rect b="b" l="l" r="r" t="t"/>
              <a:pathLst>
                <a:path extrusionOk="0" h="10480" w="3227">
                  <a:moveTo>
                    <a:pt x="2" y="8372"/>
                  </a:moveTo>
                  <a:cubicBezTo>
                    <a:pt x="1" y="8372"/>
                    <a:pt x="0" y="8372"/>
                    <a:pt x="0" y="8372"/>
                  </a:cubicBezTo>
                  <a:cubicBezTo>
                    <a:pt x="0" y="8372"/>
                    <a:pt x="1" y="8372"/>
                    <a:pt x="2" y="8372"/>
                  </a:cubicBezTo>
                  <a:close/>
                  <a:moveTo>
                    <a:pt x="843" y="1"/>
                  </a:moveTo>
                  <a:cubicBezTo>
                    <a:pt x="799" y="1"/>
                    <a:pt x="774" y="2"/>
                    <a:pt x="774" y="2"/>
                  </a:cubicBezTo>
                  <a:cubicBezTo>
                    <a:pt x="739" y="1110"/>
                    <a:pt x="715" y="943"/>
                    <a:pt x="774" y="2086"/>
                  </a:cubicBezTo>
                  <a:cubicBezTo>
                    <a:pt x="834" y="3241"/>
                    <a:pt x="1727" y="3074"/>
                    <a:pt x="1572" y="3515"/>
                  </a:cubicBezTo>
                  <a:cubicBezTo>
                    <a:pt x="1429" y="3967"/>
                    <a:pt x="1941" y="5753"/>
                    <a:pt x="1762" y="7622"/>
                  </a:cubicBezTo>
                  <a:cubicBezTo>
                    <a:pt x="1704" y="8266"/>
                    <a:pt x="56" y="8369"/>
                    <a:pt x="2" y="8372"/>
                  </a:cubicBezTo>
                  <a:lnTo>
                    <a:pt x="2" y="8372"/>
                  </a:lnTo>
                  <a:cubicBezTo>
                    <a:pt x="18" y="8371"/>
                    <a:pt x="181" y="8362"/>
                    <a:pt x="388" y="8362"/>
                  </a:cubicBezTo>
                  <a:cubicBezTo>
                    <a:pt x="752" y="8362"/>
                    <a:pt x="1252" y="8390"/>
                    <a:pt x="1334" y="8539"/>
                  </a:cubicBezTo>
                  <a:cubicBezTo>
                    <a:pt x="1465" y="8777"/>
                    <a:pt x="560" y="9158"/>
                    <a:pt x="560" y="9158"/>
                  </a:cubicBezTo>
                  <a:cubicBezTo>
                    <a:pt x="560" y="9158"/>
                    <a:pt x="943" y="9048"/>
                    <a:pt x="1304" y="9048"/>
                  </a:cubicBezTo>
                  <a:cubicBezTo>
                    <a:pt x="1547" y="9048"/>
                    <a:pt x="1781" y="9098"/>
                    <a:pt x="1882" y="9265"/>
                  </a:cubicBezTo>
                  <a:cubicBezTo>
                    <a:pt x="2143" y="9670"/>
                    <a:pt x="191" y="9754"/>
                    <a:pt x="250" y="10004"/>
                  </a:cubicBezTo>
                  <a:cubicBezTo>
                    <a:pt x="322" y="10266"/>
                    <a:pt x="1989" y="10206"/>
                    <a:pt x="2691" y="10480"/>
                  </a:cubicBezTo>
                  <a:cubicBezTo>
                    <a:pt x="3227" y="8337"/>
                    <a:pt x="2679" y="3896"/>
                    <a:pt x="2215" y="943"/>
                  </a:cubicBezTo>
                  <a:cubicBezTo>
                    <a:pt x="2072" y="62"/>
                    <a:pt x="1109" y="1"/>
                    <a:pt x="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814" name="Google Shape;1814;p56"/>
            <p:cNvSpPr/>
            <p:nvPr/>
          </p:nvSpPr>
          <p:spPr>
            <a:xfrm>
              <a:off x="7227843" y="3963936"/>
              <a:ext cx="293641" cy="338604"/>
            </a:xfrm>
            <a:custGeom>
              <a:rect b="b" l="l" r="r" t="t"/>
              <a:pathLst>
                <a:path extrusionOk="0" h="4683" w="4061">
                  <a:moveTo>
                    <a:pt x="3120" y="1"/>
                  </a:moveTo>
                  <a:cubicBezTo>
                    <a:pt x="2867" y="116"/>
                    <a:pt x="871" y="586"/>
                    <a:pt x="80" y="586"/>
                  </a:cubicBezTo>
                  <a:cubicBezTo>
                    <a:pt x="52" y="586"/>
                    <a:pt x="26" y="585"/>
                    <a:pt x="1" y="584"/>
                  </a:cubicBezTo>
                  <a:lnTo>
                    <a:pt x="1" y="584"/>
                  </a:lnTo>
                  <a:cubicBezTo>
                    <a:pt x="1" y="584"/>
                    <a:pt x="537" y="4049"/>
                    <a:pt x="668" y="4537"/>
                  </a:cubicBezTo>
                  <a:cubicBezTo>
                    <a:pt x="697" y="4641"/>
                    <a:pt x="851" y="4683"/>
                    <a:pt x="1076" y="4683"/>
                  </a:cubicBezTo>
                  <a:cubicBezTo>
                    <a:pt x="1851" y="4683"/>
                    <a:pt x="3466" y="4194"/>
                    <a:pt x="3716" y="4120"/>
                  </a:cubicBezTo>
                  <a:cubicBezTo>
                    <a:pt x="4061" y="4037"/>
                    <a:pt x="3406" y="1144"/>
                    <a:pt x="3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7259730" y="4494020"/>
              <a:ext cx="327191" cy="144104"/>
            </a:xfrm>
            <a:custGeom>
              <a:rect b="b" l="l" r="r" t="t"/>
              <a:pathLst>
                <a:path extrusionOk="0" h="1993" w="4525">
                  <a:moveTo>
                    <a:pt x="3066" y="1"/>
                  </a:moveTo>
                  <a:cubicBezTo>
                    <a:pt x="2214" y="1"/>
                    <a:pt x="1083" y="194"/>
                    <a:pt x="0" y="980"/>
                  </a:cubicBezTo>
                  <a:cubicBezTo>
                    <a:pt x="107" y="1480"/>
                    <a:pt x="250" y="1992"/>
                    <a:pt x="250" y="1992"/>
                  </a:cubicBezTo>
                  <a:cubicBezTo>
                    <a:pt x="557" y="1747"/>
                    <a:pt x="1821" y="1036"/>
                    <a:pt x="3113" y="1036"/>
                  </a:cubicBezTo>
                  <a:cubicBezTo>
                    <a:pt x="3574" y="1036"/>
                    <a:pt x="4039" y="1126"/>
                    <a:pt x="4465" y="1361"/>
                  </a:cubicBezTo>
                  <a:cubicBezTo>
                    <a:pt x="4525" y="647"/>
                    <a:pt x="4453" y="183"/>
                    <a:pt x="4453" y="183"/>
                  </a:cubicBezTo>
                  <a:cubicBezTo>
                    <a:pt x="4453" y="183"/>
                    <a:pt x="3891" y="1"/>
                    <a:pt x="30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7263128" y="4519255"/>
              <a:ext cx="322058" cy="95587"/>
            </a:xfrm>
            <a:custGeom>
              <a:rect b="b" l="l" r="r" t="t"/>
              <a:pathLst>
                <a:path extrusionOk="0" h="1322" w="4454">
                  <a:moveTo>
                    <a:pt x="3144" y="0"/>
                  </a:moveTo>
                  <a:cubicBezTo>
                    <a:pt x="2352" y="0"/>
                    <a:pt x="1255" y="185"/>
                    <a:pt x="49" y="929"/>
                  </a:cubicBezTo>
                  <a:cubicBezTo>
                    <a:pt x="1" y="1000"/>
                    <a:pt x="132" y="1322"/>
                    <a:pt x="132" y="1322"/>
                  </a:cubicBezTo>
                  <a:cubicBezTo>
                    <a:pt x="266" y="1232"/>
                    <a:pt x="1590" y="386"/>
                    <a:pt x="3019" y="386"/>
                  </a:cubicBezTo>
                  <a:cubicBezTo>
                    <a:pt x="3487" y="386"/>
                    <a:pt x="3966" y="477"/>
                    <a:pt x="4418" y="715"/>
                  </a:cubicBezTo>
                  <a:cubicBezTo>
                    <a:pt x="4454" y="226"/>
                    <a:pt x="4406" y="179"/>
                    <a:pt x="4406" y="179"/>
                  </a:cubicBezTo>
                  <a:cubicBezTo>
                    <a:pt x="4406" y="179"/>
                    <a:pt x="3923" y="0"/>
                    <a:pt x="3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7112514" y="3419825"/>
              <a:ext cx="629364" cy="462390"/>
            </a:xfrm>
            <a:custGeom>
              <a:rect b="b" l="l" r="r" t="t"/>
              <a:pathLst>
                <a:path extrusionOk="0" h="6395" w="8704">
                  <a:moveTo>
                    <a:pt x="0" y="1"/>
                  </a:moveTo>
                  <a:lnTo>
                    <a:pt x="72" y="3894"/>
                  </a:lnTo>
                  <a:lnTo>
                    <a:pt x="6680" y="6395"/>
                  </a:lnTo>
                  <a:cubicBezTo>
                    <a:pt x="6680" y="6395"/>
                    <a:pt x="7335" y="5716"/>
                    <a:pt x="7763" y="4406"/>
                  </a:cubicBezTo>
                  <a:cubicBezTo>
                    <a:pt x="8335" y="2692"/>
                    <a:pt x="8704" y="1751"/>
                    <a:pt x="8299" y="751"/>
                  </a:cubicBez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7276071" y="2546066"/>
              <a:ext cx="199786" cy="411488"/>
            </a:xfrm>
            <a:custGeom>
              <a:rect b="b" l="l" r="r" t="t"/>
              <a:pathLst>
                <a:path extrusionOk="0" h="5691" w="2763">
                  <a:moveTo>
                    <a:pt x="596" y="0"/>
                  </a:moveTo>
                  <a:lnTo>
                    <a:pt x="1" y="2334"/>
                  </a:lnTo>
                  <a:cubicBezTo>
                    <a:pt x="1" y="2334"/>
                    <a:pt x="643" y="5394"/>
                    <a:pt x="1346" y="5668"/>
                  </a:cubicBezTo>
                  <a:cubicBezTo>
                    <a:pt x="1391" y="5683"/>
                    <a:pt x="1436" y="5691"/>
                    <a:pt x="1480" y="5691"/>
                  </a:cubicBezTo>
                  <a:cubicBezTo>
                    <a:pt x="2146" y="5691"/>
                    <a:pt x="2762" y="4041"/>
                    <a:pt x="2751" y="3572"/>
                  </a:cubicBezTo>
                  <a:cubicBezTo>
                    <a:pt x="2739" y="3072"/>
                    <a:pt x="2572" y="357"/>
                    <a:pt x="2572" y="357"/>
                  </a:cubicBezTo>
                  <a:lnTo>
                    <a:pt x="596" y="0"/>
                  </a:ln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7361320" y="2574483"/>
              <a:ext cx="138613" cy="417995"/>
            </a:xfrm>
            <a:custGeom>
              <a:rect b="b" l="l" r="r" t="t"/>
              <a:pathLst>
                <a:path extrusionOk="0" h="5781" w="1917">
                  <a:moveTo>
                    <a:pt x="1167" y="0"/>
                  </a:moveTo>
                  <a:lnTo>
                    <a:pt x="0" y="5763"/>
                  </a:lnTo>
                  <a:cubicBezTo>
                    <a:pt x="35" y="5775"/>
                    <a:pt x="72" y="5781"/>
                    <a:pt x="109" y="5781"/>
                  </a:cubicBezTo>
                  <a:cubicBezTo>
                    <a:pt x="812" y="5781"/>
                    <a:pt x="1917" y="3761"/>
                    <a:pt x="1905" y="3298"/>
                  </a:cubicBezTo>
                  <a:cubicBezTo>
                    <a:pt x="1881" y="2798"/>
                    <a:pt x="1405" y="167"/>
                    <a:pt x="1405" y="167"/>
                  </a:cubicBezTo>
                  <a:lnTo>
                    <a:pt x="1167" y="0"/>
                  </a:ln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6992847" y="2658793"/>
              <a:ext cx="485617" cy="941266"/>
            </a:xfrm>
            <a:custGeom>
              <a:rect b="b" l="l" r="r" t="t"/>
              <a:pathLst>
                <a:path extrusionOk="0" h="13018" w="6716">
                  <a:moveTo>
                    <a:pt x="3846" y="1"/>
                  </a:moveTo>
                  <a:cubicBezTo>
                    <a:pt x="3846" y="1"/>
                    <a:pt x="3668" y="239"/>
                    <a:pt x="2382" y="680"/>
                  </a:cubicBezTo>
                  <a:cubicBezTo>
                    <a:pt x="1536" y="977"/>
                    <a:pt x="1001" y="1084"/>
                    <a:pt x="941" y="1513"/>
                  </a:cubicBezTo>
                  <a:cubicBezTo>
                    <a:pt x="893" y="1965"/>
                    <a:pt x="1096" y="5406"/>
                    <a:pt x="1191" y="5894"/>
                  </a:cubicBezTo>
                  <a:cubicBezTo>
                    <a:pt x="1298" y="6383"/>
                    <a:pt x="1465" y="7573"/>
                    <a:pt x="1084" y="8990"/>
                  </a:cubicBezTo>
                  <a:cubicBezTo>
                    <a:pt x="1048" y="9133"/>
                    <a:pt x="0" y="12860"/>
                    <a:pt x="286" y="12991"/>
                  </a:cubicBezTo>
                  <a:cubicBezTo>
                    <a:pt x="325" y="13009"/>
                    <a:pt x="379" y="13017"/>
                    <a:pt x="447" y="13017"/>
                  </a:cubicBezTo>
                  <a:cubicBezTo>
                    <a:pt x="1409" y="13017"/>
                    <a:pt x="5134" y="11336"/>
                    <a:pt x="6193" y="11336"/>
                  </a:cubicBezTo>
                  <a:cubicBezTo>
                    <a:pt x="6197" y="11336"/>
                    <a:pt x="6200" y="11336"/>
                    <a:pt x="6204" y="11336"/>
                  </a:cubicBezTo>
                  <a:cubicBezTo>
                    <a:pt x="6204" y="9538"/>
                    <a:pt x="5763" y="5490"/>
                    <a:pt x="6156" y="4585"/>
                  </a:cubicBezTo>
                  <a:cubicBezTo>
                    <a:pt x="6716" y="3394"/>
                    <a:pt x="6120" y="1608"/>
                    <a:pt x="5775" y="1430"/>
                  </a:cubicBezTo>
                  <a:cubicBezTo>
                    <a:pt x="5668" y="1370"/>
                    <a:pt x="3846" y="1"/>
                    <a:pt x="3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821" name="Google Shape;1821;p56"/>
            <p:cNvSpPr/>
            <p:nvPr/>
          </p:nvSpPr>
          <p:spPr>
            <a:xfrm>
              <a:off x="7338038" y="2696682"/>
              <a:ext cx="438979" cy="884001"/>
            </a:xfrm>
            <a:custGeom>
              <a:rect b="b" l="l" r="r" t="t"/>
              <a:pathLst>
                <a:path extrusionOk="0" h="12226" w="6071">
                  <a:moveTo>
                    <a:pt x="2084" y="1"/>
                  </a:moveTo>
                  <a:cubicBezTo>
                    <a:pt x="1822" y="453"/>
                    <a:pt x="1584" y="382"/>
                    <a:pt x="1513" y="489"/>
                  </a:cubicBezTo>
                  <a:cubicBezTo>
                    <a:pt x="1357" y="709"/>
                    <a:pt x="1188" y="781"/>
                    <a:pt x="1023" y="781"/>
                  </a:cubicBezTo>
                  <a:cubicBezTo>
                    <a:pt x="707" y="781"/>
                    <a:pt x="401" y="519"/>
                    <a:pt x="208" y="519"/>
                  </a:cubicBezTo>
                  <a:cubicBezTo>
                    <a:pt x="85" y="519"/>
                    <a:pt x="8" y="623"/>
                    <a:pt x="1" y="965"/>
                  </a:cubicBezTo>
                  <a:cubicBezTo>
                    <a:pt x="1" y="2203"/>
                    <a:pt x="977" y="3704"/>
                    <a:pt x="775" y="11443"/>
                  </a:cubicBezTo>
                  <a:cubicBezTo>
                    <a:pt x="1079" y="11344"/>
                    <a:pt x="1416" y="11304"/>
                    <a:pt x="1768" y="11304"/>
                  </a:cubicBezTo>
                  <a:cubicBezTo>
                    <a:pt x="3445" y="11304"/>
                    <a:pt x="5467" y="12226"/>
                    <a:pt x="5954" y="12226"/>
                  </a:cubicBezTo>
                  <a:cubicBezTo>
                    <a:pt x="6032" y="12226"/>
                    <a:pt x="6071" y="12201"/>
                    <a:pt x="6061" y="12145"/>
                  </a:cubicBezTo>
                  <a:cubicBezTo>
                    <a:pt x="5716" y="10335"/>
                    <a:pt x="4942" y="7085"/>
                    <a:pt x="5049" y="6585"/>
                  </a:cubicBezTo>
                  <a:cubicBezTo>
                    <a:pt x="5156" y="6097"/>
                    <a:pt x="5025" y="1644"/>
                    <a:pt x="4978" y="1203"/>
                  </a:cubicBezTo>
                  <a:cubicBezTo>
                    <a:pt x="4930" y="775"/>
                    <a:pt x="4085" y="775"/>
                    <a:pt x="3251" y="441"/>
                  </a:cubicBezTo>
                  <a:cubicBezTo>
                    <a:pt x="2132" y="13"/>
                    <a:pt x="2084" y="1"/>
                    <a:pt x="20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7224445" y="2624881"/>
              <a:ext cx="234204" cy="160806"/>
            </a:xfrm>
            <a:custGeom>
              <a:rect b="b" l="l" r="r" t="t"/>
              <a:pathLst>
                <a:path extrusionOk="0" h="2224" w="3239">
                  <a:moveTo>
                    <a:pt x="896" y="0"/>
                  </a:moveTo>
                  <a:cubicBezTo>
                    <a:pt x="759" y="0"/>
                    <a:pt x="0" y="1268"/>
                    <a:pt x="0" y="1268"/>
                  </a:cubicBezTo>
                  <a:cubicBezTo>
                    <a:pt x="0" y="1268"/>
                    <a:pt x="1631" y="2223"/>
                    <a:pt x="2409" y="2223"/>
                  </a:cubicBezTo>
                  <a:cubicBezTo>
                    <a:pt x="2464" y="2223"/>
                    <a:pt x="2514" y="2218"/>
                    <a:pt x="2560" y="2208"/>
                  </a:cubicBezTo>
                  <a:cubicBezTo>
                    <a:pt x="3239" y="2065"/>
                    <a:pt x="2703" y="1232"/>
                    <a:pt x="2703" y="1232"/>
                  </a:cubicBezTo>
                  <a:cubicBezTo>
                    <a:pt x="2703" y="1232"/>
                    <a:pt x="893" y="589"/>
                    <a:pt x="917" y="53"/>
                  </a:cubicBezTo>
                  <a:cubicBezTo>
                    <a:pt x="919" y="17"/>
                    <a:pt x="912" y="0"/>
                    <a:pt x="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7338038" y="2646790"/>
              <a:ext cx="185180" cy="134704"/>
            </a:xfrm>
            <a:custGeom>
              <a:rect b="b" l="l" r="r" t="t"/>
              <a:pathLst>
                <a:path extrusionOk="0" h="1863" w="2561">
                  <a:moveTo>
                    <a:pt x="2061" y="0"/>
                  </a:moveTo>
                  <a:cubicBezTo>
                    <a:pt x="1990" y="294"/>
                    <a:pt x="867" y="562"/>
                    <a:pt x="424" y="562"/>
                  </a:cubicBezTo>
                  <a:cubicBezTo>
                    <a:pt x="346" y="562"/>
                    <a:pt x="289" y="554"/>
                    <a:pt x="263" y="536"/>
                  </a:cubicBezTo>
                  <a:lnTo>
                    <a:pt x="263" y="536"/>
                  </a:lnTo>
                  <a:cubicBezTo>
                    <a:pt x="263" y="536"/>
                    <a:pt x="1" y="1488"/>
                    <a:pt x="668" y="1798"/>
                  </a:cubicBezTo>
                  <a:cubicBezTo>
                    <a:pt x="759" y="1843"/>
                    <a:pt x="856" y="1863"/>
                    <a:pt x="955" y="1863"/>
                  </a:cubicBezTo>
                  <a:cubicBezTo>
                    <a:pt x="1594" y="1863"/>
                    <a:pt x="2339" y="1053"/>
                    <a:pt x="2442" y="929"/>
                  </a:cubicBezTo>
                  <a:cubicBezTo>
                    <a:pt x="2561" y="774"/>
                    <a:pt x="2442" y="191"/>
                    <a:pt x="2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7220106" y="2413455"/>
              <a:ext cx="472746" cy="149744"/>
            </a:xfrm>
            <a:custGeom>
              <a:rect b="b" l="l" r="r" t="t"/>
              <a:pathLst>
                <a:path extrusionOk="0" h="2071" w="6538">
                  <a:moveTo>
                    <a:pt x="1501" y="1"/>
                  </a:moveTo>
                  <a:cubicBezTo>
                    <a:pt x="429" y="13"/>
                    <a:pt x="1" y="1"/>
                    <a:pt x="322" y="334"/>
                  </a:cubicBezTo>
                  <a:cubicBezTo>
                    <a:pt x="622" y="655"/>
                    <a:pt x="5273" y="2071"/>
                    <a:pt x="6268" y="2071"/>
                  </a:cubicBezTo>
                  <a:cubicBezTo>
                    <a:pt x="6381" y="2071"/>
                    <a:pt x="6447" y="2053"/>
                    <a:pt x="6454" y="2013"/>
                  </a:cubicBezTo>
                  <a:cubicBezTo>
                    <a:pt x="6537" y="1608"/>
                    <a:pt x="5442" y="1036"/>
                    <a:pt x="3989" y="703"/>
                  </a:cubicBezTo>
                  <a:cubicBezTo>
                    <a:pt x="2525" y="370"/>
                    <a:pt x="1501" y="1"/>
                    <a:pt x="15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7326903" y="2318299"/>
              <a:ext cx="289302" cy="357621"/>
            </a:xfrm>
            <a:custGeom>
              <a:rect b="b" l="l" r="r" t="t"/>
              <a:pathLst>
                <a:path extrusionOk="0" h="4946" w="4001">
                  <a:moveTo>
                    <a:pt x="1836" y="0"/>
                  </a:moveTo>
                  <a:cubicBezTo>
                    <a:pt x="781" y="0"/>
                    <a:pt x="632" y="927"/>
                    <a:pt x="333" y="1912"/>
                  </a:cubicBezTo>
                  <a:cubicBezTo>
                    <a:pt x="0" y="3091"/>
                    <a:pt x="381" y="4519"/>
                    <a:pt x="1238" y="4829"/>
                  </a:cubicBezTo>
                  <a:cubicBezTo>
                    <a:pt x="1457" y="4909"/>
                    <a:pt x="1648" y="4945"/>
                    <a:pt x="1817" y="4945"/>
                  </a:cubicBezTo>
                  <a:cubicBezTo>
                    <a:pt x="2524" y="4945"/>
                    <a:pt x="2854" y="4315"/>
                    <a:pt x="3239" y="3662"/>
                  </a:cubicBezTo>
                  <a:cubicBezTo>
                    <a:pt x="3405" y="3626"/>
                    <a:pt x="3512" y="3364"/>
                    <a:pt x="3655" y="3091"/>
                  </a:cubicBezTo>
                  <a:cubicBezTo>
                    <a:pt x="3834" y="2757"/>
                    <a:pt x="3929" y="2472"/>
                    <a:pt x="3750" y="2400"/>
                  </a:cubicBezTo>
                  <a:cubicBezTo>
                    <a:pt x="4001" y="1436"/>
                    <a:pt x="3953" y="495"/>
                    <a:pt x="2572" y="114"/>
                  </a:cubicBezTo>
                  <a:cubicBezTo>
                    <a:pt x="2286" y="36"/>
                    <a:pt x="2044" y="0"/>
                    <a:pt x="1836"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7319961" y="2317070"/>
              <a:ext cx="203256" cy="356464"/>
            </a:xfrm>
            <a:custGeom>
              <a:rect b="b" l="l" r="r" t="t"/>
              <a:pathLst>
                <a:path extrusionOk="0" h="4930" w="2811">
                  <a:moveTo>
                    <a:pt x="1953" y="1"/>
                  </a:moveTo>
                  <a:cubicBezTo>
                    <a:pt x="1065" y="1"/>
                    <a:pt x="817" y="646"/>
                    <a:pt x="584" y="1441"/>
                  </a:cubicBezTo>
                  <a:cubicBezTo>
                    <a:pt x="548" y="1417"/>
                    <a:pt x="537" y="1417"/>
                    <a:pt x="513" y="1405"/>
                  </a:cubicBezTo>
                  <a:cubicBezTo>
                    <a:pt x="490" y="1400"/>
                    <a:pt x="469" y="1398"/>
                    <a:pt x="450" y="1398"/>
                  </a:cubicBezTo>
                  <a:cubicBezTo>
                    <a:pt x="217" y="1398"/>
                    <a:pt x="160" y="1710"/>
                    <a:pt x="72" y="2072"/>
                  </a:cubicBezTo>
                  <a:cubicBezTo>
                    <a:pt x="1" y="2417"/>
                    <a:pt x="60" y="2822"/>
                    <a:pt x="263" y="2941"/>
                  </a:cubicBezTo>
                  <a:cubicBezTo>
                    <a:pt x="108" y="4096"/>
                    <a:pt x="679" y="4655"/>
                    <a:pt x="1334" y="4846"/>
                  </a:cubicBezTo>
                  <a:cubicBezTo>
                    <a:pt x="1334" y="4846"/>
                    <a:pt x="1310" y="4917"/>
                    <a:pt x="1537" y="4929"/>
                  </a:cubicBezTo>
                  <a:cubicBezTo>
                    <a:pt x="1203" y="4751"/>
                    <a:pt x="1120" y="3667"/>
                    <a:pt x="1406" y="2881"/>
                  </a:cubicBezTo>
                  <a:cubicBezTo>
                    <a:pt x="1739" y="1917"/>
                    <a:pt x="2132" y="1143"/>
                    <a:pt x="2811" y="905"/>
                  </a:cubicBezTo>
                  <a:lnTo>
                    <a:pt x="2668" y="107"/>
                  </a:lnTo>
                  <a:cubicBezTo>
                    <a:pt x="2391" y="34"/>
                    <a:pt x="2156" y="1"/>
                    <a:pt x="1953"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7320829" y="2295160"/>
              <a:ext cx="193784" cy="173460"/>
            </a:xfrm>
            <a:custGeom>
              <a:rect b="b" l="l" r="r" t="t"/>
              <a:pathLst>
                <a:path extrusionOk="0" h="2399" w="2680">
                  <a:moveTo>
                    <a:pt x="1712" y="0"/>
                  </a:moveTo>
                  <a:cubicBezTo>
                    <a:pt x="1488" y="0"/>
                    <a:pt x="1235" y="58"/>
                    <a:pt x="1037" y="160"/>
                  </a:cubicBezTo>
                  <a:cubicBezTo>
                    <a:pt x="703" y="327"/>
                    <a:pt x="334" y="767"/>
                    <a:pt x="167" y="1279"/>
                  </a:cubicBezTo>
                  <a:cubicBezTo>
                    <a:pt x="1" y="1779"/>
                    <a:pt x="48" y="2339"/>
                    <a:pt x="48" y="2339"/>
                  </a:cubicBezTo>
                  <a:lnTo>
                    <a:pt x="203" y="2006"/>
                  </a:lnTo>
                  <a:cubicBezTo>
                    <a:pt x="203" y="2006"/>
                    <a:pt x="261" y="1982"/>
                    <a:pt x="338" y="1982"/>
                  </a:cubicBezTo>
                  <a:cubicBezTo>
                    <a:pt x="396" y="1982"/>
                    <a:pt x="463" y="1995"/>
                    <a:pt x="525" y="2041"/>
                  </a:cubicBezTo>
                  <a:cubicBezTo>
                    <a:pt x="596" y="2077"/>
                    <a:pt x="632" y="2291"/>
                    <a:pt x="691" y="2339"/>
                  </a:cubicBezTo>
                  <a:cubicBezTo>
                    <a:pt x="751" y="2363"/>
                    <a:pt x="810" y="2399"/>
                    <a:pt x="822" y="2399"/>
                  </a:cubicBezTo>
                  <a:cubicBezTo>
                    <a:pt x="977" y="2399"/>
                    <a:pt x="1239" y="1887"/>
                    <a:pt x="1548" y="1660"/>
                  </a:cubicBezTo>
                  <a:cubicBezTo>
                    <a:pt x="1707" y="1552"/>
                    <a:pt x="1894" y="1516"/>
                    <a:pt x="2070" y="1516"/>
                  </a:cubicBezTo>
                  <a:cubicBezTo>
                    <a:pt x="2394" y="1516"/>
                    <a:pt x="2680" y="1637"/>
                    <a:pt x="2680" y="1637"/>
                  </a:cubicBezTo>
                  <a:lnTo>
                    <a:pt x="2168" y="136"/>
                  </a:lnTo>
                  <a:cubicBezTo>
                    <a:pt x="2074" y="43"/>
                    <a:pt x="1904" y="0"/>
                    <a:pt x="1712" y="0"/>
                  </a:cubicBezTo>
                  <a:close/>
                </a:path>
              </a:pathLst>
            </a:custGeom>
            <a:solidFill>
              <a:srgbClr val="2F0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7457705" y="2294437"/>
              <a:ext cx="173972" cy="218940"/>
            </a:xfrm>
            <a:custGeom>
              <a:rect b="b" l="l" r="r" t="t"/>
              <a:pathLst>
                <a:path extrusionOk="0" h="3028" w="2406">
                  <a:moveTo>
                    <a:pt x="474" y="1"/>
                  </a:moveTo>
                  <a:cubicBezTo>
                    <a:pt x="342" y="1"/>
                    <a:pt x="226" y="32"/>
                    <a:pt x="144" y="111"/>
                  </a:cubicBezTo>
                  <a:cubicBezTo>
                    <a:pt x="1" y="277"/>
                    <a:pt x="60" y="766"/>
                    <a:pt x="60" y="766"/>
                  </a:cubicBezTo>
                  <a:cubicBezTo>
                    <a:pt x="167" y="1004"/>
                    <a:pt x="13" y="1670"/>
                    <a:pt x="477" y="1778"/>
                  </a:cubicBezTo>
                  <a:cubicBezTo>
                    <a:pt x="941" y="1885"/>
                    <a:pt x="1608" y="2087"/>
                    <a:pt x="1715" y="2301"/>
                  </a:cubicBezTo>
                  <a:cubicBezTo>
                    <a:pt x="1858" y="2623"/>
                    <a:pt x="1763" y="3028"/>
                    <a:pt x="1763" y="3028"/>
                  </a:cubicBezTo>
                  <a:lnTo>
                    <a:pt x="2025" y="2968"/>
                  </a:lnTo>
                  <a:cubicBezTo>
                    <a:pt x="2025" y="2968"/>
                    <a:pt x="2406" y="2266"/>
                    <a:pt x="2263" y="1599"/>
                  </a:cubicBezTo>
                  <a:cubicBezTo>
                    <a:pt x="2156" y="1087"/>
                    <a:pt x="2049" y="670"/>
                    <a:pt x="1549" y="361"/>
                  </a:cubicBezTo>
                  <a:cubicBezTo>
                    <a:pt x="1371" y="263"/>
                    <a:pt x="857" y="1"/>
                    <a:pt x="474" y="1"/>
                  </a:cubicBezTo>
                  <a:close/>
                </a:path>
              </a:pathLst>
            </a:custGeom>
            <a:solidFill>
              <a:srgbClr val="750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7319094" y="2420830"/>
              <a:ext cx="121477" cy="281122"/>
            </a:xfrm>
            <a:custGeom>
              <a:rect b="b" l="l" r="r" t="t"/>
              <a:pathLst>
                <a:path extrusionOk="0" h="3888" w="1680">
                  <a:moveTo>
                    <a:pt x="270" y="0"/>
                  </a:moveTo>
                  <a:cubicBezTo>
                    <a:pt x="226" y="0"/>
                    <a:pt x="183" y="18"/>
                    <a:pt x="144" y="65"/>
                  </a:cubicBezTo>
                  <a:cubicBezTo>
                    <a:pt x="1" y="256"/>
                    <a:pt x="13" y="1101"/>
                    <a:pt x="60" y="1970"/>
                  </a:cubicBezTo>
                  <a:cubicBezTo>
                    <a:pt x="168" y="3637"/>
                    <a:pt x="1561" y="3887"/>
                    <a:pt x="1561" y="3887"/>
                  </a:cubicBezTo>
                  <a:lnTo>
                    <a:pt x="1680" y="3721"/>
                  </a:lnTo>
                  <a:cubicBezTo>
                    <a:pt x="525" y="3399"/>
                    <a:pt x="477" y="2066"/>
                    <a:pt x="465" y="1756"/>
                  </a:cubicBezTo>
                  <a:cubicBezTo>
                    <a:pt x="441" y="1292"/>
                    <a:pt x="429" y="756"/>
                    <a:pt x="560" y="196"/>
                  </a:cubicBezTo>
                  <a:cubicBezTo>
                    <a:pt x="560" y="196"/>
                    <a:pt x="413" y="0"/>
                    <a:pt x="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7432759" y="2513311"/>
              <a:ext cx="185180" cy="193127"/>
            </a:xfrm>
            <a:custGeom>
              <a:rect b="b" l="l" r="r" t="t"/>
              <a:pathLst>
                <a:path extrusionOk="0" h="2671" w="2561">
                  <a:moveTo>
                    <a:pt x="2346" y="1"/>
                  </a:moveTo>
                  <a:cubicBezTo>
                    <a:pt x="2346" y="1"/>
                    <a:pt x="1548" y="1596"/>
                    <a:pt x="1108" y="2072"/>
                  </a:cubicBezTo>
                  <a:cubicBezTo>
                    <a:pt x="929" y="2263"/>
                    <a:pt x="84" y="2394"/>
                    <a:pt x="84" y="2394"/>
                  </a:cubicBezTo>
                  <a:cubicBezTo>
                    <a:pt x="84" y="2394"/>
                    <a:pt x="48" y="2442"/>
                    <a:pt x="0" y="2608"/>
                  </a:cubicBezTo>
                  <a:cubicBezTo>
                    <a:pt x="27" y="2652"/>
                    <a:pt x="86" y="2671"/>
                    <a:pt x="166" y="2671"/>
                  </a:cubicBezTo>
                  <a:cubicBezTo>
                    <a:pt x="410" y="2671"/>
                    <a:pt x="850" y="2496"/>
                    <a:pt x="1155" y="2334"/>
                  </a:cubicBezTo>
                  <a:cubicBezTo>
                    <a:pt x="1536" y="2132"/>
                    <a:pt x="2441" y="489"/>
                    <a:pt x="2560" y="132"/>
                  </a:cubicBezTo>
                  <a:lnTo>
                    <a:pt x="2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7309621" y="2259730"/>
              <a:ext cx="358211" cy="250103"/>
            </a:xfrm>
            <a:custGeom>
              <a:rect b="b" l="l" r="r" t="t"/>
              <a:pathLst>
                <a:path extrusionOk="0" h="3459" w="4954">
                  <a:moveTo>
                    <a:pt x="2436" y="0"/>
                  </a:moveTo>
                  <a:cubicBezTo>
                    <a:pt x="1462" y="0"/>
                    <a:pt x="505" y="674"/>
                    <a:pt x="84" y="2067"/>
                  </a:cubicBezTo>
                  <a:cubicBezTo>
                    <a:pt x="1" y="2329"/>
                    <a:pt x="1334" y="2317"/>
                    <a:pt x="2620" y="2781"/>
                  </a:cubicBezTo>
                  <a:cubicBezTo>
                    <a:pt x="3729" y="3182"/>
                    <a:pt x="4174" y="3458"/>
                    <a:pt x="4306" y="3458"/>
                  </a:cubicBezTo>
                  <a:cubicBezTo>
                    <a:pt x="4327" y="3458"/>
                    <a:pt x="4340" y="3451"/>
                    <a:pt x="4347" y="3436"/>
                  </a:cubicBezTo>
                  <a:cubicBezTo>
                    <a:pt x="4954" y="2067"/>
                    <a:pt x="4299" y="543"/>
                    <a:pt x="3227" y="150"/>
                  </a:cubicBezTo>
                  <a:cubicBezTo>
                    <a:pt x="2969" y="51"/>
                    <a:pt x="2702" y="0"/>
                    <a:pt x="24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7536085" y="2268841"/>
              <a:ext cx="143820" cy="249886"/>
            </a:xfrm>
            <a:custGeom>
              <a:rect b="b" l="l" r="r" t="t"/>
              <a:pathLst>
                <a:path extrusionOk="0" h="3456" w="1989">
                  <a:moveTo>
                    <a:pt x="0" y="0"/>
                  </a:moveTo>
                  <a:cubicBezTo>
                    <a:pt x="298" y="262"/>
                    <a:pt x="500" y="822"/>
                    <a:pt x="512" y="929"/>
                  </a:cubicBezTo>
                  <a:cubicBezTo>
                    <a:pt x="631" y="1584"/>
                    <a:pt x="417" y="2263"/>
                    <a:pt x="167" y="2858"/>
                  </a:cubicBezTo>
                  <a:cubicBezTo>
                    <a:pt x="1141" y="3236"/>
                    <a:pt x="1285" y="3456"/>
                    <a:pt x="1334" y="3456"/>
                  </a:cubicBezTo>
                  <a:cubicBezTo>
                    <a:pt x="1344" y="3456"/>
                    <a:pt x="1350" y="3447"/>
                    <a:pt x="1358" y="3429"/>
                  </a:cubicBezTo>
                  <a:cubicBezTo>
                    <a:pt x="1989" y="2060"/>
                    <a:pt x="1715" y="584"/>
                    <a:pt x="84" y="24"/>
                  </a:cubicBezTo>
                  <a:cubicBezTo>
                    <a:pt x="48" y="0"/>
                    <a:pt x="36"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7236447" y="2405573"/>
              <a:ext cx="476145" cy="158637"/>
            </a:xfrm>
            <a:custGeom>
              <a:rect b="b" l="l" r="r" t="t"/>
              <a:pathLst>
                <a:path extrusionOk="0" h="2194" w="6585">
                  <a:moveTo>
                    <a:pt x="1114" y="1"/>
                  </a:moveTo>
                  <a:cubicBezTo>
                    <a:pt x="1084" y="1"/>
                    <a:pt x="1054" y="1"/>
                    <a:pt x="1025" y="2"/>
                  </a:cubicBezTo>
                  <a:cubicBezTo>
                    <a:pt x="632" y="14"/>
                    <a:pt x="1" y="193"/>
                    <a:pt x="1" y="193"/>
                  </a:cubicBezTo>
                  <a:cubicBezTo>
                    <a:pt x="37" y="187"/>
                    <a:pt x="80" y="184"/>
                    <a:pt x="129" y="184"/>
                  </a:cubicBezTo>
                  <a:cubicBezTo>
                    <a:pt x="673" y="184"/>
                    <a:pt x="1934" y="526"/>
                    <a:pt x="2513" y="657"/>
                  </a:cubicBezTo>
                  <a:cubicBezTo>
                    <a:pt x="3132" y="812"/>
                    <a:pt x="5633" y="1669"/>
                    <a:pt x="6025" y="2193"/>
                  </a:cubicBezTo>
                  <a:cubicBezTo>
                    <a:pt x="6585" y="2193"/>
                    <a:pt x="6109" y="1705"/>
                    <a:pt x="5633" y="1384"/>
                  </a:cubicBezTo>
                  <a:cubicBezTo>
                    <a:pt x="4844" y="862"/>
                    <a:pt x="2281" y="1"/>
                    <a:pt x="11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7306223" y="2391112"/>
              <a:ext cx="222996" cy="39623"/>
            </a:xfrm>
            <a:custGeom>
              <a:rect b="b" l="l" r="r" t="t"/>
              <a:pathLst>
                <a:path extrusionOk="0" h="548" w="3084">
                  <a:moveTo>
                    <a:pt x="143" y="0"/>
                  </a:moveTo>
                  <a:cubicBezTo>
                    <a:pt x="143" y="0"/>
                    <a:pt x="0" y="202"/>
                    <a:pt x="107" y="250"/>
                  </a:cubicBezTo>
                  <a:cubicBezTo>
                    <a:pt x="226" y="298"/>
                    <a:pt x="2941" y="548"/>
                    <a:pt x="2941" y="548"/>
                  </a:cubicBezTo>
                  <a:cubicBezTo>
                    <a:pt x="2941" y="548"/>
                    <a:pt x="2965" y="429"/>
                    <a:pt x="3084" y="95"/>
                  </a:cubicBezTo>
                  <a:cubicBezTo>
                    <a:pt x="2929" y="0"/>
                    <a:pt x="143"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7572238" y="2419456"/>
              <a:ext cx="80117" cy="82211"/>
            </a:xfrm>
            <a:custGeom>
              <a:rect b="b" l="l" r="r" t="t"/>
              <a:pathLst>
                <a:path extrusionOk="0" h="1137" w="1108">
                  <a:moveTo>
                    <a:pt x="334" y="1"/>
                  </a:moveTo>
                  <a:cubicBezTo>
                    <a:pt x="334" y="1"/>
                    <a:pt x="0" y="358"/>
                    <a:pt x="84" y="406"/>
                  </a:cubicBezTo>
                  <a:cubicBezTo>
                    <a:pt x="441" y="644"/>
                    <a:pt x="858" y="1049"/>
                    <a:pt x="977" y="1132"/>
                  </a:cubicBezTo>
                  <a:cubicBezTo>
                    <a:pt x="979" y="1135"/>
                    <a:pt x="982" y="1136"/>
                    <a:pt x="985" y="1136"/>
                  </a:cubicBezTo>
                  <a:cubicBezTo>
                    <a:pt x="1034" y="1136"/>
                    <a:pt x="1108" y="799"/>
                    <a:pt x="1108" y="799"/>
                  </a:cubicBezTo>
                  <a:lnTo>
                    <a:pt x="3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7505933" y="2385400"/>
              <a:ext cx="107666" cy="81126"/>
            </a:xfrm>
            <a:custGeom>
              <a:rect b="b" l="l" r="r" t="t"/>
              <a:pathLst>
                <a:path extrusionOk="0" h="1122" w="1489">
                  <a:moveTo>
                    <a:pt x="410" y="0"/>
                  </a:moveTo>
                  <a:cubicBezTo>
                    <a:pt x="275" y="0"/>
                    <a:pt x="157" y="82"/>
                    <a:pt x="120" y="222"/>
                  </a:cubicBezTo>
                  <a:lnTo>
                    <a:pt x="48" y="472"/>
                  </a:lnTo>
                  <a:cubicBezTo>
                    <a:pt x="1" y="651"/>
                    <a:pt x="96" y="829"/>
                    <a:pt x="274" y="877"/>
                  </a:cubicBezTo>
                  <a:lnTo>
                    <a:pt x="1048" y="1115"/>
                  </a:lnTo>
                  <a:cubicBezTo>
                    <a:pt x="1065" y="1119"/>
                    <a:pt x="1082" y="1121"/>
                    <a:pt x="1099" y="1121"/>
                  </a:cubicBezTo>
                  <a:cubicBezTo>
                    <a:pt x="1219" y="1121"/>
                    <a:pt x="1316" y="1011"/>
                    <a:pt x="1358" y="865"/>
                  </a:cubicBezTo>
                  <a:lnTo>
                    <a:pt x="1453" y="674"/>
                  </a:lnTo>
                  <a:cubicBezTo>
                    <a:pt x="1489" y="520"/>
                    <a:pt x="1417" y="341"/>
                    <a:pt x="1274" y="293"/>
                  </a:cubicBezTo>
                  <a:lnTo>
                    <a:pt x="524" y="20"/>
                  </a:lnTo>
                  <a:cubicBezTo>
                    <a:pt x="486" y="7"/>
                    <a:pt x="447"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7520684" y="2397981"/>
              <a:ext cx="82575" cy="55458"/>
            </a:xfrm>
            <a:custGeom>
              <a:rect b="b" l="l" r="r" t="t"/>
              <a:pathLst>
                <a:path extrusionOk="0" h="767" w="1142">
                  <a:moveTo>
                    <a:pt x="142" y="0"/>
                  </a:moveTo>
                  <a:cubicBezTo>
                    <a:pt x="142" y="0"/>
                    <a:pt x="35" y="155"/>
                    <a:pt x="23" y="357"/>
                  </a:cubicBezTo>
                  <a:cubicBezTo>
                    <a:pt x="1" y="557"/>
                    <a:pt x="678" y="766"/>
                    <a:pt x="879" y="766"/>
                  </a:cubicBezTo>
                  <a:cubicBezTo>
                    <a:pt x="894" y="766"/>
                    <a:pt x="906" y="765"/>
                    <a:pt x="916" y="762"/>
                  </a:cubicBezTo>
                  <a:cubicBezTo>
                    <a:pt x="1082" y="715"/>
                    <a:pt x="1142" y="357"/>
                    <a:pt x="1142" y="357"/>
                  </a:cubicBezTo>
                  <a:lnTo>
                    <a:pt x="1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7530083" y="2408321"/>
              <a:ext cx="61172" cy="37382"/>
            </a:xfrm>
            <a:custGeom>
              <a:rect b="b" l="l" r="r" t="t"/>
              <a:pathLst>
                <a:path extrusionOk="0" h="517" w="846">
                  <a:moveTo>
                    <a:pt x="83" y="0"/>
                  </a:moveTo>
                  <a:cubicBezTo>
                    <a:pt x="83" y="0"/>
                    <a:pt x="48" y="60"/>
                    <a:pt x="12" y="214"/>
                  </a:cubicBezTo>
                  <a:cubicBezTo>
                    <a:pt x="1" y="356"/>
                    <a:pt x="486" y="517"/>
                    <a:pt x="643" y="517"/>
                  </a:cubicBezTo>
                  <a:cubicBezTo>
                    <a:pt x="658" y="517"/>
                    <a:pt x="670" y="515"/>
                    <a:pt x="679" y="512"/>
                  </a:cubicBezTo>
                  <a:cubicBezTo>
                    <a:pt x="798" y="465"/>
                    <a:pt x="845" y="274"/>
                    <a:pt x="845" y="274"/>
                  </a:cubicBezTo>
                  <a:lnTo>
                    <a:pt x="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7084098" y="3019750"/>
              <a:ext cx="571735" cy="144465"/>
            </a:xfrm>
            <a:custGeom>
              <a:rect b="b" l="l" r="r" t="t"/>
              <a:pathLst>
                <a:path extrusionOk="0" h="1998" w="7907">
                  <a:moveTo>
                    <a:pt x="4619" y="0"/>
                  </a:moveTo>
                  <a:cubicBezTo>
                    <a:pt x="3309" y="0"/>
                    <a:pt x="1715" y="145"/>
                    <a:pt x="48" y="629"/>
                  </a:cubicBezTo>
                  <a:cubicBezTo>
                    <a:pt x="0" y="1784"/>
                    <a:pt x="24" y="1998"/>
                    <a:pt x="24" y="1998"/>
                  </a:cubicBezTo>
                  <a:cubicBezTo>
                    <a:pt x="290" y="1832"/>
                    <a:pt x="2856" y="1282"/>
                    <a:pt x="5199" y="1282"/>
                  </a:cubicBezTo>
                  <a:cubicBezTo>
                    <a:pt x="6211" y="1282"/>
                    <a:pt x="7181" y="1384"/>
                    <a:pt x="7906" y="1664"/>
                  </a:cubicBezTo>
                  <a:cubicBezTo>
                    <a:pt x="7906" y="795"/>
                    <a:pt x="7882" y="319"/>
                    <a:pt x="7882" y="319"/>
                  </a:cubicBezTo>
                  <a:cubicBezTo>
                    <a:pt x="7882" y="319"/>
                    <a:pt x="6564" y="0"/>
                    <a:pt x="46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7084098" y="3047444"/>
              <a:ext cx="570868" cy="97467"/>
            </a:xfrm>
            <a:custGeom>
              <a:rect b="b" l="l" r="r" t="t"/>
              <a:pathLst>
                <a:path extrusionOk="0" h="1348" w="7895">
                  <a:moveTo>
                    <a:pt x="4775" y="0"/>
                  </a:moveTo>
                  <a:cubicBezTo>
                    <a:pt x="3432" y="0"/>
                    <a:pt x="1775" y="146"/>
                    <a:pt x="48" y="650"/>
                  </a:cubicBezTo>
                  <a:cubicBezTo>
                    <a:pt x="38" y="901"/>
                    <a:pt x="30" y="1067"/>
                    <a:pt x="23" y="1174"/>
                  </a:cubicBezTo>
                  <a:lnTo>
                    <a:pt x="23" y="1174"/>
                  </a:lnTo>
                  <a:cubicBezTo>
                    <a:pt x="395" y="994"/>
                    <a:pt x="2911" y="466"/>
                    <a:pt x="5208" y="466"/>
                  </a:cubicBezTo>
                  <a:cubicBezTo>
                    <a:pt x="6211" y="466"/>
                    <a:pt x="7172" y="567"/>
                    <a:pt x="7894" y="841"/>
                  </a:cubicBezTo>
                  <a:cubicBezTo>
                    <a:pt x="7882" y="519"/>
                    <a:pt x="7894" y="281"/>
                    <a:pt x="7894" y="281"/>
                  </a:cubicBezTo>
                  <a:cubicBezTo>
                    <a:pt x="7894" y="281"/>
                    <a:pt x="6637" y="0"/>
                    <a:pt x="4775" y="0"/>
                  </a:cubicBezTo>
                  <a:close/>
                  <a:moveTo>
                    <a:pt x="23" y="1174"/>
                  </a:moveTo>
                  <a:cubicBezTo>
                    <a:pt x="14" y="1178"/>
                    <a:pt x="7" y="1182"/>
                    <a:pt x="0" y="1186"/>
                  </a:cubicBezTo>
                  <a:cubicBezTo>
                    <a:pt x="0" y="1186"/>
                    <a:pt x="0" y="1347"/>
                    <a:pt x="7" y="1347"/>
                  </a:cubicBezTo>
                  <a:cubicBezTo>
                    <a:pt x="10" y="1347"/>
                    <a:pt x="15" y="1304"/>
                    <a:pt x="23" y="11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7462911" y="2896611"/>
              <a:ext cx="192916" cy="107301"/>
            </a:xfrm>
            <a:custGeom>
              <a:rect b="b" l="l" r="r" t="t"/>
              <a:pathLst>
                <a:path extrusionOk="0" h="1484" w="2668">
                  <a:moveTo>
                    <a:pt x="1558" y="1"/>
                  </a:moveTo>
                  <a:cubicBezTo>
                    <a:pt x="949" y="1"/>
                    <a:pt x="227" y="35"/>
                    <a:pt x="37" y="35"/>
                  </a:cubicBezTo>
                  <a:cubicBezTo>
                    <a:pt x="21" y="35"/>
                    <a:pt x="8" y="34"/>
                    <a:pt x="0" y="34"/>
                  </a:cubicBezTo>
                  <a:lnTo>
                    <a:pt x="0" y="34"/>
                  </a:lnTo>
                  <a:cubicBezTo>
                    <a:pt x="0" y="34"/>
                    <a:pt x="107" y="820"/>
                    <a:pt x="95" y="1224"/>
                  </a:cubicBezTo>
                  <a:cubicBezTo>
                    <a:pt x="78" y="1421"/>
                    <a:pt x="575" y="1483"/>
                    <a:pt x="1113" y="1483"/>
                  </a:cubicBezTo>
                  <a:cubicBezTo>
                    <a:pt x="1652" y="1483"/>
                    <a:pt x="2233" y="1421"/>
                    <a:pt x="2381" y="1367"/>
                  </a:cubicBezTo>
                  <a:cubicBezTo>
                    <a:pt x="2667" y="1260"/>
                    <a:pt x="2429" y="296"/>
                    <a:pt x="2465" y="105"/>
                  </a:cubicBezTo>
                  <a:cubicBezTo>
                    <a:pt x="2475" y="23"/>
                    <a:pt x="2055" y="1"/>
                    <a:pt x="15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842" name="Google Shape;1842;p56"/>
            <p:cNvSpPr/>
            <p:nvPr/>
          </p:nvSpPr>
          <p:spPr>
            <a:xfrm>
              <a:off x="7484386" y="3059302"/>
              <a:ext cx="144760" cy="48950"/>
            </a:xfrm>
            <a:custGeom>
              <a:rect b="b" l="l" r="r" t="t"/>
              <a:pathLst>
                <a:path extrusionOk="0" h="677" w="2002">
                  <a:moveTo>
                    <a:pt x="799" y="0"/>
                  </a:moveTo>
                  <a:cubicBezTo>
                    <a:pt x="563" y="0"/>
                    <a:pt x="296" y="23"/>
                    <a:pt x="1" y="82"/>
                  </a:cubicBezTo>
                  <a:cubicBezTo>
                    <a:pt x="25" y="260"/>
                    <a:pt x="25" y="498"/>
                    <a:pt x="25" y="498"/>
                  </a:cubicBezTo>
                  <a:cubicBezTo>
                    <a:pt x="33" y="490"/>
                    <a:pt x="249" y="478"/>
                    <a:pt x="535" y="478"/>
                  </a:cubicBezTo>
                  <a:cubicBezTo>
                    <a:pt x="1054" y="478"/>
                    <a:pt x="1805" y="516"/>
                    <a:pt x="1989" y="677"/>
                  </a:cubicBezTo>
                  <a:cubicBezTo>
                    <a:pt x="2001" y="344"/>
                    <a:pt x="2001" y="236"/>
                    <a:pt x="2001" y="236"/>
                  </a:cubicBezTo>
                  <a:cubicBezTo>
                    <a:pt x="2001" y="236"/>
                    <a:pt x="1563" y="0"/>
                    <a:pt x="799" y="0"/>
                  </a:cubicBezTo>
                  <a:close/>
                </a:path>
              </a:pathLst>
            </a:custGeom>
            <a:solidFill>
              <a:srgbClr val="88A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6775928" y="2809481"/>
              <a:ext cx="505357" cy="401654"/>
            </a:xfrm>
            <a:custGeom>
              <a:rect b="b" l="l" r="r" t="t"/>
              <a:pathLst>
                <a:path extrusionOk="0" h="5555" w="6989">
                  <a:moveTo>
                    <a:pt x="6144" y="0"/>
                  </a:moveTo>
                  <a:lnTo>
                    <a:pt x="6144" y="0"/>
                  </a:lnTo>
                  <a:cubicBezTo>
                    <a:pt x="6143" y="1"/>
                    <a:pt x="5572" y="286"/>
                    <a:pt x="4001" y="1013"/>
                  </a:cubicBezTo>
                  <a:cubicBezTo>
                    <a:pt x="2822" y="1632"/>
                    <a:pt x="1548" y="2191"/>
                    <a:pt x="1226" y="2858"/>
                  </a:cubicBezTo>
                  <a:cubicBezTo>
                    <a:pt x="1155" y="3025"/>
                    <a:pt x="0" y="4656"/>
                    <a:pt x="2048" y="5477"/>
                  </a:cubicBezTo>
                  <a:cubicBezTo>
                    <a:pt x="2182" y="5530"/>
                    <a:pt x="2328" y="5554"/>
                    <a:pt x="2483" y="5554"/>
                  </a:cubicBezTo>
                  <a:cubicBezTo>
                    <a:pt x="3974" y="5554"/>
                    <a:pt x="6288" y="3295"/>
                    <a:pt x="6989" y="2346"/>
                  </a:cubicBezTo>
                  <a:cubicBezTo>
                    <a:pt x="6739" y="2191"/>
                    <a:pt x="6084" y="465"/>
                    <a:pt x="6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7056549" y="2838765"/>
              <a:ext cx="201521" cy="241933"/>
            </a:xfrm>
            <a:custGeom>
              <a:rect b="b" l="l" r="r" t="t"/>
              <a:pathLst>
                <a:path extrusionOk="0" h="3346" w="2787">
                  <a:moveTo>
                    <a:pt x="1370" y="0"/>
                  </a:moveTo>
                  <a:cubicBezTo>
                    <a:pt x="584" y="322"/>
                    <a:pt x="250" y="477"/>
                    <a:pt x="203" y="512"/>
                  </a:cubicBezTo>
                  <a:cubicBezTo>
                    <a:pt x="0" y="953"/>
                    <a:pt x="941" y="2810"/>
                    <a:pt x="1810" y="3346"/>
                  </a:cubicBezTo>
                  <a:cubicBezTo>
                    <a:pt x="2215" y="3036"/>
                    <a:pt x="2787" y="2441"/>
                    <a:pt x="2787" y="2441"/>
                  </a:cubicBezTo>
                  <a:cubicBezTo>
                    <a:pt x="2787" y="2441"/>
                    <a:pt x="1632" y="977"/>
                    <a:pt x="13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7086701" y="2848238"/>
              <a:ext cx="149821" cy="214384"/>
            </a:xfrm>
            <a:custGeom>
              <a:rect b="b" l="l" r="r" t="t"/>
              <a:pathLst>
                <a:path extrusionOk="0" h="2965" w="2072">
                  <a:moveTo>
                    <a:pt x="607" y="0"/>
                  </a:moveTo>
                  <a:cubicBezTo>
                    <a:pt x="357" y="131"/>
                    <a:pt x="107" y="226"/>
                    <a:pt x="84" y="250"/>
                  </a:cubicBezTo>
                  <a:cubicBezTo>
                    <a:pt x="0" y="465"/>
                    <a:pt x="786" y="2429"/>
                    <a:pt x="1667" y="2965"/>
                  </a:cubicBezTo>
                  <a:cubicBezTo>
                    <a:pt x="1786" y="2882"/>
                    <a:pt x="2072" y="2548"/>
                    <a:pt x="2072" y="2548"/>
                  </a:cubicBezTo>
                  <a:cubicBezTo>
                    <a:pt x="2072" y="2548"/>
                    <a:pt x="810" y="1215"/>
                    <a:pt x="6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7478384" y="2970437"/>
              <a:ext cx="453802" cy="270421"/>
            </a:xfrm>
            <a:custGeom>
              <a:rect b="b" l="l" r="r" t="t"/>
              <a:pathLst>
                <a:path extrusionOk="0" h="3740" w="6276">
                  <a:moveTo>
                    <a:pt x="1131" y="1"/>
                  </a:moveTo>
                  <a:cubicBezTo>
                    <a:pt x="461" y="1"/>
                    <a:pt x="1" y="96"/>
                    <a:pt x="1" y="96"/>
                  </a:cubicBezTo>
                  <a:cubicBezTo>
                    <a:pt x="251" y="525"/>
                    <a:pt x="346" y="2942"/>
                    <a:pt x="143" y="3216"/>
                  </a:cubicBezTo>
                  <a:cubicBezTo>
                    <a:pt x="905" y="3216"/>
                    <a:pt x="2316" y="3740"/>
                    <a:pt x="3475" y="3740"/>
                  </a:cubicBezTo>
                  <a:cubicBezTo>
                    <a:pt x="4037" y="3740"/>
                    <a:pt x="4540" y="3617"/>
                    <a:pt x="4882" y="3251"/>
                  </a:cubicBezTo>
                  <a:cubicBezTo>
                    <a:pt x="6275" y="1775"/>
                    <a:pt x="3977" y="406"/>
                    <a:pt x="3953" y="227"/>
                  </a:cubicBezTo>
                  <a:cubicBezTo>
                    <a:pt x="3946" y="168"/>
                    <a:pt x="3877" y="154"/>
                    <a:pt x="3751" y="154"/>
                  </a:cubicBezTo>
                  <a:cubicBezTo>
                    <a:pt x="3619" y="154"/>
                    <a:pt x="3423" y="170"/>
                    <a:pt x="3166" y="170"/>
                  </a:cubicBezTo>
                  <a:cubicBezTo>
                    <a:pt x="2921" y="170"/>
                    <a:pt x="2619" y="155"/>
                    <a:pt x="2263" y="96"/>
                  </a:cubicBezTo>
                  <a:cubicBezTo>
                    <a:pt x="1854" y="25"/>
                    <a:pt x="1466" y="1"/>
                    <a:pt x="11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847" name="Google Shape;1847;p56"/>
            <p:cNvSpPr/>
            <p:nvPr/>
          </p:nvSpPr>
          <p:spPr>
            <a:xfrm>
              <a:off x="7535217" y="2965303"/>
              <a:ext cx="127478" cy="262612"/>
            </a:xfrm>
            <a:custGeom>
              <a:rect b="b" l="l" r="r" t="t"/>
              <a:pathLst>
                <a:path extrusionOk="0" h="3632" w="1763">
                  <a:moveTo>
                    <a:pt x="0" y="0"/>
                  </a:moveTo>
                  <a:cubicBezTo>
                    <a:pt x="286" y="1358"/>
                    <a:pt x="107" y="3441"/>
                    <a:pt x="107" y="3441"/>
                  </a:cubicBezTo>
                  <a:cubicBezTo>
                    <a:pt x="107" y="3441"/>
                    <a:pt x="834" y="3513"/>
                    <a:pt x="1310" y="3632"/>
                  </a:cubicBezTo>
                  <a:cubicBezTo>
                    <a:pt x="1727" y="2537"/>
                    <a:pt x="1762" y="524"/>
                    <a:pt x="1477" y="167"/>
                  </a:cubicBezTo>
                  <a:cubicBezTo>
                    <a:pt x="1417" y="120"/>
                    <a:pt x="750" y="6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7568767" y="2968774"/>
              <a:ext cx="60377" cy="254875"/>
            </a:xfrm>
            <a:custGeom>
              <a:rect b="b" l="l" r="r" t="t"/>
              <a:pathLst>
                <a:path extrusionOk="0" h="3525" w="835">
                  <a:moveTo>
                    <a:pt x="48" y="0"/>
                  </a:moveTo>
                  <a:cubicBezTo>
                    <a:pt x="298" y="1369"/>
                    <a:pt x="1" y="3441"/>
                    <a:pt x="1" y="3441"/>
                  </a:cubicBezTo>
                  <a:cubicBezTo>
                    <a:pt x="1" y="3441"/>
                    <a:pt x="298" y="3512"/>
                    <a:pt x="429" y="3524"/>
                  </a:cubicBezTo>
                  <a:cubicBezTo>
                    <a:pt x="834" y="2643"/>
                    <a:pt x="775" y="262"/>
                    <a:pt x="656" y="83"/>
                  </a:cubicBezTo>
                  <a:cubicBezTo>
                    <a:pt x="644" y="48"/>
                    <a:pt x="286" y="0"/>
                    <a:pt x="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7595448" y="3590326"/>
              <a:ext cx="167970" cy="266661"/>
            </a:xfrm>
            <a:custGeom>
              <a:rect b="b" l="l" r="r" t="t"/>
              <a:pathLst>
                <a:path extrusionOk="0" h="3688" w="2323">
                  <a:moveTo>
                    <a:pt x="1638" y="1"/>
                  </a:moveTo>
                  <a:cubicBezTo>
                    <a:pt x="1451" y="1"/>
                    <a:pt x="1525" y="203"/>
                    <a:pt x="1525" y="203"/>
                  </a:cubicBezTo>
                  <a:lnTo>
                    <a:pt x="1239" y="1215"/>
                  </a:lnTo>
                  <a:cubicBezTo>
                    <a:pt x="989" y="1727"/>
                    <a:pt x="1" y="3394"/>
                    <a:pt x="227" y="3453"/>
                  </a:cubicBezTo>
                  <a:cubicBezTo>
                    <a:pt x="396" y="3498"/>
                    <a:pt x="770" y="3688"/>
                    <a:pt x="1028" y="3688"/>
                  </a:cubicBezTo>
                  <a:cubicBezTo>
                    <a:pt x="1116" y="3688"/>
                    <a:pt x="1191" y="3666"/>
                    <a:pt x="1239" y="3608"/>
                  </a:cubicBezTo>
                  <a:cubicBezTo>
                    <a:pt x="1430" y="3382"/>
                    <a:pt x="1834" y="1608"/>
                    <a:pt x="1799" y="1548"/>
                  </a:cubicBezTo>
                  <a:cubicBezTo>
                    <a:pt x="1796" y="1542"/>
                    <a:pt x="1797" y="1539"/>
                    <a:pt x="1802" y="1539"/>
                  </a:cubicBezTo>
                  <a:cubicBezTo>
                    <a:pt x="1840" y="1539"/>
                    <a:pt x="2084" y="1727"/>
                    <a:pt x="2084" y="1727"/>
                  </a:cubicBezTo>
                  <a:cubicBezTo>
                    <a:pt x="2084" y="1727"/>
                    <a:pt x="2322" y="286"/>
                    <a:pt x="2001" y="119"/>
                  </a:cubicBezTo>
                  <a:cubicBezTo>
                    <a:pt x="1826" y="32"/>
                    <a:pt x="1712" y="1"/>
                    <a:pt x="1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grpSp>
          <p:nvGrpSpPr>
            <p:cNvPr id="1850" name="Google Shape;1850;p56"/>
            <p:cNvGrpSpPr/>
            <p:nvPr/>
          </p:nvGrpSpPr>
          <p:grpSpPr>
            <a:xfrm>
              <a:off x="7300504" y="-121075"/>
              <a:ext cx="112220" cy="5330388"/>
              <a:chOff x="7192556" y="0"/>
              <a:chExt cx="168981" cy="5081884"/>
            </a:xfrm>
          </p:grpSpPr>
          <p:sp>
            <p:nvSpPr>
              <p:cNvPr id="1851" name="Google Shape;1851;p56"/>
              <p:cNvSpPr/>
              <p:nvPr/>
            </p:nvSpPr>
            <p:spPr>
              <a:xfrm>
                <a:off x="7192556" y="0"/>
                <a:ext cx="168981" cy="5081884"/>
              </a:xfrm>
              <a:custGeom>
                <a:rect b="b" l="l" r="r" t="t"/>
                <a:pathLst>
                  <a:path extrusionOk="0" h="60901" w="2025">
                    <a:moveTo>
                      <a:pt x="607" y="0"/>
                    </a:moveTo>
                    <a:cubicBezTo>
                      <a:pt x="262" y="0"/>
                      <a:pt x="0" y="286"/>
                      <a:pt x="0" y="643"/>
                    </a:cubicBezTo>
                    <a:lnTo>
                      <a:pt x="0" y="60258"/>
                    </a:lnTo>
                    <a:cubicBezTo>
                      <a:pt x="0" y="60615"/>
                      <a:pt x="262" y="60900"/>
                      <a:pt x="607" y="60900"/>
                    </a:cubicBezTo>
                    <a:lnTo>
                      <a:pt x="1417" y="60900"/>
                    </a:lnTo>
                    <a:cubicBezTo>
                      <a:pt x="1750" y="60900"/>
                      <a:pt x="2024" y="60615"/>
                      <a:pt x="2024" y="60258"/>
                    </a:cubicBezTo>
                    <a:lnTo>
                      <a:pt x="2024" y="643"/>
                    </a:lnTo>
                    <a:cubicBezTo>
                      <a:pt x="2024" y="286"/>
                      <a:pt x="1750" y="0"/>
                      <a:pt x="1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7272998" y="0"/>
                <a:ext cx="88538" cy="5081884"/>
              </a:xfrm>
              <a:custGeom>
                <a:rect b="b" l="l" r="r" t="t"/>
                <a:pathLst>
                  <a:path extrusionOk="0" h="60901" w="1061">
                    <a:moveTo>
                      <a:pt x="0" y="0"/>
                    </a:moveTo>
                    <a:lnTo>
                      <a:pt x="0" y="60900"/>
                    </a:lnTo>
                    <a:lnTo>
                      <a:pt x="453" y="60900"/>
                    </a:lnTo>
                    <a:cubicBezTo>
                      <a:pt x="786" y="60900"/>
                      <a:pt x="1060" y="60615"/>
                      <a:pt x="1060" y="60258"/>
                    </a:cubicBezTo>
                    <a:lnTo>
                      <a:pt x="1060" y="643"/>
                    </a:lnTo>
                    <a:cubicBezTo>
                      <a:pt x="1060" y="286"/>
                      <a:pt x="786"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3" name="Google Shape;1853;p56"/>
            <p:cNvSpPr/>
            <p:nvPr/>
          </p:nvSpPr>
          <p:spPr>
            <a:xfrm>
              <a:off x="7249535" y="2967255"/>
              <a:ext cx="285398" cy="153070"/>
            </a:xfrm>
            <a:custGeom>
              <a:rect b="b" l="l" r="r" t="t"/>
              <a:pathLst>
                <a:path extrusionOk="0" h="2117" w="3947">
                  <a:moveTo>
                    <a:pt x="1517" y="0"/>
                  </a:moveTo>
                  <a:cubicBezTo>
                    <a:pt x="1300" y="0"/>
                    <a:pt x="1094" y="25"/>
                    <a:pt x="915" y="81"/>
                  </a:cubicBezTo>
                  <a:cubicBezTo>
                    <a:pt x="356" y="259"/>
                    <a:pt x="248" y="485"/>
                    <a:pt x="118" y="664"/>
                  </a:cubicBezTo>
                  <a:cubicBezTo>
                    <a:pt x="0" y="799"/>
                    <a:pt x="81" y="955"/>
                    <a:pt x="205" y="955"/>
                  </a:cubicBezTo>
                  <a:cubicBezTo>
                    <a:pt x="245" y="955"/>
                    <a:pt x="289" y="940"/>
                    <a:pt x="332" y="902"/>
                  </a:cubicBezTo>
                  <a:cubicBezTo>
                    <a:pt x="534" y="736"/>
                    <a:pt x="915" y="581"/>
                    <a:pt x="915" y="581"/>
                  </a:cubicBezTo>
                  <a:lnTo>
                    <a:pt x="915" y="581"/>
                  </a:lnTo>
                  <a:cubicBezTo>
                    <a:pt x="915" y="581"/>
                    <a:pt x="498" y="855"/>
                    <a:pt x="296" y="1081"/>
                  </a:cubicBezTo>
                  <a:cubicBezTo>
                    <a:pt x="221" y="1148"/>
                    <a:pt x="287" y="1328"/>
                    <a:pt x="466" y="1328"/>
                  </a:cubicBezTo>
                  <a:cubicBezTo>
                    <a:pt x="541" y="1328"/>
                    <a:pt x="636" y="1296"/>
                    <a:pt x="749" y="1212"/>
                  </a:cubicBezTo>
                  <a:cubicBezTo>
                    <a:pt x="843" y="1180"/>
                    <a:pt x="955" y="1112"/>
                    <a:pt x="1054" y="1112"/>
                  </a:cubicBezTo>
                  <a:cubicBezTo>
                    <a:pt x="1067" y="1112"/>
                    <a:pt x="1081" y="1114"/>
                    <a:pt x="1094" y="1116"/>
                  </a:cubicBezTo>
                  <a:cubicBezTo>
                    <a:pt x="891" y="1116"/>
                    <a:pt x="237" y="1438"/>
                    <a:pt x="570" y="1593"/>
                  </a:cubicBezTo>
                  <a:cubicBezTo>
                    <a:pt x="594" y="1606"/>
                    <a:pt x="618" y="1612"/>
                    <a:pt x="642" y="1612"/>
                  </a:cubicBezTo>
                  <a:cubicBezTo>
                    <a:pt x="721" y="1612"/>
                    <a:pt x="794" y="1549"/>
                    <a:pt x="868" y="1521"/>
                  </a:cubicBezTo>
                  <a:cubicBezTo>
                    <a:pt x="920" y="1510"/>
                    <a:pt x="969" y="1498"/>
                    <a:pt x="1013" y="1486"/>
                  </a:cubicBezTo>
                  <a:lnTo>
                    <a:pt x="1013" y="1486"/>
                  </a:lnTo>
                  <a:cubicBezTo>
                    <a:pt x="806" y="1568"/>
                    <a:pt x="567" y="1699"/>
                    <a:pt x="713" y="1831"/>
                  </a:cubicBezTo>
                  <a:cubicBezTo>
                    <a:pt x="784" y="1914"/>
                    <a:pt x="1201" y="1974"/>
                    <a:pt x="1368" y="1986"/>
                  </a:cubicBezTo>
                  <a:cubicBezTo>
                    <a:pt x="1487" y="2002"/>
                    <a:pt x="1614" y="2008"/>
                    <a:pt x="1745" y="2008"/>
                  </a:cubicBezTo>
                  <a:cubicBezTo>
                    <a:pt x="2008" y="2008"/>
                    <a:pt x="2288" y="1982"/>
                    <a:pt x="2558" y="1950"/>
                  </a:cubicBezTo>
                  <a:cubicBezTo>
                    <a:pt x="2642" y="1942"/>
                    <a:pt x="2739" y="1933"/>
                    <a:pt x="2804" y="1933"/>
                  </a:cubicBezTo>
                  <a:cubicBezTo>
                    <a:pt x="2832" y="1933"/>
                    <a:pt x="2854" y="1935"/>
                    <a:pt x="2868" y="1938"/>
                  </a:cubicBezTo>
                  <a:cubicBezTo>
                    <a:pt x="3166" y="2009"/>
                    <a:pt x="3654" y="2117"/>
                    <a:pt x="3654" y="2117"/>
                  </a:cubicBezTo>
                  <a:cubicBezTo>
                    <a:pt x="3654" y="2117"/>
                    <a:pt x="3947" y="303"/>
                    <a:pt x="3634" y="303"/>
                  </a:cubicBezTo>
                  <a:cubicBezTo>
                    <a:pt x="3625" y="303"/>
                    <a:pt x="3616" y="304"/>
                    <a:pt x="3606" y="307"/>
                  </a:cubicBezTo>
                  <a:cubicBezTo>
                    <a:pt x="3541" y="326"/>
                    <a:pt x="3462" y="333"/>
                    <a:pt x="3381" y="333"/>
                  </a:cubicBezTo>
                  <a:cubicBezTo>
                    <a:pt x="3166" y="333"/>
                    <a:pt x="2939" y="283"/>
                    <a:pt x="2939" y="283"/>
                  </a:cubicBezTo>
                  <a:cubicBezTo>
                    <a:pt x="2530" y="119"/>
                    <a:pt x="1996" y="0"/>
                    <a:pt x="1517"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7168479" y="2730160"/>
              <a:ext cx="289953" cy="218867"/>
            </a:xfrm>
            <a:custGeom>
              <a:rect b="b" l="l" r="r" t="t"/>
              <a:pathLst>
                <a:path extrusionOk="0" h="3027" w="4010">
                  <a:moveTo>
                    <a:pt x="3441" y="1002"/>
                  </a:moveTo>
                  <a:cubicBezTo>
                    <a:pt x="3464" y="1007"/>
                    <a:pt x="3486" y="1011"/>
                    <a:pt x="3507" y="1015"/>
                  </a:cubicBezTo>
                  <a:lnTo>
                    <a:pt x="3507" y="1015"/>
                  </a:lnTo>
                  <a:cubicBezTo>
                    <a:pt x="3472" y="1011"/>
                    <a:pt x="3437" y="1009"/>
                    <a:pt x="3401" y="1008"/>
                  </a:cubicBezTo>
                  <a:lnTo>
                    <a:pt x="3401" y="1008"/>
                  </a:lnTo>
                  <a:cubicBezTo>
                    <a:pt x="3415" y="1007"/>
                    <a:pt x="3429" y="1005"/>
                    <a:pt x="3441" y="1002"/>
                  </a:cubicBezTo>
                  <a:close/>
                  <a:moveTo>
                    <a:pt x="3271" y="1012"/>
                  </a:moveTo>
                  <a:cubicBezTo>
                    <a:pt x="3193" y="1019"/>
                    <a:pt x="3126" y="1032"/>
                    <a:pt x="3084" y="1050"/>
                  </a:cubicBezTo>
                  <a:cubicBezTo>
                    <a:pt x="3129" y="1017"/>
                    <a:pt x="3199" y="1013"/>
                    <a:pt x="3271" y="1012"/>
                  </a:cubicBezTo>
                  <a:close/>
                  <a:moveTo>
                    <a:pt x="3068" y="1"/>
                  </a:moveTo>
                  <a:cubicBezTo>
                    <a:pt x="2994" y="1"/>
                    <a:pt x="2913" y="5"/>
                    <a:pt x="2822" y="14"/>
                  </a:cubicBezTo>
                  <a:cubicBezTo>
                    <a:pt x="2227" y="74"/>
                    <a:pt x="1477" y="550"/>
                    <a:pt x="1012" y="1026"/>
                  </a:cubicBezTo>
                  <a:cubicBezTo>
                    <a:pt x="1012" y="1026"/>
                    <a:pt x="643" y="1276"/>
                    <a:pt x="369" y="1300"/>
                  </a:cubicBezTo>
                  <a:cubicBezTo>
                    <a:pt x="0" y="1348"/>
                    <a:pt x="1072" y="3026"/>
                    <a:pt x="1072" y="3026"/>
                  </a:cubicBezTo>
                  <a:cubicBezTo>
                    <a:pt x="1072" y="3026"/>
                    <a:pt x="1381" y="2598"/>
                    <a:pt x="1631" y="2407"/>
                  </a:cubicBezTo>
                  <a:cubicBezTo>
                    <a:pt x="1679" y="2395"/>
                    <a:pt x="2584" y="2240"/>
                    <a:pt x="2727" y="2217"/>
                  </a:cubicBezTo>
                  <a:cubicBezTo>
                    <a:pt x="2941" y="2169"/>
                    <a:pt x="2977" y="2133"/>
                    <a:pt x="3108" y="2074"/>
                  </a:cubicBezTo>
                  <a:cubicBezTo>
                    <a:pt x="3274" y="2002"/>
                    <a:pt x="3644" y="1800"/>
                    <a:pt x="3691" y="1693"/>
                  </a:cubicBezTo>
                  <a:cubicBezTo>
                    <a:pt x="3738" y="1581"/>
                    <a:pt x="3668" y="1545"/>
                    <a:pt x="3558" y="1545"/>
                  </a:cubicBezTo>
                  <a:cubicBezTo>
                    <a:pt x="3364" y="1545"/>
                    <a:pt x="3048" y="1657"/>
                    <a:pt x="3048" y="1657"/>
                  </a:cubicBezTo>
                  <a:cubicBezTo>
                    <a:pt x="3048" y="1657"/>
                    <a:pt x="3215" y="1574"/>
                    <a:pt x="3441" y="1514"/>
                  </a:cubicBezTo>
                  <a:cubicBezTo>
                    <a:pt x="3536" y="1478"/>
                    <a:pt x="3679" y="1383"/>
                    <a:pt x="3763" y="1288"/>
                  </a:cubicBezTo>
                  <a:cubicBezTo>
                    <a:pt x="3897" y="1128"/>
                    <a:pt x="3746" y="1047"/>
                    <a:pt x="3548" y="1019"/>
                  </a:cubicBezTo>
                  <a:lnTo>
                    <a:pt x="3548" y="1019"/>
                  </a:lnTo>
                  <a:cubicBezTo>
                    <a:pt x="3568" y="1021"/>
                    <a:pt x="3586" y="1022"/>
                    <a:pt x="3604" y="1022"/>
                  </a:cubicBezTo>
                  <a:cubicBezTo>
                    <a:pt x="3924" y="1022"/>
                    <a:pt x="3936" y="745"/>
                    <a:pt x="3822" y="693"/>
                  </a:cubicBezTo>
                  <a:cubicBezTo>
                    <a:pt x="3536" y="562"/>
                    <a:pt x="3036" y="490"/>
                    <a:pt x="3036" y="490"/>
                  </a:cubicBezTo>
                  <a:cubicBezTo>
                    <a:pt x="3036" y="490"/>
                    <a:pt x="3113" y="484"/>
                    <a:pt x="3220" y="484"/>
                  </a:cubicBezTo>
                  <a:cubicBezTo>
                    <a:pt x="3363" y="484"/>
                    <a:pt x="3560" y="495"/>
                    <a:pt x="3703" y="550"/>
                  </a:cubicBezTo>
                  <a:cubicBezTo>
                    <a:pt x="3734" y="560"/>
                    <a:pt x="3763" y="565"/>
                    <a:pt x="3788" y="565"/>
                  </a:cubicBezTo>
                  <a:cubicBezTo>
                    <a:pt x="3969" y="565"/>
                    <a:pt x="4010" y="333"/>
                    <a:pt x="3822" y="228"/>
                  </a:cubicBezTo>
                  <a:cubicBezTo>
                    <a:pt x="3651" y="127"/>
                    <a:pt x="3479" y="1"/>
                    <a:pt x="3068" y="1"/>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7339773" y="3561547"/>
              <a:ext cx="366816" cy="276784"/>
            </a:xfrm>
            <a:custGeom>
              <a:rect b="b" l="l" r="r" t="t"/>
              <a:pathLst>
                <a:path extrusionOk="0" h="3828" w="5073">
                  <a:moveTo>
                    <a:pt x="2061" y="1"/>
                  </a:moveTo>
                  <a:cubicBezTo>
                    <a:pt x="1654" y="1"/>
                    <a:pt x="1370" y="17"/>
                    <a:pt x="1370" y="17"/>
                  </a:cubicBezTo>
                  <a:lnTo>
                    <a:pt x="1" y="3827"/>
                  </a:lnTo>
                  <a:lnTo>
                    <a:pt x="1" y="3827"/>
                  </a:lnTo>
                  <a:lnTo>
                    <a:pt x="4477" y="2946"/>
                  </a:lnTo>
                  <a:cubicBezTo>
                    <a:pt x="4477" y="2946"/>
                    <a:pt x="5073" y="1672"/>
                    <a:pt x="4882" y="744"/>
                  </a:cubicBezTo>
                  <a:cubicBezTo>
                    <a:pt x="4731" y="96"/>
                    <a:pt x="3041" y="1"/>
                    <a:pt x="2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7186122" y="4524317"/>
              <a:ext cx="211427" cy="325445"/>
            </a:xfrm>
            <a:custGeom>
              <a:rect b="b" l="l" r="r" t="t"/>
              <a:pathLst>
                <a:path extrusionOk="0" h="4501" w="2924">
                  <a:moveTo>
                    <a:pt x="1097" y="1"/>
                  </a:moveTo>
                  <a:cubicBezTo>
                    <a:pt x="807" y="1"/>
                    <a:pt x="0" y="570"/>
                    <a:pt x="280" y="1026"/>
                  </a:cubicBezTo>
                  <a:cubicBezTo>
                    <a:pt x="459" y="1311"/>
                    <a:pt x="292" y="3264"/>
                    <a:pt x="292" y="3264"/>
                  </a:cubicBezTo>
                  <a:cubicBezTo>
                    <a:pt x="369" y="3659"/>
                    <a:pt x="899" y="4500"/>
                    <a:pt x="1635" y="4500"/>
                  </a:cubicBezTo>
                  <a:cubicBezTo>
                    <a:pt x="1919" y="4500"/>
                    <a:pt x="2234" y="4375"/>
                    <a:pt x="2566" y="4050"/>
                  </a:cubicBezTo>
                  <a:cubicBezTo>
                    <a:pt x="2923" y="3716"/>
                    <a:pt x="2757" y="3026"/>
                    <a:pt x="2745" y="2478"/>
                  </a:cubicBezTo>
                  <a:cubicBezTo>
                    <a:pt x="2697" y="1371"/>
                    <a:pt x="2673" y="871"/>
                    <a:pt x="2626" y="585"/>
                  </a:cubicBezTo>
                  <a:cubicBezTo>
                    <a:pt x="2578" y="287"/>
                    <a:pt x="1376" y="37"/>
                    <a:pt x="1114" y="2"/>
                  </a:cubicBezTo>
                  <a:cubicBezTo>
                    <a:pt x="1108" y="1"/>
                    <a:pt x="1102"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7154669" y="3599942"/>
              <a:ext cx="540426" cy="1056087"/>
            </a:xfrm>
            <a:custGeom>
              <a:rect b="b" l="l" r="r" t="t"/>
              <a:pathLst>
                <a:path extrusionOk="0" h="14606" w="7474">
                  <a:moveTo>
                    <a:pt x="7347" y="0"/>
                  </a:moveTo>
                  <a:cubicBezTo>
                    <a:pt x="7279" y="0"/>
                    <a:pt x="7176" y="58"/>
                    <a:pt x="7025" y="189"/>
                  </a:cubicBezTo>
                  <a:cubicBezTo>
                    <a:pt x="6680" y="498"/>
                    <a:pt x="6847" y="1618"/>
                    <a:pt x="5454" y="3701"/>
                  </a:cubicBezTo>
                  <a:cubicBezTo>
                    <a:pt x="4347" y="3594"/>
                    <a:pt x="2858" y="3296"/>
                    <a:pt x="2858" y="3296"/>
                  </a:cubicBezTo>
                  <a:cubicBezTo>
                    <a:pt x="1322" y="8952"/>
                    <a:pt x="1" y="12762"/>
                    <a:pt x="477" y="14072"/>
                  </a:cubicBezTo>
                  <a:cubicBezTo>
                    <a:pt x="537" y="14214"/>
                    <a:pt x="1156" y="14417"/>
                    <a:pt x="1930" y="14548"/>
                  </a:cubicBezTo>
                  <a:cubicBezTo>
                    <a:pt x="2179" y="14589"/>
                    <a:pt x="2404" y="14605"/>
                    <a:pt x="2603" y="14605"/>
                  </a:cubicBezTo>
                  <a:cubicBezTo>
                    <a:pt x="3267" y="14605"/>
                    <a:pt x="3640" y="14421"/>
                    <a:pt x="3668" y="14357"/>
                  </a:cubicBezTo>
                  <a:cubicBezTo>
                    <a:pt x="4263" y="12845"/>
                    <a:pt x="4978" y="8976"/>
                    <a:pt x="5335" y="7892"/>
                  </a:cubicBezTo>
                  <a:cubicBezTo>
                    <a:pt x="5751" y="6678"/>
                    <a:pt x="6168" y="5606"/>
                    <a:pt x="6275" y="4725"/>
                  </a:cubicBezTo>
                  <a:cubicBezTo>
                    <a:pt x="6728" y="3606"/>
                    <a:pt x="7454" y="1141"/>
                    <a:pt x="7466" y="320"/>
                  </a:cubicBezTo>
                  <a:cubicBezTo>
                    <a:pt x="7473" y="122"/>
                    <a:pt x="7447" y="0"/>
                    <a:pt x="7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7167612" y="3775721"/>
              <a:ext cx="392991" cy="880892"/>
            </a:xfrm>
            <a:custGeom>
              <a:rect b="b" l="l" r="r" t="t"/>
              <a:pathLst>
                <a:path extrusionOk="0" h="12183" w="5435">
                  <a:moveTo>
                    <a:pt x="3602" y="1"/>
                  </a:moveTo>
                  <a:cubicBezTo>
                    <a:pt x="3271" y="1"/>
                    <a:pt x="2960" y="74"/>
                    <a:pt x="2739" y="258"/>
                  </a:cubicBezTo>
                  <a:cubicBezTo>
                    <a:pt x="2739" y="258"/>
                    <a:pt x="2286" y="615"/>
                    <a:pt x="1917" y="2223"/>
                  </a:cubicBezTo>
                  <a:cubicBezTo>
                    <a:pt x="1667" y="3247"/>
                    <a:pt x="310" y="8378"/>
                    <a:pt x="0" y="11772"/>
                  </a:cubicBezTo>
                  <a:cubicBezTo>
                    <a:pt x="1528" y="12053"/>
                    <a:pt x="2206" y="12183"/>
                    <a:pt x="2523" y="12183"/>
                  </a:cubicBezTo>
                  <a:cubicBezTo>
                    <a:pt x="2715" y="12183"/>
                    <a:pt x="2774" y="12135"/>
                    <a:pt x="2810" y="12045"/>
                  </a:cubicBezTo>
                  <a:cubicBezTo>
                    <a:pt x="2894" y="11807"/>
                    <a:pt x="631" y="11164"/>
                    <a:pt x="1108" y="11164"/>
                  </a:cubicBezTo>
                  <a:cubicBezTo>
                    <a:pt x="1124" y="11164"/>
                    <a:pt x="1140" y="11165"/>
                    <a:pt x="1155" y="11165"/>
                  </a:cubicBezTo>
                  <a:cubicBezTo>
                    <a:pt x="2410" y="11165"/>
                    <a:pt x="2584" y="10700"/>
                    <a:pt x="2584" y="10700"/>
                  </a:cubicBezTo>
                  <a:cubicBezTo>
                    <a:pt x="2584" y="10700"/>
                    <a:pt x="1608" y="10152"/>
                    <a:pt x="1751" y="9926"/>
                  </a:cubicBezTo>
                  <a:cubicBezTo>
                    <a:pt x="1819" y="9826"/>
                    <a:pt x="2092" y="9798"/>
                    <a:pt x="2375" y="9798"/>
                  </a:cubicBezTo>
                  <a:cubicBezTo>
                    <a:pt x="2733" y="9798"/>
                    <a:pt x="3108" y="9843"/>
                    <a:pt x="3108" y="9843"/>
                  </a:cubicBezTo>
                  <a:cubicBezTo>
                    <a:pt x="3108" y="9843"/>
                    <a:pt x="3096" y="8271"/>
                    <a:pt x="3060" y="7616"/>
                  </a:cubicBezTo>
                  <a:cubicBezTo>
                    <a:pt x="2989" y="5747"/>
                    <a:pt x="4299" y="5033"/>
                    <a:pt x="4179" y="4568"/>
                  </a:cubicBezTo>
                  <a:cubicBezTo>
                    <a:pt x="4060" y="4128"/>
                    <a:pt x="5144" y="3925"/>
                    <a:pt x="5418" y="794"/>
                  </a:cubicBezTo>
                  <a:cubicBezTo>
                    <a:pt x="5435" y="477"/>
                    <a:pt x="4450" y="1"/>
                    <a:pt x="36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859" name="Google Shape;1859;p56"/>
            <p:cNvSpPr/>
            <p:nvPr/>
          </p:nvSpPr>
          <p:spPr>
            <a:xfrm>
              <a:off x="7270938" y="3865816"/>
              <a:ext cx="319455" cy="347715"/>
            </a:xfrm>
            <a:custGeom>
              <a:rect b="b" l="l" r="r" t="t"/>
              <a:pathLst>
                <a:path extrusionOk="0" h="4809" w="4418">
                  <a:moveTo>
                    <a:pt x="1143" y="0"/>
                  </a:moveTo>
                  <a:cubicBezTo>
                    <a:pt x="798" y="1131"/>
                    <a:pt x="0" y="3977"/>
                    <a:pt x="310" y="4096"/>
                  </a:cubicBezTo>
                  <a:cubicBezTo>
                    <a:pt x="568" y="4192"/>
                    <a:pt x="2259" y="4809"/>
                    <a:pt x="2998" y="4809"/>
                  </a:cubicBezTo>
                  <a:cubicBezTo>
                    <a:pt x="3179" y="4809"/>
                    <a:pt x="3303" y="4771"/>
                    <a:pt x="3334" y="4680"/>
                  </a:cubicBezTo>
                  <a:cubicBezTo>
                    <a:pt x="3512" y="4203"/>
                    <a:pt x="4417" y="881"/>
                    <a:pt x="4417" y="881"/>
                  </a:cubicBezTo>
                  <a:cubicBezTo>
                    <a:pt x="3691" y="881"/>
                    <a:pt x="1405" y="155"/>
                    <a:pt x="1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7173613" y="4442031"/>
              <a:ext cx="293641" cy="163337"/>
            </a:xfrm>
            <a:custGeom>
              <a:rect b="b" l="l" r="r" t="t"/>
              <a:pathLst>
                <a:path extrusionOk="0" h="2259" w="4061">
                  <a:moveTo>
                    <a:pt x="1061" y="0"/>
                  </a:moveTo>
                  <a:cubicBezTo>
                    <a:pt x="575" y="0"/>
                    <a:pt x="239" y="44"/>
                    <a:pt x="239" y="44"/>
                  </a:cubicBezTo>
                  <a:cubicBezTo>
                    <a:pt x="239" y="44"/>
                    <a:pt x="84" y="532"/>
                    <a:pt x="1" y="1473"/>
                  </a:cubicBezTo>
                  <a:cubicBezTo>
                    <a:pt x="278" y="1411"/>
                    <a:pt x="562" y="1385"/>
                    <a:pt x="844" y="1385"/>
                  </a:cubicBezTo>
                  <a:cubicBezTo>
                    <a:pt x="2135" y="1385"/>
                    <a:pt x="3367" y="1946"/>
                    <a:pt x="3573" y="2259"/>
                  </a:cubicBezTo>
                  <a:cubicBezTo>
                    <a:pt x="3573" y="2259"/>
                    <a:pt x="3858" y="1544"/>
                    <a:pt x="4061" y="937"/>
                  </a:cubicBezTo>
                  <a:cubicBezTo>
                    <a:pt x="3289" y="142"/>
                    <a:pt x="1933" y="0"/>
                    <a:pt x="10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7177952" y="4472328"/>
              <a:ext cx="284168" cy="97756"/>
            </a:xfrm>
            <a:custGeom>
              <a:rect b="b" l="l" r="r" t="t"/>
              <a:pathLst>
                <a:path extrusionOk="0" h="1352" w="3930">
                  <a:moveTo>
                    <a:pt x="937" y="1"/>
                  </a:moveTo>
                  <a:cubicBezTo>
                    <a:pt x="437" y="1"/>
                    <a:pt x="107" y="54"/>
                    <a:pt x="107" y="54"/>
                  </a:cubicBezTo>
                  <a:cubicBezTo>
                    <a:pt x="107" y="54"/>
                    <a:pt x="72" y="161"/>
                    <a:pt x="0" y="685"/>
                  </a:cubicBezTo>
                  <a:cubicBezTo>
                    <a:pt x="344" y="603"/>
                    <a:pt x="683" y="570"/>
                    <a:pt x="1009" y="570"/>
                  </a:cubicBezTo>
                  <a:cubicBezTo>
                    <a:pt x="2441" y="570"/>
                    <a:pt x="3606" y="1226"/>
                    <a:pt x="3703" y="1352"/>
                  </a:cubicBezTo>
                  <a:cubicBezTo>
                    <a:pt x="3703" y="1352"/>
                    <a:pt x="3929" y="899"/>
                    <a:pt x="3917" y="780"/>
                  </a:cubicBezTo>
                  <a:cubicBezTo>
                    <a:pt x="2904" y="129"/>
                    <a:pt x="1714" y="1"/>
                    <a:pt x="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56"/>
          <p:cNvGrpSpPr/>
          <p:nvPr/>
        </p:nvGrpSpPr>
        <p:grpSpPr>
          <a:xfrm>
            <a:off x="6241556" y="-594234"/>
            <a:ext cx="3735065" cy="3589493"/>
            <a:chOff x="6241556" y="-594234"/>
            <a:chExt cx="3735065" cy="3589493"/>
          </a:xfrm>
        </p:grpSpPr>
        <p:sp>
          <p:nvSpPr>
            <p:cNvPr id="1863" name="Google Shape;1863;p56"/>
            <p:cNvSpPr/>
            <p:nvPr/>
          </p:nvSpPr>
          <p:spPr>
            <a:xfrm>
              <a:off x="6990321" y="-594234"/>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6241556" y="-245452"/>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8288611" y="1532717"/>
              <a:ext cx="1609675" cy="1462542"/>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rot="293693">
              <a:off x="8148521" y="986874"/>
              <a:ext cx="1776157" cy="1293391"/>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39"/>
          <p:cNvSpPr txBox="1"/>
          <p:nvPr>
            <p:ph type="title"/>
          </p:nvPr>
        </p:nvSpPr>
        <p:spPr>
          <a:xfrm>
            <a:off x="717700" y="541025"/>
            <a:ext cx="7708500" cy="4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CONTENTS OF THIS TEMPLATE</a:t>
            </a:r>
            <a:endParaRPr/>
          </a:p>
        </p:txBody>
      </p:sp>
      <p:sp>
        <p:nvSpPr>
          <p:cNvPr id="1005" name="Google Shape;1005;p39"/>
          <p:cNvSpPr txBox="1"/>
          <p:nvPr>
            <p:ph idx="1" type="body"/>
          </p:nvPr>
        </p:nvSpPr>
        <p:spPr>
          <a:xfrm>
            <a:off x="717700" y="1152475"/>
            <a:ext cx="7708500" cy="3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1625" lvl="0" marL="457200" rtl="0" algn="l">
              <a:spcBef>
                <a:spcPts val="0"/>
              </a:spcBef>
              <a:spcAft>
                <a:spcPts val="0"/>
              </a:spcAft>
              <a:buSzPts val="1150"/>
              <a:buAutoNum type="arabicPeriod"/>
            </a:pPr>
            <a:r>
              <a:rPr lang="en"/>
              <a:t>A slide structure based on a </a:t>
            </a:r>
            <a:r>
              <a:rPr b="1" lang="en"/>
              <a:t>workshop</a:t>
            </a:r>
            <a:r>
              <a:rPr lang="en"/>
              <a:t>,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1625" lvl="0" marL="457200" rtl="0" algn="l">
              <a:spcBef>
                <a:spcPts val="0"/>
              </a:spcBef>
              <a:spcAft>
                <a:spcPts val="0"/>
              </a:spcAft>
              <a:buSzPts val="1150"/>
              <a:buAutoNum type="arabicPeriod"/>
            </a:pPr>
            <a:r>
              <a:rPr lang="en"/>
              <a:t>To view this template in PowerPoint with the correct fonts, download and install on your computer the </a:t>
            </a:r>
            <a:r>
              <a:rPr b="1" lang="en">
                <a:solidFill>
                  <a:schemeClr val="hlink"/>
                </a:solidFill>
                <a:uFill>
                  <a:noFill/>
                </a:uFill>
                <a:hlinkClick action="ppaction://hlinksldjump" r:id="rId6"/>
              </a:rPr>
              <a:t>fonts that we have used</a:t>
            </a:r>
            <a:r>
              <a:rPr lang="en"/>
              <a:t>. You can learn how to download and install fonts </a:t>
            </a:r>
            <a:r>
              <a:rPr b="1" lang="en">
                <a:uFill>
                  <a:noFill/>
                </a:uFill>
                <a:hlinkClick r:id="rId7"/>
              </a:rPr>
              <a:t>here</a:t>
            </a:r>
            <a:r>
              <a:rPr lang="en"/>
              <a:t>.</a:t>
            </a:r>
            <a:endParaRPr/>
          </a:p>
          <a:p>
            <a:pPr indent="-301625" lvl="0" marL="457200" rtl="0" algn="l">
              <a:spcBef>
                <a:spcPts val="0"/>
              </a:spcBef>
              <a:spcAft>
                <a:spcPts val="0"/>
              </a:spcAft>
              <a:buSzPts val="115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t>.</a:t>
            </a:r>
            <a:endParaRPr/>
          </a:p>
          <a:p>
            <a:pPr indent="-301625" lvl="0" marL="457200" rtl="0" algn="l">
              <a:spcBef>
                <a:spcPts val="0"/>
              </a:spcBef>
              <a:spcAft>
                <a:spcPts val="0"/>
              </a:spcAft>
              <a:buSzPts val="1150"/>
              <a:buAutoNum type="arabicPeriod"/>
            </a:pPr>
            <a:r>
              <a:rPr lang="en"/>
              <a:t>A </a:t>
            </a:r>
            <a:r>
              <a:rPr b="1" lang="en">
                <a:solidFill>
                  <a:schemeClr val="hlink"/>
                </a:solidFill>
                <a:uFill>
                  <a:noFill/>
                </a:uFill>
                <a:hlinkClick action="ppaction://hlinksldjump" r:id="rId9"/>
              </a:rPr>
              <a:t>thanks slide</a:t>
            </a:r>
            <a:r>
              <a:rPr lang="en"/>
              <a:t>, which you must keep so that proper credits for our design are given.</a:t>
            </a:r>
            <a:endParaRPr/>
          </a:p>
          <a:p>
            <a:pPr indent="-301625" lvl="0" marL="457200" rtl="0" algn="l">
              <a:spcBef>
                <a:spcPts val="0"/>
              </a:spcBef>
              <a:spcAft>
                <a:spcPts val="0"/>
              </a:spcAft>
              <a:buSzPts val="1150"/>
              <a:buAutoNum type="arabicPeriod"/>
            </a:pPr>
            <a:r>
              <a:rPr lang="en"/>
              <a:t>A </a:t>
            </a:r>
            <a:r>
              <a:rPr b="1" lang="en">
                <a:solidFill>
                  <a:schemeClr val="hlink"/>
                </a:solidFill>
                <a:uFill>
                  <a:noFill/>
                </a:uFill>
                <a:hlinkClick action="ppaction://hlinksldjump" r:id="rId10"/>
              </a:rPr>
              <a:t>resources slide</a:t>
            </a:r>
            <a:r>
              <a:rPr lang="en"/>
              <a:t>, where you’ll find links to all the elements used in the template.</a:t>
            </a:r>
            <a:endParaRPr/>
          </a:p>
          <a:p>
            <a:pPr indent="-301625" lvl="0" marL="457200" rtl="0" algn="l">
              <a:spcBef>
                <a:spcPts val="0"/>
              </a:spcBef>
              <a:spcAft>
                <a:spcPts val="0"/>
              </a:spcAft>
              <a:buSzPts val="1150"/>
              <a:buAutoNum type="arabicPeriod"/>
            </a:pPr>
            <a:r>
              <a:rPr b="1" lang="en">
                <a:solidFill>
                  <a:schemeClr val="hlink"/>
                </a:solidFill>
                <a:uFill>
                  <a:noFill/>
                </a:uFill>
                <a:hlinkClick action="ppaction://hlinksldjump" r:id="rId11"/>
              </a:rPr>
              <a:t>Instructions for use</a:t>
            </a:r>
            <a:r>
              <a:rPr lang="en"/>
              <a:t>.</a:t>
            </a:r>
            <a:endParaRPr/>
          </a:p>
          <a:p>
            <a:pPr indent="-301625" lvl="0" marL="457200" rtl="0" algn="l">
              <a:spcBef>
                <a:spcPts val="0"/>
              </a:spcBef>
              <a:spcAft>
                <a:spcPts val="0"/>
              </a:spcAft>
              <a:buSzPts val="1150"/>
              <a:buAutoNum type="arabicPeriod"/>
            </a:pPr>
            <a:r>
              <a:rPr lang="en"/>
              <a:t>Final slides with:</a:t>
            </a:r>
            <a:endParaRPr/>
          </a:p>
          <a:p>
            <a:pPr indent="-301625" lvl="0" marL="914400" rtl="0" algn="l">
              <a:spcBef>
                <a:spcPts val="0"/>
              </a:spcBef>
              <a:spcAft>
                <a:spcPts val="0"/>
              </a:spcAft>
              <a:buSzPts val="1150"/>
              <a:buChar char="●"/>
            </a:pPr>
            <a:r>
              <a:rPr lang="en"/>
              <a:t>The</a:t>
            </a:r>
            <a:r>
              <a:rPr lang="en" u="sng">
                <a:solidFill>
                  <a:schemeClr val="hlink"/>
                </a:solidFill>
                <a:hlinkClick action="ppaction://hlinksldjump" r:id="rId12"/>
              </a:rPr>
              <a:t> </a:t>
            </a:r>
            <a:r>
              <a:rPr b="1" lang="en">
                <a:solidFill>
                  <a:schemeClr val="hlink"/>
                </a:solidFill>
                <a:uFill>
                  <a:noFill/>
                </a:uFill>
                <a:hlinkClick action="ppaction://hlinksldjump" r:id="rId13"/>
              </a:rPr>
              <a:t>fonts and colors</a:t>
            </a:r>
            <a:r>
              <a:rPr lang="en"/>
              <a:t> used in the template.</a:t>
            </a:r>
            <a:endParaRPr/>
          </a:p>
          <a:p>
            <a:pPr indent="-301625" lvl="0" marL="914400" rtl="0" algn="l">
              <a:spcBef>
                <a:spcPts val="0"/>
              </a:spcBef>
              <a:spcAft>
                <a:spcPts val="0"/>
              </a:spcAft>
              <a:buSzPts val="1150"/>
              <a:buChar char="●"/>
            </a:pPr>
            <a:r>
              <a:rPr lang="en"/>
              <a:t>A </a:t>
            </a:r>
            <a:r>
              <a:rPr b="1" lang="en">
                <a:solidFill>
                  <a:schemeClr val="hlink"/>
                </a:solidFill>
                <a:uFill>
                  <a:noFill/>
                </a:uFill>
                <a:hlinkClick action="ppaction://hlinksldjump" r:id="rId14"/>
              </a:rPr>
              <a:t>selection of illustrations</a:t>
            </a:r>
            <a:r>
              <a:rPr b="1" lang="en"/>
              <a:t>.</a:t>
            </a:r>
            <a:r>
              <a:rPr lang="en"/>
              <a:t> You can also customize and animate them as you wish with the online editor. Visit</a:t>
            </a:r>
            <a:r>
              <a:rPr b="1" lang="en"/>
              <a:t> </a:t>
            </a:r>
            <a:r>
              <a:rPr b="1" lang="en">
                <a:uFill>
                  <a:noFill/>
                </a:uFill>
                <a:hlinkClick r:id="rId15"/>
              </a:rPr>
              <a:t>Storyset</a:t>
            </a:r>
            <a:r>
              <a:rPr lang="en"/>
              <a:t> to find more. </a:t>
            </a:r>
            <a:endParaRPr/>
          </a:p>
          <a:p>
            <a:pPr indent="-301625" lvl="0" marL="914400" rtl="0" algn="l">
              <a:spcBef>
                <a:spcPts val="0"/>
              </a:spcBef>
              <a:spcAft>
                <a:spcPts val="0"/>
              </a:spcAft>
              <a:buSzPts val="1150"/>
              <a:buChar char="●"/>
            </a:pPr>
            <a:r>
              <a:rPr lang="en"/>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t>, whose size and color can be edited. </a:t>
            </a:r>
            <a:endParaRPr/>
          </a:p>
          <a:p>
            <a:pPr indent="-301625" lvl="0" marL="914400" rtl="0" algn="l">
              <a:spcBef>
                <a:spcPts val="0"/>
              </a:spcBef>
              <a:spcAft>
                <a:spcPts val="0"/>
              </a:spcAft>
              <a:buSzPts val="1150"/>
              <a:buChar char="●"/>
            </a:pPr>
            <a:r>
              <a:rPr lang="en"/>
              <a:t>Sets of </a:t>
            </a:r>
            <a:r>
              <a:rPr b="1" lang="en">
                <a:solidFill>
                  <a:schemeClr val="hlink"/>
                </a:solidFill>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0" name="Shape 1870"/>
        <p:cNvGrpSpPr/>
        <p:nvPr/>
      </p:nvGrpSpPr>
      <p:grpSpPr>
        <a:xfrm>
          <a:off x="0" y="0"/>
          <a:ext cx="0" cy="0"/>
          <a:chOff x="0" y="0"/>
          <a:chExt cx="0" cy="0"/>
        </a:xfrm>
      </p:grpSpPr>
      <p:sp>
        <p:nvSpPr>
          <p:cNvPr id="1871" name="Google Shape;1871;p57"/>
          <p:cNvSpPr txBox="1"/>
          <p:nvPr>
            <p:ph type="title"/>
          </p:nvPr>
        </p:nvSpPr>
        <p:spPr>
          <a:xfrm>
            <a:off x="1312250" y="1500600"/>
            <a:ext cx="6519600" cy="160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872" name="Google Shape;1872;p57"/>
          <p:cNvSpPr txBox="1"/>
          <p:nvPr>
            <p:ph idx="1" type="subTitle"/>
          </p:nvPr>
        </p:nvSpPr>
        <p:spPr>
          <a:xfrm>
            <a:off x="1312150" y="3108900"/>
            <a:ext cx="6519600" cy="5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1873" name="Google Shape;1873;p57"/>
          <p:cNvGrpSpPr/>
          <p:nvPr/>
        </p:nvGrpSpPr>
        <p:grpSpPr>
          <a:xfrm>
            <a:off x="-795648" y="-650946"/>
            <a:ext cx="4238259" cy="2590215"/>
            <a:chOff x="-795648" y="-650946"/>
            <a:chExt cx="4238259" cy="2590215"/>
          </a:xfrm>
        </p:grpSpPr>
        <p:sp>
          <p:nvSpPr>
            <p:cNvPr id="1874" name="Google Shape;1874;p57"/>
            <p:cNvSpPr/>
            <p:nvPr/>
          </p:nvSpPr>
          <p:spPr>
            <a:xfrm flipH="1">
              <a:off x="-795648" y="-177790"/>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7"/>
            <p:cNvSpPr/>
            <p:nvPr/>
          </p:nvSpPr>
          <p:spPr>
            <a:xfrm flipH="1">
              <a:off x="-137004" y="-198135"/>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7"/>
            <p:cNvSpPr/>
            <p:nvPr/>
          </p:nvSpPr>
          <p:spPr>
            <a:xfrm flipH="1">
              <a:off x="279052" y="-544203"/>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7"/>
            <p:cNvSpPr/>
            <p:nvPr/>
          </p:nvSpPr>
          <p:spPr>
            <a:xfrm flipH="1">
              <a:off x="929506" y="-65094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7"/>
            <p:cNvSpPr/>
            <p:nvPr/>
          </p:nvSpPr>
          <p:spPr>
            <a:xfrm flipH="1">
              <a:off x="1652840" y="-30216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57"/>
          <p:cNvGrpSpPr/>
          <p:nvPr/>
        </p:nvGrpSpPr>
        <p:grpSpPr>
          <a:xfrm>
            <a:off x="5499706" y="3249526"/>
            <a:ext cx="4049075" cy="3015115"/>
            <a:chOff x="5499706" y="3249526"/>
            <a:chExt cx="4049075" cy="3015115"/>
          </a:xfrm>
        </p:grpSpPr>
        <p:grpSp>
          <p:nvGrpSpPr>
            <p:cNvPr id="1880" name="Google Shape;1880;p57"/>
            <p:cNvGrpSpPr/>
            <p:nvPr/>
          </p:nvGrpSpPr>
          <p:grpSpPr>
            <a:xfrm rot="2700000">
              <a:off x="5929039" y="3915702"/>
              <a:ext cx="1856068" cy="1983145"/>
              <a:chOff x="8050724" y="3243932"/>
              <a:chExt cx="1856085" cy="1983164"/>
            </a:xfrm>
          </p:grpSpPr>
          <p:sp>
            <p:nvSpPr>
              <p:cNvPr id="1881" name="Google Shape;1881;p57"/>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7"/>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7"/>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7"/>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7"/>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57"/>
            <p:cNvSpPr/>
            <p:nvPr/>
          </p:nvSpPr>
          <p:spPr>
            <a:xfrm flipH="1">
              <a:off x="8029446" y="3249526"/>
              <a:ext cx="1519334" cy="1380459"/>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7"/>
            <p:cNvSpPr/>
            <p:nvPr/>
          </p:nvSpPr>
          <p:spPr>
            <a:xfrm flipH="1">
              <a:off x="6844115" y="4301535"/>
              <a:ext cx="1261160" cy="908870"/>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7"/>
            <p:cNvSpPr/>
            <p:nvPr/>
          </p:nvSpPr>
          <p:spPr>
            <a:xfrm flipH="1" rot="1639471">
              <a:off x="7419951" y="3635963"/>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58"/>
          <p:cNvSpPr/>
          <p:nvPr/>
        </p:nvSpPr>
        <p:spPr>
          <a:xfrm>
            <a:off x="3524625" y="3128625"/>
            <a:ext cx="4621800" cy="1095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8"/>
          <p:cNvSpPr/>
          <p:nvPr/>
        </p:nvSpPr>
        <p:spPr>
          <a:xfrm>
            <a:off x="3524625" y="1681575"/>
            <a:ext cx="4621800" cy="1095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8"/>
          <p:cNvSpPr txBox="1"/>
          <p:nvPr>
            <p:ph idx="5" type="subTitle"/>
          </p:nvPr>
        </p:nvSpPr>
        <p:spPr>
          <a:xfrm>
            <a:off x="5927825" y="2163100"/>
            <a:ext cx="20268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
        <p:nvSpPr>
          <p:cNvPr id="1896" name="Google Shape;1896;p58"/>
          <p:cNvSpPr txBox="1"/>
          <p:nvPr>
            <p:ph idx="1" type="subTitle"/>
          </p:nvPr>
        </p:nvSpPr>
        <p:spPr>
          <a:xfrm>
            <a:off x="3705575" y="2163100"/>
            <a:ext cx="20268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very cold</a:t>
            </a:r>
            <a:endParaRPr/>
          </a:p>
        </p:txBody>
      </p:sp>
      <p:sp>
        <p:nvSpPr>
          <p:cNvPr id="1897" name="Google Shape;1897;p58"/>
          <p:cNvSpPr txBox="1"/>
          <p:nvPr>
            <p:ph idx="2" type="subTitle"/>
          </p:nvPr>
        </p:nvSpPr>
        <p:spPr>
          <a:xfrm>
            <a:off x="3705575" y="1687600"/>
            <a:ext cx="2026800" cy="4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a:t>
            </a:r>
            <a:endParaRPr/>
          </a:p>
        </p:txBody>
      </p:sp>
      <p:sp>
        <p:nvSpPr>
          <p:cNvPr id="1898" name="Google Shape;1898;p58"/>
          <p:cNvSpPr txBox="1"/>
          <p:nvPr>
            <p:ph idx="3" type="subTitle"/>
          </p:nvPr>
        </p:nvSpPr>
        <p:spPr>
          <a:xfrm>
            <a:off x="3705575" y="3611024"/>
            <a:ext cx="20268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899" name="Google Shape;1899;p58"/>
          <p:cNvSpPr txBox="1"/>
          <p:nvPr>
            <p:ph idx="4" type="subTitle"/>
          </p:nvPr>
        </p:nvSpPr>
        <p:spPr>
          <a:xfrm>
            <a:off x="3705575" y="3135531"/>
            <a:ext cx="20268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900" name="Google Shape;1900;p58"/>
          <p:cNvSpPr txBox="1"/>
          <p:nvPr>
            <p:ph idx="6" type="subTitle"/>
          </p:nvPr>
        </p:nvSpPr>
        <p:spPr>
          <a:xfrm>
            <a:off x="5927825" y="1687600"/>
            <a:ext cx="20268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901" name="Google Shape;1901;p58"/>
          <p:cNvSpPr txBox="1"/>
          <p:nvPr>
            <p:ph idx="7" type="subTitle"/>
          </p:nvPr>
        </p:nvSpPr>
        <p:spPr>
          <a:xfrm>
            <a:off x="5927825" y="3611024"/>
            <a:ext cx="20268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and has several rings</a:t>
            </a:r>
            <a:endParaRPr/>
          </a:p>
        </p:txBody>
      </p:sp>
      <p:sp>
        <p:nvSpPr>
          <p:cNvPr id="1902" name="Google Shape;1902;p58"/>
          <p:cNvSpPr txBox="1"/>
          <p:nvPr>
            <p:ph idx="8" type="subTitle"/>
          </p:nvPr>
        </p:nvSpPr>
        <p:spPr>
          <a:xfrm>
            <a:off x="5927825" y="3135531"/>
            <a:ext cx="20268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903" name="Google Shape;1903;p58"/>
          <p:cNvSpPr txBox="1"/>
          <p:nvPr>
            <p:ph type="title"/>
          </p:nvPr>
        </p:nvSpPr>
        <p:spPr>
          <a:xfrm>
            <a:off x="903710" y="2005950"/>
            <a:ext cx="936000" cy="3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1904" name="Google Shape;1904;p58"/>
          <p:cNvSpPr txBox="1"/>
          <p:nvPr>
            <p:ph idx="9" type="title"/>
          </p:nvPr>
        </p:nvSpPr>
        <p:spPr>
          <a:xfrm>
            <a:off x="2212486" y="2005875"/>
            <a:ext cx="936000" cy="3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905" name="Google Shape;1905;p58"/>
          <p:cNvSpPr txBox="1"/>
          <p:nvPr>
            <p:ph idx="13" type="title"/>
          </p:nvPr>
        </p:nvSpPr>
        <p:spPr>
          <a:xfrm>
            <a:off x="888975" y="3429348"/>
            <a:ext cx="947400" cy="4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906" name="Google Shape;1906;p58"/>
          <p:cNvSpPr txBox="1"/>
          <p:nvPr>
            <p:ph idx="14" type="title"/>
          </p:nvPr>
        </p:nvSpPr>
        <p:spPr>
          <a:xfrm>
            <a:off x="2206810" y="3435975"/>
            <a:ext cx="947400" cy="4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a:t>
            </a:r>
            <a:endParaRPr/>
          </a:p>
        </p:txBody>
      </p:sp>
      <p:sp>
        <p:nvSpPr>
          <p:cNvPr id="1907" name="Google Shape;1907;p58"/>
          <p:cNvSpPr/>
          <p:nvPr/>
        </p:nvSpPr>
        <p:spPr>
          <a:xfrm>
            <a:off x="824060" y="1681650"/>
            <a:ext cx="1095300" cy="1095300"/>
          </a:xfrm>
          <a:prstGeom prst="donut">
            <a:avLst>
              <a:gd fmla="val 10107" name="adj"/>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8"/>
          <p:cNvSpPr/>
          <p:nvPr/>
        </p:nvSpPr>
        <p:spPr>
          <a:xfrm>
            <a:off x="829310" y="1685700"/>
            <a:ext cx="1084800" cy="1087200"/>
          </a:xfrm>
          <a:prstGeom prst="blockArc">
            <a:avLst>
              <a:gd fmla="val 16140837" name="adj1"/>
              <a:gd fmla="val 1374511" name="adj2"/>
              <a:gd fmla="val 9493"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8"/>
          <p:cNvSpPr/>
          <p:nvPr/>
        </p:nvSpPr>
        <p:spPr>
          <a:xfrm>
            <a:off x="820275" y="3127248"/>
            <a:ext cx="1084800" cy="1084800"/>
          </a:xfrm>
          <a:prstGeom prst="donut">
            <a:avLst>
              <a:gd fmla="val 10107" name="adj"/>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8"/>
          <p:cNvSpPr/>
          <p:nvPr/>
        </p:nvSpPr>
        <p:spPr>
          <a:xfrm>
            <a:off x="825975" y="3132948"/>
            <a:ext cx="1073400" cy="1073400"/>
          </a:xfrm>
          <a:prstGeom prst="blockArc">
            <a:avLst>
              <a:gd fmla="val 16140837" name="adj1"/>
              <a:gd fmla="val 5431309" name="adj2"/>
              <a:gd fmla="val 9164" name="adj3"/>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8"/>
          <p:cNvSpPr/>
          <p:nvPr/>
        </p:nvSpPr>
        <p:spPr>
          <a:xfrm>
            <a:off x="2132836" y="1681575"/>
            <a:ext cx="1095300" cy="1095300"/>
          </a:xfrm>
          <a:prstGeom prst="donut">
            <a:avLst>
              <a:gd fmla="val 10107" name="adj"/>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8"/>
          <p:cNvSpPr/>
          <p:nvPr/>
        </p:nvSpPr>
        <p:spPr>
          <a:xfrm>
            <a:off x="2137936" y="1685475"/>
            <a:ext cx="1085100" cy="1087500"/>
          </a:xfrm>
          <a:prstGeom prst="blockArc">
            <a:avLst>
              <a:gd fmla="val 16140837" name="adj1"/>
              <a:gd fmla="val 3459414" name="adj2"/>
              <a:gd fmla="val 9124" name="adj3"/>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8"/>
          <p:cNvSpPr/>
          <p:nvPr/>
        </p:nvSpPr>
        <p:spPr>
          <a:xfrm>
            <a:off x="2132860" y="3128625"/>
            <a:ext cx="1095300" cy="1095300"/>
          </a:xfrm>
          <a:prstGeom prst="donut">
            <a:avLst>
              <a:gd fmla="val 10107" name="adj"/>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8"/>
          <p:cNvSpPr/>
          <p:nvPr/>
        </p:nvSpPr>
        <p:spPr>
          <a:xfrm>
            <a:off x="2138110" y="3134325"/>
            <a:ext cx="1084800" cy="1083900"/>
          </a:xfrm>
          <a:prstGeom prst="blockArc">
            <a:avLst>
              <a:gd fmla="val 16147424" name="adj1"/>
              <a:gd fmla="val 9681144" name="adj2"/>
              <a:gd fmla="val 10027" name="adj3"/>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8"/>
          <p:cNvSpPr txBox="1"/>
          <p:nvPr>
            <p:ph idx="15"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CLASSIFYING CONCEPTS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59"/>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grpSp>
        <p:nvGrpSpPr>
          <p:cNvPr id="1921" name="Google Shape;1921;p59"/>
          <p:cNvGrpSpPr/>
          <p:nvPr/>
        </p:nvGrpSpPr>
        <p:grpSpPr>
          <a:xfrm>
            <a:off x="3646353" y="1622438"/>
            <a:ext cx="4779850" cy="2546400"/>
            <a:chOff x="233350" y="949250"/>
            <a:chExt cx="7137300" cy="3802300"/>
          </a:xfrm>
        </p:grpSpPr>
        <p:sp>
          <p:nvSpPr>
            <p:cNvPr id="1922" name="Google Shape;1922;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3" name="Google Shape;1973;p59"/>
          <p:cNvSpPr txBox="1"/>
          <p:nvPr>
            <p:ph idx="4294967295" type="subTitle"/>
          </p:nvPr>
        </p:nvSpPr>
        <p:spPr>
          <a:xfrm>
            <a:off x="717697" y="1719262"/>
            <a:ext cx="2231700" cy="631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Mercury is the closest planet to the Sun</a:t>
            </a:r>
            <a:endParaRPr/>
          </a:p>
        </p:txBody>
      </p:sp>
      <p:sp>
        <p:nvSpPr>
          <p:cNvPr id="1974" name="Google Shape;1974;p59"/>
          <p:cNvSpPr txBox="1"/>
          <p:nvPr>
            <p:ph idx="4294967295" type="subTitle"/>
          </p:nvPr>
        </p:nvSpPr>
        <p:spPr>
          <a:xfrm>
            <a:off x="717697" y="2770238"/>
            <a:ext cx="2231700" cy="631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It’</a:t>
            </a:r>
            <a:r>
              <a:rPr lang="en"/>
              <a:t>s the second planet from the Sun</a:t>
            </a:r>
            <a:endParaRPr/>
          </a:p>
        </p:txBody>
      </p:sp>
      <p:sp>
        <p:nvSpPr>
          <p:cNvPr id="1975" name="Google Shape;1975;p59"/>
          <p:cNvSpPr txBox="1"/>
          <p:nvPr>
            <p:ph idx="4294967295" type="subTitle"/>
          </p:nvPr>
        </p:nvSpPr>
        <p:spPr>
          <a:xfrm>
            <a:off x="717697" y="1338187"/>
            <a:ext cx="2117400" cy="370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200">
                <a:latin typeface="Suez One"/>
                <a:ea typeface="Suez One"/>
                <a:cs typeface="Suez One"/>
                <a:sym typeface="Suez One"/>
              </a:rPr>
              <a:t>MERCURY</a:t>
            </a:r>
            <a:endParaRPr sz="2200">
              <a:latin typeface="Suez One"/>
              <a:ea typeface="Suez One"/>
              <a:cs typeface="Suez One"/>
              <a:sym typeface="Suez One"/>
            </a:endParaRPr>
          </a:p>
        </p:txBody>
      </p:sp>
      <p:sp>
        <p:nvSpPr>
          <p:cNvPr id="1976" name="Google Shape;1976;p59"/>
          <p:cNvSpPr txBox="1"/>
          <p:nvPr>
            <p:ph idx="4294967295" type="subTitle"/>
          </p:nvPr>
        </p:nvSpPr>
        <p:spPr>
          <a:xfrm>
            <a:off x="717697" y="2389191"/>
            <a:ext cx="2117400" cy="370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200">
                <a:latin typeface="Suez One"/>
                <a:ea typeface="Suez One"/>
                <a:cs typeface="Suez One"/>
                <a:sym typeface="Suez One"/>
              </a:rPr>
              <a:t>VENUS</a:t>
            </a:r>
            <a:endParaRPr sz="2200">
              <a:latin typeface="Suez One"/>
              <a:ea typeface="Suez One"/>
              <a:cs typeface="Suez One"/>
              <a:sym typeface="Suez One"/>
            </a:endParaRPr>
          </a:p>
        </p:txBody>
      </p:sp>
      <p:sp>
        <p:nvSpPr>
          <p:cNvPr id="1977" name="Google Shape;1977;p59"/>
          <p:cNvSpPr txBox="1"/>
          <p:nvPr>
            <p:ph idx="4294967295" type="subTitle"/>
          </p:nvPr>
        </p:nvSpPr>
        <p:spPr>
          <a:xfrm>
            <a:off x="717697" y="3821213"/>
            <a:ext cx="2231700" cy="631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Despite being red, Mars is a cold place</a:t>
            </a:r>
            <a:endParaRPr/>
          </a:p>
        </p:txBody>
      </p:sp>
      <p:sp>
        <p:nvSpPr>
          <p:cNvPr id="1978" name="Google Shape;1978;p59"/>
          <p:cNvSpPr txBox="1"/>
          <p:nvPr>
            <p:ph idx="4294967295" type="subTitle"/>
          </p:nvPr>
        </p:nvSpPr>
        <p:spPr>
          <a:xfrm flipH="1">
            <a:off x="717697" y="3440195"/>
            <a:ext cx="2117400" cy="370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200">
                <a:latin typeface="Suez One"/>
                <a:ea typeface="Suez One"/>
                <a:cs typeface="Suez One"/>
                <a:sym typeface="Suez One"/>
              </a:rPr>
              <a:t>MARS</a:t>
            </a:r>
            <a:endParaRPr sz="2200">
              <a:latin typeface="Suez One"/>
              <a:ea typeface="Suez One"/>
              <a:cs typeface="Suez One"/>
              <a:sym typeface="Suez One"/>
            </a:endParaRPr>
          </a:p>
        </p:txBody>
      </p:sp>
      <p:cxnSp>
        <p:nvCxnSpPr>
          <p:cNvPr id="1979" name="Google Shape;1979;p59"/>
          <p:cNvCxnSpPr>
            <a:stCxn id="1975" idx="3"/>
          </p:cNvCxnSpPr>
          <p:nvPr/>
        </p:nvCxnSpPr>
        <p:spPr>
          <a:xfrm>
            <a:off x="2835097" y="1523587"/>
            <a:ext cx="2919300" cy="691200"/>
          </a:xfrm>
          <a:prstGeom prst="bentConnector3">
            <a:avLst>
              <a:gd fmla="val 50000" name="adj1"/>
            </a:avLst>
          </a:prstGeom>
          <a:noFill/>
          <a:ln cap="flat" cmpd="sng" w="28575">
            <a:solidFill>
              <a:schemeClr val="dk1"/>
            </a:solidFill>
            <a:prstDash val="solid"/>
            <a:round/>
            <a:headEnd len="sm" w="sm" type="none"/>
            <a:tailEnd len="sm" w="sm" type="triangle"/>
          </a:ln>
        </p:spPr>
      </p:cxnSp>
      <p:cxnSp>
        <p:nvCxnSpPr>
          <p:cNvPr id="1980" name="Google Shape;1980;p59"/>
          <p:cNvCxnSpPr>
            <a:stCxn id="1976" idx="3"/>
          </p:cNvCxnSpPr>
          <p:nvPr/>
        </p:nvCxnSpPr>
        <p:spPr>
          <a:xfrm>
            <a:off x="2835097" y="2574591"/>
            <a:ext cx="4237500" cy="526200"/>
          </a:xfrm>
          <a:prstGeom prst="bentConnector3">
            <a:avLst>
              <a:gd fmla="val 50000" name="adj1"/>
            </a:avLst>
          </a:prstGeom>
          <a:noFill/>
          <a:ln cap="flat" cmpd="sng" w="28575">
            <a:solidFill>
              <a:schemeClr val="dk1"/>
            </a:solidFill>
            <a:prstDash val="solid"/>
            <a:round/>
            <a:headEnd len="sm" w="sm" type="none"/>
            <a:tailEnd len="sm" w="sm" type="triangle"/>
          </a:ln>
        </p:spPr>
      </p:cxnSp>
      <p:cxnSp>
        <p:nvCxnSpPr>
          <p:cNvPr id="1981" name="Google Shape;1981;p59"/>
          <p:cNvCxnSpPr>
            <a:stCxn id="1978" idx="1"/>
          </p:cNvCxnSpPr>
          <p:nvPr/>
        </p:nvCxnSpPr>
        <p:spPr>
          <a:xfrm flipH="1" rot="10800000">
            <a:off x="2835097" y="3126695"/>
            <a:ext cx="1771800" cy="498900"/>
          </a:xfrm>
          <a:prstGeom prst="bentConnector3">
            <a:avLst>
              <a:gd fmla="val 50000" name="adj1"/>
            </a:avLst>
          </a:prstGeom>
          <a:noFill/>
          <a:ln cap="flat" cmpd="sng" w="28575">
            <a:solidFill>
              <a:schemeClr val="dk1"/>
            </a:solidFill>
            <a:prstDash val="solid"/>
            <a:round/>
            <a:headEnd len="sm" w="sm" type="none"/>
            <a:tailEnd len="sm" w="sm"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5" name="Shape 1985"/>
        <p:cNvGrpSpPr/>
        <p:nvPr/>
      </p:nvGrpSpPr>
      <p:grpSpPr>
        <a:xfrm>
          <a:off x="0" y="0"/>
          <a:ext cx="0" cy="0"/>
          <a:chOff x="0" y="0"/>
          <a:chExt cx="0" cy="0"/>
        </a:xfrm>
      </p:grpSpPr>
      <p:grpSp>
        <p:nvGrpSpPr>
          <p:cNvPr id="1986" name="Google Shape;1986;p60"/>
          <p:cNvGrpSpPr/>
          <p:nvPr/>
        </p:nvGrpSpPr>
        <p:grpSpPr>
          <a:xfrm>
            <a:off x="-1556266" y="-893948"/>
            <a:ext cx="6752191" cy="4650331"/>
            <a:chOff x="-1556266" y="-893948"/>
            <a:chExt cx="6752191" cy="4650331"/>
          </a:xfrm>
        </p:grpSpPr>
        <p:grpSp>
          <p:nvGrpSpPr>
            <p:cNvPr id="1987" name="Google Shape;1987;p60"/>
            <p:cNvGrpSpPr/>
            <p:nvPr/>
          </p:nvGrpSpPr>
          <p:grpSpPr>
            <a:xfrm>
              <a:off x="-1556266" y="-893948"/>
              <a:ext cx="6752191" cy="4650331"/>
              <a:chOff x="-1984891" y="-893948"/>
              <a:chExt cx="6752191" cy="4650331"/>
            </a:xfrm>
          </p:grpSpPr>
          <p:sp>
            <p:nvSpPr>
              <p:cNvPr id="1988" name="Google Shape;1988;p60"/>
              <p:cNvSpPr/>
              <p:nvPr/>
            </p:nvSpPr>
            <p:spPr>
              <a:xfrm flipH="1" rot="1066182">
                <a:off x="-100107"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0"/>
              <p:cNvSpPr/>
              <p:nvPr/>
            </p:nvSpPr>
            <p:spPr>
              <a:xfrm flipH="1" rot="1066182">
                <a:off x="-1715807" y="-51271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0"/>
              <p:cNvSpPr/>
              <p:nvPr/>
            </p:nvSpPr>
            <p:spPr>
              <a:xfrm flipH="1" rot="1066182">
                <a:off x="-971992" y="-42070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0"/>
              <p:cNvSpPr/>
              <p:nvPr/>
            </p:nvSpPr>
            <p:spPr>
              <a:xfrm flipH="1" rot="1066182">
                <a:off x="-466124" y="-617250"/>
                <a:ext cx="1613391" cy="1468735"/>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0"/>
              <p:cNvSpPr/>
              <p:nvPr/>
            </p:nvSpPr>
            <p:spPr>
              <a:xfrm flipH="1" rot="1066182">
                <a:off x="161769"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0"/>
              <p:cNvSpPr/>
              <p:nvPr/>
            </p:nvSpPr>
            <p:spPr>
              <a:xfrm flipH="1" rot="1066182">
                <a:off x="373985"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0"/>
              <p:cNvSpPr/>
              <p:nvPr/>
            </p:nvSpPr>
            <p:spPr>
              <a:xfrm flipH="1" rot="1066182">
                <a:off x="1886490"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0"/>
              <p:cNvSpPr/>
              <p:nvPr/>
            </p:nvSpPr>
            <p:spPr>
              <a:xfrm flipH="1" rot="1066182">
                <a:off x="791330" y="6372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0"/>
              <p:cNvSpPr/>
              <p:nvPr/>
            </p:nvSpPr>
            <p:spPr>
              <a:xfrm flipH="1" rot="1066182">
                <a:off x="2037791" y="-547496"/>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0"/>
              <p:cNvSpPr/>
              <p:nvPr/>
            </p:nvSpPr>
            <p:spPr>
              <a:xfrm flipH="1" rot="1066182">
                <a:off x="2250007"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0"/>
              <p:cNvSpPr/>
              <p:nvPr/>
            </p:nvSpPr>
            <p:spPr>
              <a:xfrm flipH="1" rot="1066182">
                <a:off x="3762512" y="73578"/>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0"/>
              <p:cNvSpPr/>
              <p:nvPr/>
            </p:nvSpPr>
            <p:spPr>
              <a:xfrm flipH="1" rot="1066182">
                <a:off x="2667352" y="1676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0"/>
              <p:cNvSpPr/>
              <p:nvPr/>
            </p:nvSpPr>
            <p:spPr>
              <a:xfrm flipH="1">
                <a:off x="843633" y="981632"/>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0"/>
              <p:cNvSpPr/>
              <p:nvPr/>
            </p:nvSpPr>
            <p:spPr>
              <a:xfrm flipH="1">
                <a:off x="254525" y="216992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0"/>
              <p:cNvSpPr/>
              <p:nvPr/>
            </p:nvSpPr>
            <p:spPr>
              <a:xfrm flipH="1">
                <a:off x="-40756" y="7016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0"/>
              <p:cNvSpPr/>
              <p:nvPr/>
            </p:nvSpPr>
            <p:spPr>
              <a:xfrm flipH="1">
                <a:off x="161773" y="13335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0"/>
              <p:cNvSpPr/>
              <p:nvPr/>
            </p:nvSpPr>
            <p:spPr>
              <a:xfrm flipH="1">
                <a:off x="1297532" y="88058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0"/>
              <p:cNvSpPr/>
              <p:nvPr/>
            </p:nvSpPr>
            <p:spPr>
              <a:xfrm flipH="1">
                <a:off x="-40716" y="2246806"/>
                <a:ext cx="1613351" cy="15095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26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60"/>
            <p:cNvSpPr/>
            <p:nvPr/>
          </p:nvSpPr>
          <p:spPr>
            <a:xfrm flipH="1" rot="1066182">
              <a:off x="1437993" y="935082"/>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7" name="Google Shape;2007;p60"/>
          <p:cNvSpPr txBox="1"/>
          <p:nvPr>
            <p:ph type="title"/>
          </p:nvPr>
        </p:nvSpPr>
        <p:spPr>
          <a:xfrm>
            <a:off x="717700" y="541025"/>
            <a:ext cx="3252000" cy="20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61"/>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THE RESCUE!</a:t>
            </a:r>
            <a:endParaRPr/>
          </a:p>
        </p:txBody>
      </p:sp>
      <p:sp>
        <p:nvSpPr>
          <p:cNvPr id="2013" name="Google Shape;2013;p61"/>
          <p:cNvSpPr txBox="1"/>
          <p:nvPr/>
        </p:nvSpPr>
        <p:spPr>
          <a:xfrm>
            <a:off x="2426525" y="1822935"/>
            <a:ext cx="1877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Despite being red, Mars is cold </a:t>
            </a:r>
            <a:endParaRPr>
              <a:solidFill>
                <a:schemeClr val="dk1"/>
              </a:solidFill>
              <a:latin typeface="Montserrat"/>
              <a:ea typeface="Montserrat"/>
              <a:cs typeface="Montserrat"/>
              <a:sym typeface="Montserrat"/>
            </a:endParaRPr>
          </a:p>
        </p:txBody>
      </p:sp>
      <p:sp>
        <p:nvSpPr>
          <p:cNvPr id="2014" name="Google Shape;2014;p61"/>
          <p:cNvSpPr txBox="1"/>
          <p:nvPr/>
        </p:nvSpPr>
        <p:spPr>
          <a:xfrm>
            <a:off x="2426525" y="1387650"/>
            <a:ext cx="187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PEOPLE</a:t>
            </a:r>
            <a:endParaRPr sz="2200">
              <a:solidFill>
                <a:schemeClr val="dk1"/>
              </a:solidFill>
              <a:latin typeface="Suez One"/>
              <a:ea typeface="Suez One"/>
              <a:cs typeface="Suez One"/>
              <a:sym typeface="Suez One"/>
            </a:endParaRPr>
          </a:p>
        </p:txBody>
      </p:sp>
      <p:sp>
        <p:nvSpPr>
          <p:cNvPr id="2015" name="Google Shape;2015;p61"/>
          <p:cNvSpPr txBox="1"/>
          <p:nvPr/>
        </p:nvSpPr>
        <p:spPr>
          <a:xfrm>
            <a:off x="4451825" y="1822935"/>
            <a:ext cx="1877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1"/>
              </a:solidFill>
              <a:latin typeface="Montserrat"/>
              <a:ea typeface="Montserrat"/>
              <a:cs typeface="Montserrat"/>
              <a:sym typeface="Montserrat"/>
            </a:endParaRPr>
          </a:p>
        </p:txBody>
      </p:sp>
      <p:sp>
        <p:nvSpPr>
          <p:cNvPr id="2016" name="Google Shape;2016;p61"/>
          <p:cNvSpPr txBox="1"/>
          <p:nvPr/>
        </p:nvSpPr>
        <p:spPr>
          <a:xfrm>
            <a:off x="4451825" y="1387650"/>
            <a:ext cx="187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SCENE</a:t>
            </a:r>
            <a:endParaRPr sz="2200">
              <a:solidFill>
                <a:schemeClr val="dk1"/>
              </a:solidFill>
              <a:latin typeface="Suez One"/>
              <a:ea typeface="Suez One"/>
              <a:cs typeface="Suez One"/>
              <a:sym typeface="Suez One"/>
            </a:endParaRPr>
          </a:p>
        </p:txBody>
      </p:sp>
      <p:sp>
        <p:nvSpPr>
          <p:cNvPr id="2017" name="Google Shape;2017;p61"/>
          <p:cNvSpPr txBox="1"/>
          <p:nvPr/>
        </p:nvSpPr>
        <p:spPr>
          <a:xfrm>
            <a:off x="2426525" y="3984176"/>
            <a:ext cx="1877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sp>
        <p:nvSpPr>
          <p:cNvPr id="2018" name="Google Shape;2018;p61"/>
          <p:cNvSpPr txBox="1"/>
          <p:nvPr/>
        </p:nvSpPr>
        <p:spPr>
          <a:xfrm>
            <a:off x="2426525" y="3548928"/>
            <a:ext cx="187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MATERIALS</a:t>
            </a:r>
            <a:endParaRPr sz="2200">
              <a:solidFill>
                <a:schemeClr val="dk1"/>
              </a:solidFill>
              <a:latin typeface="Suez One"/>
              <a:ea typeface="Suez One"/>
              <a:cs typeface="Suez One"/>
              <a:sym typeface="Suez One"/>
            </a:endParaRPr>
          </a:p>
        </p:txBody>
      </p:sp>
      <p:sp>
        <p:nvSpPr>
          <p:cNvPr id="2019" name="Google Shape;2019;p61"/>
          <p:cNvSpPr txBox="1"/>
          <p:nvPr/>
        </p:nvSpPr>
        <p:spPr>
          <a:xfrm>
            <a:off x="4451825" y="3984176"/>
            <a:ext cx="1877400" cy="6183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Saturn is a gas giant and has rings</a:t>
            </a:r>
            <a:endParaRPr>
              <a:solidFill>
                <a:schemeClr val="dk1"/>
              </a:solidFill>
              <a:latin typeface="Montserrat"/>
              <a:ea typeface="Montserrat"/>
              <a:cs typeface="Montserrat"/>
              <a:sym typeface="Montserrat"/>
            </a:endParaRPr>
          </a:p>
        </p:txBody>
      </p:sp>
      <p:sp>
        <p:nvSpPr>
          <p:cNvPr id="2020" name="Google Shape;2020;p61"/>
          <p:cNvSpPr txBox="1"/>
          <p:nvPr/>
        </p:nvSpPr>
        <p:spPr>
          <a:xfrm>
            <a:off x="4451825" y="3548928"/>
            <a:ext cx="1877400" cy="4818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METHODS</a:t>
            </a:r>
            <a:endParaRPr sz="2200">
              <a:solidFill>
                <a:schemeClr val="dk1"/>
              </a:solidFill>
              <a:latin typeface="Suez One"/>
              <a:ea typeface="Suez One"/>
              <a:cs typeface="Suez One"/>
              <a:sym typeface="Suez One"/>
            </a:endParaRPr>
          </a:p>
        </p:txBody>
      </p:sp>
      <p:sp>
        <p:nvSpPr>
          <p:cNvPr id="2021" name="Google Shape;2021;p61"/>
          <p:cNvSpPr txBox="1"/>
          <p:nvPr/>
        </p:nvSpPr>
        <p:spPr>
          <a:xfrm>
            <a:off x="6477125" y="1822935"/>
            <a:ext cx="1877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2022" name="Google Shape;2022;p61"/>
          <p:cNvSpPr txBox="1"/>
          <p:nvPr/>
        </p:nvSpPr>
        <p:spPr>
          <a:xfrm>
            <a:off x="6477125" y="1387650"/>
            <a:ext cx="187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ACTION</a:t>
            </a:r>
            <a:endParaRPr sz="2200">
              <a:solidFill>
                <a:schemeClr val="dk1"/>
              </a:solidFill>
              <a:latin typeface="Suez One"/>
              <a:ea typeface="Suez One"/>
              <a:cs typeface="Suez One"/>
              <a:sym typeface="Suez One"/>
            </a:endParaRPr>
          </a:p>
        </p:txBody>
      </p:sp>
      <p:sp>
        <p:nvSpPr>
          <p:cNvPr id="2023" name="Google Shape;2023;p61"/>
          <p:cNvSpPr txBox="1"/>
          <p:nvPr/>
        </p:nvSpPr>
        <p:spPr>
          <a:xfrm>
            <a:off x="6477125" y="3984175"/>
            <a:ext cx="1877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2024" name="Google Shape;2024;p61"/>
          <p:cNvSpPr txBox="1"/>
          <p:nvPr/>
        </p:nvSpPr>
        <p:spPr>
          <a:xfrm>
            <a:off x="6477125" y="3548928"/>
            <a:ext cx="187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LADDER</a:t>
            </a:r>
            <a:endParaRPr sz="2200">
              <a:solidFill>
                <a:schemeClr val="dk1"/>
              </a:solidFill>
              <a:latin typeface="Suez One"/>
              <a:ea typeface="Suez One"/>
              <a:cs typeface="Suez One"/>
              <a:sym typeface="Suez One"/>
            </a:endParaRPr>
          </a:p>
        </p:txBody>
      </p:sp>
      <p:sp>
        <p:nvSpPr>
          <p:cNvPr id="2025" name="Google Shape;2025;p61"/>
          <p:cNvSpPr txBox="1"/>
          <p:nvPr/>
        </p:nvSpPr>
        <p:spPr>
          <a:xfrm>
            <a:off x="717700" y="2572525"/>
            <a:ext cx="13500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FIRE RESCUE</a:t>
            </a:r>
            <a:endParaRPr sz="2200">
              <a:solidFill>
                <a:schemeClr val="dk1"/>
              </a:solidFill>
              <a:latin typeface="Suez One"/>
              <a:ea typeface="Suez One"/>
              <a:cs typeface="Suez One"/>
              <a:sym typeface="Suez One"/>
            </a:endParaRPr>
          </a:p>
        </p:txBody>
      </p:sp>
      <p:grpSp>
        <p:nvGrpSpPr>
          <p:cNvPr id="2026" name="Google Shape;2026;p61"/>
          <p:cNvGrpSpPr/>
          <p:nvPr/>
        </p:nvGrpSpPr>
        <p:grpSpPr>
          <a:xfrm>
            <a:off x="2836677" y="2490711"/>
            <a:ext cx="4578977" cy="1008833"/>
            <a:chOff x="2836677" y="2490711"/>
            <a:chExt cx="4578977" cy="1008833"/>
          </a:xfrm>
        </p:grpSpPr>
        <p:sp>
          <p:nvSpPr>
            <p:cNvPr id="2027" name="Google Shape;2027;p61"/>
            <p:cNvSpPr/>
            <p:nvPr/>
          </p:nvSpPr>
          <p:spPr>
            <a:xfrm>
              <a:off x="3210587" y="2604931"/>
              <a:ext cx="132000" cy="8127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1"/>
            <p:cNvSpPr/>
            <p:nvPr/>
          </p:nvSpPr>
          <p:spPr>
            <a:xfrm rot="5400000">
              <a:off x="4732348" y="679090"/>
              <a:ext cx="131971" cy="3923315"/>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1"/>
            <p:cNvSpPr/>
            <p:nvPr/>
          </p:nvSpPr>
          <p:spPr>
            <a:xfrm rot="5400000">
              <a:off x="4732348" y="1471901"/>
              <a:ext cx="131971" cy="3923315"/>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1"/>
            <p:cNvSpPr/>
            <p:nvPr/>
          </p:nvSpPr>
          <p:spPr>
            <a:xfrm>
              <a:off x="5087156" y="2523969"/>
              <a:ext cx="131971" cy="81269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1"/>
            <p:cNvSpPr/>
            <p:nvPr/>
          </p:nvSpPr>
          <p:spPr>
            <a:xfrm>
              <a:off x="6290575" y="2523969"/>
              <a:ext cx="131971" cy="81269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1"/>
            <p:cNvSpPr/>
            <p:nvPr/>
          </p:nvSpPr>
          <p:spPr>
            <a:xfrm>
              <a:off x="5688865" y="2523969"/>
              <a:ext cx="131971" cy="81269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1"/>
            <p:cNvSpPr/>
            <p:nvPr/>
          </p:nvSpPr>
          <p:spPr>
            <a:xfrm>
              <a:off x="4485446" y="2523969"/>
              <a:ext cx="131971" cy="81269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1"/>
            <p:cNvSpPr/>
            <p:nvPr/>
          </p:nvSpPr>
          <p:spPr>
            <a:xfrm>
              <a:off x="3883737" y="2523969"/>
              <a:ext cx="131971" cy="81269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1"/>
            <p:cNvSpPr/>
            <p:nvPr/>
          </p:nvSpPr>
          <p:spPr>
            <a:xfrm>
              <a:off x="6892284" y="2523969"/>
              <a:ext cx="131971" cy="81269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1"/>
            <p:cNvSpPr/>
            <p:nvPr/>
          </p:nvSpPr>
          <p:spPr>
            <a:xfrm rot="5400000">
              <a:off x="5388010" y="595040"/>
              <a:ext cx="131971" cy="3923315"/>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1"/>
            <p:cNvSpPr/>
            <p:nvPr/>
          </p:nvSpPr>
          <p:spPr>
            <a:xfrm rot="5400000">
              <a:off x="5388010" y="1387851"/>
              <a:ext cx="131971" cy="3923315"/>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62"/>
          <p:cNvSpPr/>
          <p:nvPr/>
        </p:nvSpPr>
        <p:spPr>
          <a:xfrm>
            <a:off x="806825" y="3195538"/>
            <a:ext cx="5935200" cy="1341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2"/>
          <p:cNvSpPr/>
          <p:nvPr/>
        </p:nvSpPr>
        <p:spPr>
          <a:xfrm>
            <a:off x="806825" y="1591375"/>
            <a:ext cx="5935200" cy="1341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2"/>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AND ANSWER</a:t>
            </a:r>
            <a:endParaRPr/>
          </a:p>
        </p:txBody>
      </p:sp>
      <p:sp>
        <p:nvSpPr>
          <p:cNvPr id="2045" name="Google Shape;2045;p62"/>
          <p:cNvSpPr txBox="1"/>
          <p:nvPr>
            <p:ph idx="1" type="subTitle"/>
          </p:nvPr>
        </p:nvSpPr>
        <p:spPr>
          <a:xfrm>
            <a:off x="2167300" y="3748129"/>
            <a:ext cx="3885600" cy="6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has a poisonous atmosphere</a:t>
            </a:r>
            <a:endParaRPr/>
          </a:p>
        </p:txBody>
      </p:sp>
      <p:sp>
        <p:nvSpPr>
          <p:cNvPr id="2046" name="Google Shape;2046;p62"/>
          <p:cNvSpPr txBox="1"/>
          <p:nvPr>
            <p:ph idx="2" type="subTitle"/>
          </p:nvPr>
        </p:nvSpPr>
        <p:spPr>
          <a:xfrm>
            <a:off x="2167306" y="2144681"/>
            <a:ext cx="3885600" cy="6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Mercury </a:t>
            </a:r>
            <a:r>
              <a:rPr lang="en"/>
              <a:t>the closest planet to the Sun and the smallest one? Note that its name has nothing to do with the liquid metal</a:t>
            </a:r>
            <a:endParaRPr/>
          </a:p>
        </p:txBody>
      </p:sp>
      <p:sp>
        <p:nvSpPr>
          <p:cNvPr id="2047" name="Google Shape;2047;p62"/>
          <p:cNvSpPr txBox="1"/>
          <p:nvPr>
            <p:ph idx="3" type="subTitle"/>
          </p:nvPr>
        </p:nvSpPr>
        <p:spPr>
          <a:xfrm>
            <a:off x="2167300" y="1726475"/>
            <a:ext cx="38856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QUESTION</a:t>
            </a:r>
            <a:endParaRPr/>
          </a:p>
        </p:txBody>
      </p:sp>
      <p:sp>
        <p:nvSpPr>
          <p:cNvPr id="2048" name="Google Shape;2048;p62"/>
          <p:cNvSpPr txBox="1"/>
          <p:nvPr>
            <p:ph idx="4" type="subTitle"/>
          </p:nvPr>
        </p:nvSpPr>
        <p:spPr>
          <a:xfrm>
            <a:off x="2167300" y="3329925"/>
            <a:ext cx="38856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ANSWER</a:t>
            </a:r>
            <a:endParaRPr/>
          </a:p>
        </p:txBody>
      </p:sp>
      <p:grpSp>
        <p:nvGrpSpPr>
          <p:cNvPr id="2049" name="Google Shape;2049;p62"/>
          <p:cNvGrpSpPr/>
          <p:nvPr/>
        </p:nvGrpSpPr>
        <p:grpSpPr>
          <a:xfrm>
            <a:off x="1143705" y="1997121"/>
            <a:ext cx="567822" cy="529808"/>
            <a:chOff x="2133275" y="1783678"/>
            <a:chExt cx="381319" cy="355767"/>
          </a:xfrm>
        </p:grpSpPr>
        <p:sp>
          <p:nvSpPr>
            <p:cNvPr id="2050" name="Google Shape;2050;p62"/>
            <p:cNvSpPr/>
            <p:nvPr/>
          </p:nvSpPr>
          <p:spPr>
            <a:xfrm>
              <a:off x="2133275" y="1783678"/>
              <a:ext cx="381319" cy="355767"/>
            </a:xfrm>
            <a:custGeom>
              <a:rect b="b" l="l" r="r" t="t"/>
              <a:pathLst>
                <a:path extrusionOk="0" h="9955" w="10670">
                  <a:moveTo>
                    <a:pt x="4893" y="3754"/>
                  </a:moveTo>
                  <a:cubicBezTo>
                    <a:pt x="4921" y="3754"/>
                    <a:pt x="4949" y="3757"/>
                    <a:pt x="4978" y="3763"/>
                  </a:cubicBezTo>
                  <a:cubicBezTo>
                    <a:pt x="5740" y="3930"/>
                    <a:pt x="6383" y="4668"/>
                    <a:pt x="6549" y="5620"/>
                  </a:cubicBezTo>
                  <a:lnTo>
                    <a:pt x="6740" y="5430"/>
                  </a:lnTo>
                  <a:cubicBezTo>
                    <a:pt x="6840" y="5310"/>
                    <a:pt x="6956" y="5257"/>
                    <a:pt x="7089" y="5257"/>
                  </a:cubicBezTo>
                  <a:cubicBezTo>
                    <a:pt x="7115" y="5257"/>
                    <a:pt x="7141" y="5259"/>
                    <a:pt x="7168" y="5263"/>
                  </a:cubicBezTo>
                  <a:cubicBezTo>
                    <a:pt x="7335" y="5287"/>
                    <a:pt x="7478" y="5406"/>
                    <a:pt x="7502" y="5597"/>
                  </a:cubicBezTo>
                  <a:cubicBezTo>
                    <a:pt x="7692" y="6335"/>
                    <a:pt x="7478" y="7168"/>
                    <a:pt x="6978" y="7787"/>
                  </a:cubicBezTo>
                  <a:cubicBezTo>
                    <a:pt x="6525" y="8359"/>
                    <a:pt x="5930" y="8645"/>
                    <a:pt x="5335" y="8692"/>
                  </a:cubicBezTo>
                  <a:cubicBezTo>
                    <a:pt x="4716" y="8692"/>
                    <a:pt x="4073" y="8359"/>
                    <a:pt x="3668" y="7787"/>
                  </a:cubicBezTo>
                  <a:cubicBezTo>
                    <a:pt x="3239" y="7216"/>
                    <a:pt x="3072" y="6549"/>
                    <a:pt x="3239" y="5954"/>
                  </a:cubicBezTo>
                  <a:cubicBezTo>
                    <a:pt x="3287" y="5787"/>
                    <a:pt x="3406" y="5668"/>
                    <a:pt x="3572" y="5644"/>
                  </a:cubicBezTo>
                  <a:cubicBezTo>
                    <a:pt x="3603" y="5640"/>
                    <a:pt x="3632" y="5638"/>
                    <a:pt x="3661" y="5638"/>
                  </a:cubicBezTo>
                  <a:cubicBezTo>
                    <a:pt x="3814" y="5638"/>
                    <a:pt x="3945" y="5694"/>
                    <a:pt x="4025" y="5835"/>
                  </a:cubicBezTo>
                  <a:cubicBezTo>
                    <a:pt x="4025" y="5859"/>
                    <a:pt x="4049" y="5882"/>
                    <a:pt x="4049" y="5882"/>
                  </a:cubicBezTo>
                  <a:cubicBezTo>
                    <a:pt x="4073" y="5787"/>
                    <a:pt x="4192" y="5597"/>
                    <a:pt x="4287" y="5239"/>
                  </a:cubicBezTo>
                  <a:cubicBezTo>
                    <a:pt x="4382" y="4882"/>
                    <a:pt x="4477" y="4453"/>
                    <a:pt x="4477" y="4192"/>
                  </a:cubicBezTo>
                  <a:cubicBezTo>
                    <a:pt x="4477" y="4049"/>
                    <a:pt x="4525" y="3953"/>
                    <a:pt x="4620" y="3858"/>
                  </a:cubicBezTo>
                  <a:cubicBezTo>
                    <a:pt x="4711" y="3785"/>
                    <a:pt x="4802" y="3754"/>
                    <a:pt x="4893" y="3754"/>
                  </a:cubicBezTo>
                  <a:close/>
                  <a:moveTo>
                    <a:pt x="5359" y="0"/>
                  </a:moveTo>
                  <a:cubicBezTo>
                    <a:pt x="5001" y="0"/>
                    <a:pt x="4716" y="167"/>
                    <a:pt x="4549" y="476"/>
                  </a:cubicBezTo>
                  <a:lnTo>
                    <a:pt x="191" y="8621"/>
                  </a:lnTo>
                  <a:cubicBezTo>
                    <a:pt x="0" y="8931"/>
                    <a:pt x="24" y="9240"/>
                    <a:pt x="191" y="9526"/>
                  </a:cubicBezTo>
                  <a:cubicBezTo>
                    <a:pt x="358" y="9788"/>
                    <a:pt x="667" y="9955"/>
                    <a:pt x="977" y="9955"/>
                  </a:cubicBezTo>
                  <a:lnTo>
                    <a:pt x="9717" y="9955"/>
                  </a:lnTo>
                  <a:cubicBezTo>
                    <a:pt x="10074" y="9955"/>
                    <a:pt x="10336" y="9812"/>
                    <a:pt x="10503" y="9526"/>
                  </a:cubicBezTo>
                  <a:cubicBezTo>
                    <a:pt x="10669" y="9240"/>
                    <a:pt x="10669" y="8931"/>
                    <a:pt x="10503" y="8621"/>
                  </a:cubicBezTo>
                  <a:lnTo>
                    <a:pt x="6168" y="476"/>
                  </a:lnTo>
                  <a:cubicBezTo>
                    <a:pt x="6025" y="167"/>
                    <a:pt x="5692" y="0"/>
                    <a:pt x="5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2"/>
            <p:cNvSpPr/>
            <p:nvPr/>
          </p:nvSpPr>
          <p:spPr>
            <a:xfrm>
              <a:off x="2269437" y="1941962"/>
              <a:ext cx="111537" cy="117505"/>
            </a:xfrm>
            <a:custGeom>
              <a:rect b="b" l="l" r="r" t="t"/>
              <a:pathLst>
                <a:path extrusionOk="0" h="3288" w="3121">
                  <a:moveTo>
                    <a:pt x="1287" y="1"/>
                  </a:moveTo>
                  <a:cubicBezTo>
                    <a:pt x="1263" y="310"/>
                    <a:pt x="1168" y="739"/>
                    <a:pt x="1072" y="1072"/>
                  </a:cubicBezTo>
                  <a:cubicBezTo>
                    <a:pt x="858" y="1739"/>
                    <a:pt x="620" y="2049"/>
                    <a:pt x="334" y="2073"/>
                  </a:cubicBezTo>
                  <a:cubicBezTo>
                    <a:pt x="315" y="2079"/>
                    <a:pt x="292" y="2082"/>
                    <a:pt x="267" y="2082"/>
                  </a:cubicBezTo>
                  <a:cubicBezTo>
                    <a:pt x="197" y="2082"/>
                    <a:pt x="105" y="2060"/>
                    <a:pt x="1" y="2025"/>
                  </a:cubicBezTo>
                  <a:lnTo>
                    <a:pt x="1" y="2025"/>
                  </a:lnTo>
                  <a:cubicBezTo>
                    <a:pt x="1" y="2334"/>
                    <a:pt x="144" y="2668"/>
                    <a:pt x="358" y="2977"/>
                  </a:cubicBezTo>
                  <a:cubicBezTo>
                    <a:pt x="453" y="3097"/>
                    <a:pt x="548" y="3216"/>
                    <a:pt x="667" y="3287"/>
                  </a:cubicBezTo>
                  <a:cubicBezTo>
                    <a:pt x="739" y="3144"/>
                    <a:pt x="953" y="2644"/>
                    <a:pt x="1025" y="2287"/>
                  </a:cubicBezTo>
                  <a:cubicBezTo>
                    <a:pt x="1048" y="2168"/>
                    <a:pt x="1096" y="2073"/>
                    <a:pt x="1191" y="2025"/>
                  </a:cubicBezTo>
                  <a:cubicBezTo>
                    <a:pt x="1263" y="1971"/>
                    <a:pt x="1348" y="1945"/>
                    <a:pt x="1436" y="1945"/>
                  </a:cubicBezTo>
                  <a:cubicBezTo>
                    <a:pt x="1465" y="1945"/>
                    <a:pt x="1495" y="1947"/>
                    <a:pt x="1525" y="1953"/>
                  </a:cubicBezTo>
                  <a:cubicBezTo>
                    <a:pt x="2001" y="2120"/>
                    <a:pt x="2382" y="2596"/>
                    <a:pt x="2477" y="3216"/>
                  </a:cubicBezTo>
                  <a:cubicBezTo>
                    <a:pt x="2525" y="3144"/>
                    <a:pt x="2620" y="3073"/>
                    <a:pt x="2692" y="2977"/>
                  </a:cubicBezTo>
                  <a:cubicBezTo>
                    <a:pt x="2977" y="2620"/>
                    <a:pt x="3120" y="2144"/>
                    <a:pt x="3120" y="1668"/>
                  </a:cubicBezTo>
                  <a:lnTo>
                    <a:pt x="3120" y="1668"/>
                  </a:lnTo>
                  <a:cubicBezTo>
                    <a:pt x="3001" y="1763"/>
                    <a:pt x="2930" y="1811"/>
                    <a:pt x="2858" y="1834"/>
                  </a:cubicBezTo>
                  <a:cubicBezTo>
                    <a:pt x="2806" y="1843"/>
                    <a:pt x="2754" y="1849"/>
                    <a:pt x="2703" y="1849"/>
                  </a:cubicBezTo>
                  <a:cubicBezTo>
                    <a:pt x="2614" y="1849"/>
                    <a:pt x="2529" y="1832"/>
                    <a:pt x="2454" y="1787"/>
                  </a:cubicBezTo>
                  <a:cubicBezTo>
                    <a:pt x="2287" y="1691"/>
                    <a:pt x="2239" y="1572"/>
                    <a:pt x="2215" y="1430"/>
                  </a:cubicBezTo>
                  <a:cubicBezTo>
                    <a:pt x="2120" y="739"/>
                    <a:pt x="1763" y="19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2"/>
            <p:cNvSpPr/>
            <p:nvPr/>
          </p:nvSpPr>
          <p:spPr>
            <a:xfrm>
              <a:off x="2311143" y="2038133"/>
              <a:ext cx="24730" cy="33236"/>
            </a:xfrm>
            <a:custGeom>
              <a:rect b="b" l="l" r="r" t="t"/>
              <a:pathLst>
                <a:path extrusionOk="0" h="930" w="692">
                  <a:moveTo>
                    <a:pt x="358" y="1"/>
                  </a:moveTo>
                  <a:cubicBezTo>
                    <a:pt x="334" y="191"/>
                    <a:pt x="239" y="358"/>
                    <a:pt x="167" y="548"/>
                  </a:cubicBezTo>
                  <a:lnTo>
                    <a:pt x="1" y="906"/>
                  </a:lnTo>
                  <a:cubicBezTo>
                    <a:pt x="96" y="929"/>
                    <a:pt x="191" y="929"/>
                    <a:pt x="286" y="929"/>
                  </a:cubicBezTo>
                  <a:cubicBezTo>
                    <a:pt x="453" y="929"/>
                    <a:pt x="572" y="906"/>
                    <a:pt x="691" y="882"/>
                  </a:cubicBezTo>
                  <a:lnTo>
                    <a:pt x="691" y="810"/>
                  </a:lnTo>
                  <a:cubicBezTo>
                    <a:pt x="691" y="453"/>
                    <a:pt x="572" y="167"/>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62"/>
          <p:cNvGrpSpPr/>
          <p:nvPr/>
        </p:nvGrpSpPr>
        <p:grpSpPr>
          <a:xfrm>
            <a:off x="1236958" y="3570498"/>
            <a:ext cx="381333" cy="591381"/>
            <a:chOff x="1082925" y="3905625"/>
            <a:chExt cx="169700" cy="263175"/>
          </a:xfrm>
        </p:grpSpPr>
        <p:sp>
          <p:nvSpPr>
            <p:cNvPr id="2054" name="Google Shape;2054;p62"/>
            <p:cNvSpPr/>
            <p:nvPr/>
          </p:nvSpPr>
          <p:spPr>
            <a:xfrm>
              <a:off x="1154375" y="4106850"/>
              <a:ext cx="25025" cy="25625"/>
            </a:xfrm>
            <a:custGeom>
              <a:rect b="b" l="l" r="r" t="t"/>
              <a:pathLst>
                <a:path extrusionOk="0" h="1025" w="1001">
                  <a:moveTo>
                    <a:pt x="501" y="0"/>
                  </a:moveTo>
                  <a:cubicBezTo>
                    <a:pt x="215" y="0"/>
                    <a:pt x="0" y="239"/>
                    <a:pt x="0" y="524"/>
                  </a:cubicBezTo>
                  <a:cubicBezTo>
                    <a:pt x="0" y="786"/>
                    <a:pt x="239" y="1024"/>
                    <a:pt x="501" y="1024"/>
                  </a:cubicBezTo>
                  <a:cubicBezTo>
                    <a:pt x="763" y="1024"/>
                    <a:pt x="1001" y="786"/>
                    <a:pt x="1001" y="524"/>
                  </a:cubicBezTo>
                  <a:cubicBezTo>
                    <a:pt x="1001" y="239"/>
                    <a:pt x="810"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2"/>
            <p:cNvSpPr/>
            <p:nvPr/>
          </p:nvSpPr>
          <p:spPr>
            <a:xfrm>
              <a:off x="1134125" y="3906225"/>
              <a:ext cx="64325" cy="14900"/>
            </a:xfrm>
            <a:custGeom>
              <a:rect b="b" l="l" r="r" t="t"/>
              <a:pathLst>
                <a:path extrusionOk="0" h="596" w="2573">
                  <a:moveTo>
                    <a:pt x="1" y="0"/>
                  </a:moveTo>
                  <a:lnTo>
                    <a:pt x="239" y="452"/>
                  </a:lnTo>
                  <a:cubicBezTo>
                    <a:pt x="334" y="524"/>
                    <a:pt x="429" y="595"/>
                    <a:pt x="549" y="595"/>
                  </a:cubicBezTo>
                  <a:lnTo>
                    <a:pt x="2049" y="595"/>
                  </a:lnTo>
                  <a:cubicBezTo>
                    <a:pt x="2168" y="595"/>
                    <a:pt x="2263" y="524"/>
                    <a:pt x="2311" y="452"/>
                  </a:cubicBezTo>
                  <a:lnTo>
                    <a:pt x="25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2"/>
            <p:cNvSpPr/>
            <p:nvPr/>
          </p:nvSpPr>
          <p:spPr>
            <a:xfrm>
              <a:off x="1128175" y="3992550"/>
              <a:ext cx="15500" cy="15500"/>
            </a:xfrm>
            <a:custGeom>
              <a:rect b="b" l="l" r="r" t="t"/>
              <a:pathLst>
                <a:path extrusionOk="0" h="620" w="620">
                  <a:moveTo>
                    <a:pt x="1" y="0"/>
                  </a:moveTo>
                  <a:lnTo>
                    <a:pt x="1" y="619"/>
                  </a:lnTo>
                  <a:lnTo>
                    <a:pt x="620" y="619"/>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2"/>
            <p:cNvSpPr/>
            <p:nvPr/>
          </p:nvSpPr>
          <p:spPr>
            <a:xfrm>
              <a:off x="1082925" y="3905625"/>
              <a:ext cx="169700" cy="263175"/>
            </a:xfrm>
            <a:custGeom>
              <a:rect b="b" l="l" r="r" t="t"/>
              <a:pathLst>
                <a:path extrusionOk="0" h="10527" w="6788">
                  <a:moveTo>
                    <a:pt x="3930" y="2858"/>
                  </a:moveTo>
                  <a:cubicBezTo>
                    <a:pt x="4097" y="2858"/>
                    <a:pt x="4216" y="3001"/>
                    <a:pt x="4216" y="3144"/>
                  </a:cubicBezTo>
                  <a:lnTo>
                    <a:pt x="4216" y="5716"/>
                  </a:lnTo>
                  <a:cubicBezTo>
                    <a:pt x="4216" y="5882"/>
                    <a:pt x="4073" y="6001"/>
                    <a:pt x="3930" y="6001"/>
                  </a:cubicBezTo>
                  <a:cubicBezTo>
                    <a:pt x="3740" y="6001"/>
                    <a:pt x="3621" y="5859"/>
                    <a:pt x="3621" y="5716"/>
                  </a:cubicBezTo>
                  <a:lnTo>
                    <a:pt x="3621" y="3739"/>
                  </a:lnTo>
                  <a:cubicBezTo>
                    <a:pt x="3478" y="3739"/>
                    <a:pt x="3335" y="3596"/>
                    <a:pt x="3335" y="3453"/>
                  </a:cubicBezTo>
                  <a:cubicBezTo>
                    <a:pt x="3335" y="3263"/>
                    <a:pt x="3478" y="3144"/>
                    <a:pt x="3621" y="3120"/>
                  </a:cubicBezTo>
                  <a:cubicBezTo>
                    <a:pt x="3668" y="2977"/>
                    <a:pt x="3787" y="2858"/>
                    <a:pt x="3930" y="2858"/>
                  </a:cubicBezTo>
                  <a:close/>
                  <a:moveTo>
                    <a:pt x="2739" y="2882"/>
                  </a:moveTo>
                  <a:cubicBezTo>
                    <a:pt x="2906" y="2882"/>
                    <a:pt x="3025" y="3025"/>
                    <a:pt x="3025" y="3167"/>
                  </a:cubicBezTo>
                  <a:lnTo>
                    <a:pt x="3025" y="5739"/>
                  </a:lnTo>
                  <a:cubicBezTo>
                    <a:pt x="3025" y="5906"/>
                    <a:pt x="2882" y="6025"/>
                    <a:pt x="2739" y="6025"/>
                  </a:cubicBezTo>
                  <a:lnTo>
                    <a:pt x="1477" y="6025"/>
                  </a:lnTo>
                  <a:cubicBezTo>
                    <a:pt x="1334" y="6025"/>
                    <a:pt x="1191" y="5882"/>
                    <a:pt x="1191" y="5739"/>
                  </a:cubicBezTo>
                  <a:cubicBezTo>
                    <a:pt x="1191" y="5549"/>
                    <a:pt x="1334" y="5430"/>
                    <a:pt x="1477" y="5430"/>
                  </a:cubicBezTo>
                  <a:lnTo>
                    <a:pt x="2406" y="5430"/>
                  </a:lnTo>
                  <a:lnTo>
                    <a:pt x="2406" y="4715"/>
                  </a:lnTo>
                  <a:lnTo>
                    <a:pt x="1477" y="4715"/>
                  </a:lnTo>
                  <a:cubicBezTo>
                    <a:pt x="1311" y="4715"/>
                    <a:pt x="1191" y="4573"/>
                    <a:pt x="1191" y="4430"/>
                  </a:cubicBezTo>
                  <a:lnTo>
                    <a:pt x="1191" y="3167"/>
                  </a:lnTo>
                  <a:cubicBezTo>
                    <a:pt x="1191" y="3001"/>
                    <a:pt x="1334" y="2882"/>
                    <a:pt x="1477" y="2882"/>
                  </a:cubicBezTo>
                  <a:close/>
                  <a:moveTo>
                    <a:pt x="5240" y="2906"/>
                  </a:moveTo>
                  <a:cubicBezTo>
                    <a:pt x="5407" y="2906"/>
                    <a:pt x="5526" y="3048"/>
                    <a:pt x="5526" y="3215"/>
                  </a:cubicBezTo>
                  <a:lnTo>
                    <a:pt x="5526" y="5739"/>
                  </a:lnTo>
                  <a:cubicBezTo>
                    <a:pt x="5526" y="5906"/>
                    <a:pt x="5383" y="6025"/>
                    <a:pt x="5240" y="6025"/>
                  </a:cubicBezTo>
                  <a:cubicBezTo>
                    <a:pt x="5097" y="6025"/>
                    <a:pt x="4930" y="5882"/>
                    <a:pt x="4930" y="5739"/>
                  </a:cubicBezTo>
                  <a:lnTo>
                    <a:pt x="4930" y="3763"/>
                  </a:lnTo>
                  <a:cubicBezTo>
                    <a:pt x="4787" y="3763"/>
                    <a:pt x="4645" y="3620"/>
                    <a:pt x="4645" y="3477"/>
                  </a:cubicBezTo>
                  <a:cubicBezTo>
                    <a:pt x="4645" y="3287"/>
                    <a:pt x="4764" y="3167"/>
                    <a:pt x="4930" y="3167"/>
                  </a:cubicBezTo>
                  <a:cubicBezTo>
                    <a:pt x="4954" y="3025"/>
                    <a:pt x="5097" y="2906"/>
                    <a:pt x="5240" y="2906"/>
                  </a:cubicBezTo>
                  <a:close/>
                  <a:moveTo>
                    <a:pt x="3359" y="7430"/>
                  </a:moveTo>
                  <a:cubicBezTo>
                    <a:pt x="3978" y="7430"/>
                    <a:pt x="4502" y="7930"/>
                    <a:pt x="4502" y="8573"/>
                  </a:cubicBezTo>
                  <a:cubicBezTo>
                    <a:pt x="4502" y="9193"/>
                    <a:pt x="3978" y="9693"/>
                    <a:pt x="3359" y="9693"/>
                  </a:cubicBezTo>
                  <a:cubicBezTo>
                    <a:pt x="2739" y="9693"/>
                    <a:pt x="2239" y="9193"/>
                    <a:pt x="2239" y="8573"/>
                  </a:cubicBezTo>
                  <a:cubicBezTo>
                    <a:pt x="2239" y="7930"/>
                    <a:pt x="2739" y="7430"/>
                    <a:pt x="3359" y="7430"/>
                  </a:cubicBezTo>
                  <a:close/>
                  <a:moveTo>
                    <a:pt x="930" y="0"/>
                  </a:moveTo>
                  <a:cubicBezTo>
                    <a:pt x="406" y="0"/>
                    <a:pt x="1" y="405"/>
                    <a:pt x="1" y="905"/>
                  </a:cubicBezTo>
                  <a:lnTo>
                    <a:pt x="1" y="9597"/>
                  </a:lnTo>
                  <a:cubicBezTo>
                    <a:pt x="1" y="10121"/>
                    <a:pt x="406" y="10526"/>
                    <a:pt x="930" y="10526"/>
                  </a:cubicBezTo>
                  <a:lnTo>
                    <a:pt x="5859" y="10526"/>
                  </a:lnTo>
                  <a:cubicBezTo>
                    <a:pt x="6359" y="10526"/>
                    <a:pt x="6788" y="10121"/>
                    <a:pt x="6788" y="9597"/>
                  </a:cubicBezTo>
                  <a:lnTo>
                    <a:pt x="6788" y="905"/>
                  </a:lnTo>
                  <a:cubicBezTo>
                    <a:pt x="6740" y="405"/>
                    <a:pt x="6335" y="0"/>
                    <a:pt x="5835" y="0"/>
                  </a:cubicBezTo>
                  <a:lnTo>
                    <a:pt x="5335" y="0"/>
                  </a:lnTo>
                  <a:lnTo>
                    <a:pt x="4930" y="738"/>
                  </a:lnTo>
                  <a:cubicBezTo>
                    <a:pt x="4764" y="1024"/>
                    <a:pt x="4454" y="1215"/>
                    <a:pt x="4144" y="1215"/>
                  </a:cubicBezTo>
                  <a:lnTo>
                    <a:pt x="2620" y="1215"/>
                  </a:lnTo>
                  <a:cubicBezTo>
                    <a:pt x="2263" y="1215"/>
                    <a:pt x="1954" y="1024"/>
                    <a:pt x="1811" y="738"/>
                  </a:cubicBezTo>
                  <a:lnTo>
                    <a:pt x="14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62"/>
          <p:cNvGrpSpPr/>
          <p:nvPr/>
        </p:nvGrpSpPr>
        <p:grpSpPr>
          <a:xfrm>
            <a:off x="7217585" y="306877"/>
            <a:ext cx="2301836" cy="3034985"/>
            <a:chOff x="7217585" y="306877"/>
            <a:chExt cx="2301836" cy="3034985"/>
          </a:xfrm>
        </p:grpSpPr>
        <p:sp>
          <p:nvSpPr>
            <p:cNvPr id="2059" name="Google Shape;2059;p62"/>
            <p:cNvSpPr/>
            <p:nvPr/>
          </p:nvSpPr>
          <p:spPr>
            <a:xfrm>
              <a:off x="7831411" y="1380317"/>
              <a:ext cx="1609675" cy="1462542"/>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2"/>
            <p:cNvSpPr/>
            <p:nvPr/>
          </p:nvSpPr>
          <p:spPr>
            <a:xfrm rot="1287223">
              <a:off x="8046735" y="2252775"/>
              <a:ext cx="1335755" cy="875126"/>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2"/>
            <p:cNvSpPr/>
            <p:nvPr/>
          </p:nvSpPr>
          <p:spPr>
            <a:xfrm rot="293693">
              <a:off x="7691321" y="834474"/>
              <a:ext cx="1776157" cy="1293391"/>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2"/>
            <p:cNvSpPr/>
            <p:nvPr/>
          </p:nvSpPr>
          <p:spPr>
            <a:xfrm rot="-457077">
              <a:off x="7289136" y="411019"/>
              <a:ext cx="1650346" cy="1189342"/>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62"/>
          <p:cNvGrpSpPr/>
          <p:nvPr/>
        </p:nvGrpSpPr>
        <p:grpSpPr>
          <a:xfrm>
            <a:off x="8129787" y="3243932"/>
            <a:ext cx="1856085" cy="1983164"/>
            <a:chOff x="8050724" y="3243932"/>
            <a:chExt cx="1856085" cy="1983164"/>
          </a:xfrm>
        </p:grpSpPr>
        <p:sp>
          <p:nvSpPr>
            <p:cNvPr id="2064" name="Google Shape;2064;p62"/>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2"/>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2"/>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2"/>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2"/>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63"/>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FIREFIGHTER RESCUE STEPS</a:t>
            </a:r>
            <a:endParaRPr/>
          </a:p>
        </p:txBody>
      </p:sp>
      <p:sp>
        <p:nvSpPr>
          <p:cNvPr id="2074" name="Google Shape;2074;p63"/>
          <p:cNvSpPr txBox="1"/>
          <p:nvPr/>
        </p:nvSpPr>
        <p:spPr>
          <a:xfrm>
            <a:off x="717701" y="3173250"/>
            <a:ext cx="1641600" cy="308700"/>
          </a:xfrm>
          <a:prstGeom prst="rect">
            <a:avLst/>
          </a:prstGeom>
          <a:noFill/>
          <a:ln>
            <a:noFill/>
          </a:ln>
        </p:spPr>
        <p:txBody>
          <a:bodyPr anchorCtr="0" anchor="ctr" bIns="0"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STEP 1</a:t>
            </a:r>
            <a:endParaRPr sz="2200">
              <a:solidFill>
                <a:schemeClr val="dk1"/>
              </a:solidFill>
              <a:latin typeface="Suez One"/>
              <a:ea typeface="Suez One"/>
              <a:cs typeface="Suez One"/>
              <a:sym typeface="Suez One"/>
            </a:endParaRPr>
          </a:p>
        </p:txBody>
      </p:sp>
      <p:sp>
        <p:nvSpPr>
          <p:cNvPr id="2075" name="Google Shape;2075;p63"/>
          <p:cNvSpPr txBox="1"/>
          <p:nvPr/>
        </p:nvSpPr>
        <p:spPr>
          <a:xfrm>
            <a:off x="717700" y="3549175"/>
            <a:ext cx="1641600" cy="7725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Jupiter is a gas giant and the biggest planet</a:t>
            </a:r>
            <a:endParaRPr>
              <a:solidFill>
                <a:schemeClr val="dk1"/>
              </a:solidFill>
              <a:latin typeface="Montserrat"/>
              <a:ea typeface="Montserrat"/>
              <a:cs typeface="Montserrat"/>
              <a:sym typeface="Montserrat"/>
            </a:endParaRPr>
          </a:p>
        </p:txBody>
      </p:sp>
      <p:sp>
        <p:nvSpPr>
          <p:cNvPr id="2076" name="Google Shape;2076;p63"/>
          <p:cNvSpPr txBox="1"/>
          <p:nvPr/>
        </p:nvSpPr>
        <p:spPr>
          <a:xfrm>
            <a:off x="6531400" y="3173250"/>
            <a:ext cx="1641600" cy="308700"/>
          </a:xfrm>
          <a:prstGeom prst="rect">
            <a:avLst/>
          </a:prstGeom>
          <a:noFill/>
          <a:ln>
            <a:noFill/>
          </a:ln>
        </p:spPr>
        <p:txBody>
          <a:bodyPr anchorCtr="0" anchor="ctr" bIns="0"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STEP 4</a:t>
            </a:r>
            <a:endParaRPr sz="2200">
              <a:solidFill>
                <a:schemeClr val="dk1"/>
              </a:solidFill>
              <a:latin typeface="Suez One"/>
              <a:ea typeface="Suez One"/>
              <a:cs typeface="Suez One"/>
              <a:sym typeface="Suez One"/>
            </a:endParaRPr>
          </a:p>
        </p:txBody>
      </p:sp>
      <p:sp>
        <p:nvSpPr>
          <p:cNvPr id="2077" name="Google Shape;2077;p63"/>
          <p:cNvSpPr txBox="1"/>
          <p:nvPr/>
        </p:nvSpPr>
        <p:spPr>
          <a:xfrm>
            <a:off x="6531400" y="3549175"/>
            <a:ext cx="1641600" cy="7725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Earth is the third planet from the Sun </a:t>
            </a:r>
            <a:endParaRPr>
              <a:solidFill>
                <a:schemeClr val="dk1"/>
              </a:solidFill>
              <a:latin typeface="Montserrat"/>
              <a:ea typeface="Montserrat"/>
              <a:cs typeface="Montserrat"/>
              <a:sym typeface="Montserrat"/>
            </a:endParaRPr>
          </a:p>
        </p:txBody>
      </p:sp>
      <p:sp>
        <p:nvSpPr>
          <p:cNvPr id="2078" name="Google Shape;2078;p63"/>
          <p:cNvSpPr txBox="1"/>
          <p:nvPr/>
        </p:nvSpPr>
        <p:spPr>
          <a:xfrm>
            <a:off x="4593500" y="3549175"/>
            <a:ext cx="1641600" cy="7725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Mercury is </a:t>
            </a:r>
            <a:r>
              <a:rPr lang="en">
                <a:solidFill>
                  <a:schemeClr val="dk1"/>
                </a:solidFill>
                <a:latin typeface="Montserrat"/>
                <a:ea typeface="Montserrat"/>
                <a:cs typeface="Montserrat"/>
                <a:sym typeface="Montserrat"/>
              </a:rPr>
              <a:t>the closest planet to the Sun</a:t>
            </a:r>
            <a:endParaRPr>
              <a:solidFill>
                <a:schemeClr val="dk1"/>
              </a:solidFill>
              <a:latin typeface="Montserrat"/>
              <a:ea typeface="Montserrat"/>
              <a:cs typeface="Montserrat"/>
              <a:sym typeface="Montserrat"/>
            </a:endParaRPr>
          </a:p>
        </p:txBody>
      </p:sp>
      <p:sp>
        <p:nvSpPr>
          <p:cNvPr id="2079" name="Google Shape;2079;p63"/>
          <p:cNvSpPr txBox="1"/>
          <p:nvPr/>
        </p:nvSpPr>
        <p:spPr>
          <a:xfrm>
            <a:off x="4593500" y="3173250"/>
            <a:ext cx="1641600" cy="308700"/>
          </a:xfrm>
          <a:prstGeom prst="rect">
            <a:avLst/>
          </a:prstGeom>
          <a:noFill/>
          <a:ln>
            <a:noFill/>
          </a:ln>
        </p:spPr>
        <p:txBody>
          <a:bodyPr anchorCtr="0" anchor="ctr" bIns="0"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STEP 3</a:t>
            </a:r>
            <a:endParaRPr sz="2200">
              <a:solidFill>
                <a:schemeClr val="dk1"/>
              </a:solidFill>
              <a:latin typeface="Suez One"/>
              <a:ea typeface="Suez One"/>
              <a:cs typeface="Suez One"/>
              <a:sym typeface="Suez One"/>
            </a:endParaRPr>
          </a:p>
        </p:txBody>
      </p:sp>
      <p:sp>
        <p:nvSpPr>
          <p:cNvPr id="2080" name="Google Shape;2080;p63"/>
          <p:cNvSpPr txBox="1"/>
          <p:nvPr/>
        </p:nvSpPr>
        <p:spPr>
          <a:xfrm>
            <a:off x="2655600" y="3173250"/>
            <a:ext cx="1641600" cy="308700"/>
          </a:xfrm>
          <a:prstGeom prst="rect">
            <a:avLst/>
          </a:prstGeom>
          <a:noFill/>
          <a:ln>
            <a:noFill/>
          </a:ln>
        </p:spPr>
        <p:txBody>
          <a:bodyPr anchorCtr="0" anchor="ctr" bIns="0" lIns="91425" spcFirstLastPara="1" rIns="91425" wrap="square" tIns="91425">
            <a:noAutofit/>
          </a:bodyPr>
          <a:lstStyle/>
          <a:p>
            <a:pPr indent="0" lvl="0" marL="0" rtl="0" algn="l">
              <a:spcBef>
                <a:spcPts val="0"/>
              </a:spcBef>
              <a:spcAft>
                <a:spcPts val="0"/>
              </a:spcAft>
              <a:buNone/>
            </a:pPr>
            <a:r>
              <a:rPr lang="en" sz="2200">
                <a:solidFill>
                  <a:schemeClr val="dk1"/>
                </a:solidFill>
                <a:latin typeface="Suez One"/>
                <a:ea typeface="Suez One"/>
                <a:cs typeface="Suez One"/>
                <a:sym typeface="Suez One"/>
              </a:rPr>
              <a:t>STEP 2</a:t>
            </a:r>
            <a:endParaRPr sz="2200">
              <a:solidFill>
                <a:schemeClr val="dk1"/>
              </a:solidFill>
              <a:latin typeface="Suez One"/>
              <a:ea typeface="Suez One"/>
              <a:cs typeface="Suez One"/>
              <a:sym typeface="Suez One"/>
            </a:endParaRPr>
          </a:p>
        </p:txBody>
      </p:sp>
      <p:sp>
        <p:nvSpPr>
          <p:cNvPr id="2081" name="Google Shape;2081;p63"/>
          <p:cNvSpPr txBox="1"/>
          <p:nvPr/>
        </p:nvSpPr>
        <p:spPr>
          <a:xfrm>
            <a:off x="2655600" y="3549175"/>
            <a:ext cx="1641600" cy="7725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Despite being red, Mars is a cold place</a:t>
            </a:r>
            <a:endParaRPr>
              <a:solidFill>
                <a:schemeClr val="dk1"/>
              </a:solidFill>
              <a:latin typeface="Montserrat"/>
              <a:ea typeface="Montserrat"/>
              <a:cs typeface="Montserrat"/>
              <a:sym typeface="Montserrat"/>
            </a:endParaRPr>
          </a:p>
        </p:txBody>
      </p:sp>
      <p:grpSp>
        <p:nvGrpSpPr>
          <p:cNvPr id="2082" name="Google Shape;2082;p63"/>
          <p:cNvGrpSpPr/>
          <p:nvPr/>
        </p:nvGrpSpPr>
        <p:grpSpPr>
          <a:xfrm>
            <a:off x="806829" y="1862856"/>
            <a:ext cx="7253691" cy="1038922"/>
            <a:chOff x="945154" y="2364906"/>
            <a:chExt cx="7253691" cy="1038922"/>
          </a:xfrm>
        </p:grpSpPr>
        <p:grpSp>
          <p:nvGrpSpPr>
            <p:cNvPr id="2083" name="Google Shape;2083;p63"/>
            <p:cNvGrpSpPr/>
            <p:nvPr/>
          </p:nvGrpSpPr>
          <p:grpSpPr>
            <a:xfrm rot="5400000">
              <a:off x="2483817" y="1305188"/>
              <a:ext cx="836936" cy="3234421"/>
              <a:chOff x="4079300" y="1838450"/>
              <a:chExt cx="537600" cy="2077475"/>
            </a:xfrm>
          </p:grpSpPr>
          <p:sp>
            <p:nvSpPr>
              <p:cNvPr id="2084" name="Google Shape;2084;p63"/>
              <p:cNvSpPr/>
              <p:nvPr/>
            </p:nvSpPr>
            <p:spPr>
              <a:xfrm rot="-5400000">
                <a:off x="4304450" y="2807405"/>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3"/>
              <p:cNvSpPr/>
              <p:nvPr/>
            </p:nvSpPr>
            <p:spPr>
              <a:xfrm rot="-5400000">
                <a:off x="4304450" y="2409370"/>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3"/>
              <p:cNvSpPr/>
              <p:nvPr/>
            </p:nvSpPr>
            <p:spPr>
              <a:xfrm rot="-5400000">
                <a:off x="4304450" y="1613300"/>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3"/>
              <p:cNvSpPr/>
              <p:nvPr/>
            </p:nvSpPr>
            <p:spPr>
              <a:xfrm rot="-5400000">
                <a:off x="4304450" y="2011335"/>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3"/>
              <p:cNvSpPr/>
              <p:nvPr/>
            </p:nvSpPr>
            <p:spPr>
              <a:xfrm rot="-5400000">
                <a:off x="4304450" y="3205440"/>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3"/>
              <p:cNvSpPr/>
              <p:nvPr/>
            </p:nvSpPr>
            <p:spPr>
              <a:xfrm rot="-5400000">
                <a:off x="4304450" y="3603475"/>
                <a:ext cx="87300" cy="5376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0" name="Google Shape;2090;p63"/>
            <p:cNvSpPr/>
            <p:nvPr/>
          </p:nvSpPr>
          <p:spPr>
            <a:xfrm rot="5400000">
              <a:off x="2897554" y="499064"/>
              <a:ext cx="135900" cy="40407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3"/>
            <p:cNvSpPr/>
            <p:nvPr/>
          </p:nvSpPr>
          <p:spPr>
            <a:xfrm rot="5400000">
              <a:off x="2897554" y="1315528"/>
              <a:ext cx="135900" cy="40407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3"/>
            <p:cNvSpPr/>
            <p:nvPr/>
          </p:nvSpPr>
          <p:spPr>
            <a:xfrm>
              <a:off x="5686382" y="2399156"/>
              <a:ext cx="135900" cy="8370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3"/>
            <p:cNvSpPr/>
            <p:nvPr/>
          </p:nvSpPr>
          <p:spPr>
            <a:xfrm>
              <a:off x="6306083" y="2399156"/>
              <a:ext cx="135900" cy="8370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3"/>
            <p:cNvSpPr/>
            <p:nvPr/>
          </p:nvSpPr>
          <p:spPr>
            <a:xfrm>
              <a:off x="7545484" y="2399156"/>
              <a:ext cx="135900" cy="8370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3"/>
            <p:cNvSpPr/>
            <p:nvPr/>
          </p:nvSpPr>
          <p:spPr>
            <a:xfrm>
              <a:off x="6925784" y="2399156"/>
              <a:ext cx="135900" cy="8370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3"/>
            <p:cNvSpPr/>
            <p:nvPr/>
          </p:nvSpPr>
          <p:spPr>
            <a:xfrm>
              <a:off x="5066681" y="2399156"/>
              <a:ext cx="135900" cy="8370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3"/>
            <p:cNvSpPr/>
            <p:nvPr/>
          </p:nvSpPr>
          <p:spPr>
            <a:xfrm>
              <a:off x="4446981" y="2399156"/>
              <a:ext cx="135900" cy="8370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3"/>
            <p:cNvSpPr/>
            <p:nvPr/>
          </p:nvSpPr>
          <p:spPr>
            <a:xfrm rot="5400000">
              <a:off x="6110546" y="412506"/>
              <a:ext cx="135900" cy="40407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3"/>
            <p:cNvSpPr/>
            <p:nvPr/>
          </p:nvSpPr>
          <p:spPr>
            <a:xfrm rot="5400000">
              <a:off x="5996203" y="1228970"/>
              <a:ext cx="135900" cy="4040700"/>
            </a:xfrm>
            <a:prstGeom prst="roundRect">
              <a:avLst>
                <a:gd fmla="val 2308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64"/>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FIREFIGHTER PERFORMANCE</a:t>
            </a:r>
            <a:endParaRPr/>
          </a:p>
        </p:txBody>
      </p:sp>
      <p:pic>
        <p:nvPicPr>
          <p:cNvPr id="2105" name="Google Shape;2105;p64" title="Points scored">
            <a:hlinkClick r:id="rId3"/>
          </p:cNvPr>
          <p:cNvPicPr preferRelativeResize="0"/>
          <p:nvPr/>
        </p:nvPicPr>
        <p:blipFill rotWithShape="1">
          <a:blip r:embed="rId4">
            <a:alphaModFix/>
          </a:blip>
          <a:srcRect b="10610" l="12419" r="6883" t="0"/>
          <a:stretch/>
        </p:blipFill>
        <p:spPr>
          <a:xfrm>
            <a:off x="1404800" y="1381675"/>
            <a:ext cx="3583074" cy="2454150"/>
          </a:xfrm>
          <a:prstGeom prst="rect">
            <a:avLst/>
          </a:prstGeom>
          <a:noFill/>
          <a:ln>
            <a:noFill/>
          </a:ln>
        </p:spPr>
      </p:pic>
      <p:sp>
        <p:nvSpPr>
          <p:cNvPr id="2106" name="Google Shape;2106;p64"/>
          <p:cNvSpPr txBox="1"/>
          <p:nvPr>
            <p:ph idx="4294967295" type="subTitle"/>
          </p:nvPr>
        </p:nvSpPr>
        <p:spPr>
          <a:xfrm>
            <a:off x="5462075" y="1764875"/>
            <a:ext cx="2964000" cy="552300"/>
          </a:xfrm>
          <a:prstGeom prst="rect">
            <a:avLst/>
          </a:prstGeom>
          <a:solidFill>
            <a:srgbClr val="000000">
              <a:alpha val="52679"/>
            </a:srgbClr>
          </a:solidFill>
        </p:spPr>
        <p:txBody>
          <a:bodyPr anchorCtr="0" anchor="ctr" bIns="0" lIns="91425" spcFirstLastPara="1" rIns="91425" wrap="square" tIns="0">
            <a:noAutofit/>
          </a:bodyPr>
          <a:lstStyle/>
          <a:p>
            <a:pPr indent="0" lvl="0" marL="0" rtl="0" algn="l">
              <a:spcBef>
                <a:spcPts val="0"/>
              </a:spcBef>
              <a:spcAft>
                <a:spcPts val="0"/>
              </a:spcAft>
              <a:buNone/>
            </a:pPr>
            <a:r>
              <a:rPr lang="en"/>
              <a:t>Mercury is </a:t>
            </a:r>
            <a:r>
              <a:rPr lang="en"/>
              <a:t>the smallest planet </a:t>
            </a:r>
            <a:r>
              <a:rPr lang="en"/>
              <a:t>in the Solar System</a:t>
            </a:r>
            <a:endParaRPr/>
          </a:p>
        </p:txBody>
      </p:sp>
      <p:sp>
        <p:nvSpPr>
          <p:cNvPr id="2107" name="Google Shape;2107;p64"/>
          <p:cNvSpPr txBox="1"/>
          <p:nvPr>
            <p:ph idx="4294967295" type="subTitle"/>
          </p:nvPr>
        </p:nvSpPr>
        <p:spPr>
          <a:xfrm>
            <a:off x="5462076" y="1381675"/>
            <a:ext cx="2964000" cy="385200"/>
          </a:xfrm>
          <a:prstGeom prst="rect">
            <a:avLst/>
          </a:prstGeom>
          <a:solidFill>
            <a:schemeClr val="dk1"/>
          </a:solidFill>
          <a:ln>
            <a:noFill/>
          </a:ln>
        </p:spPr>
        <p:txBody>
          <a:bodyPr anchorCtr="0" anchor="ctr" bIns="0" lIns="91425" spcFirstLastPara="1" rIns="91425" wrap="square" tIns="0">
            <a:noAutofit/>
          </a:bodyPr>
          <a:lstStyle/>
          <a:p>
            <a:pPr indent="0" lvl="0" marL="0" rtl="0" algn="l">
              <a:spcBef>
                <a:spcPts val="0"/>
              </a:spcBef>
              <a:spcAft>
                <a:spcPts val="0"/>
              </a:spcAft>
              <a:buNone/>
            </a:pPr>
            <a:r>
              <a:rPr lang="en" sz="2200">
                <a:solidFill>
                  <a:schemeClr val="lt1"/>
                </a:solidFill>
                <a:latin typeface="Suez One"/>
                <a:ea typeface="Suez One"/>
                <a:cs typeface="Suez One"/>
                <a:sym typeface="Suez One"/>
              </a:rPr>
              <a:t>BASIC TRAINING</a:t>
            </a:r>
            <a:endParaRPr sz="2200">
              <a:solidFill>
                <a:schemeClr val="lt1"/>
              </a:solidFill>
              <a:latin typeface="Suez One"/>
              <a:ea typeface="Suez One"/>
              <a:cs typeface="Suez One"/>
              <a:sym typeface="Suez One"/>
            </a:endParaRPr>
          </a:p>
        </p:txBody>
      </p:sp>
      <p:sp>
        <p:nvSpPr>
          <p:cNvPr id="2108" name="Google Shape;2108;p64"/>
          <p:cNvSpPr txBox="1"/>
          <p:nvPr>
            <p:ph idx="4294967295" type="subTitle"/>
          </p:nvPr>
        </p:nvSpPr>
        <p:spPr>
          <a:xfrm>
            <a:off x="5462075" y="2787225"/>
            <a:ext cx="2964000" cy="552300"/>
          </a:xfrm>
          <a:prstGeom prst="rect">
            <a:avLst/>
          </a:prstGeom>
          <a:solidFill>
            <a:srgbClr val="000000">
              <a:alpha val="52679"/>
            </a:srgbClr>
          </a:solidFill>
        </p:spPr>
        <p:txBody>
          <a:bodyPr anchorCtr="0" anchor="ctr" bIns="0" lIns="91425" spcFirstLastPara="1" rIns="91425" wrap="square" tIns="0">
            <a:noAutofit/>
          </a:bodyPr>
          <a:lstStyle/>
          <a:p>
            <a:pPr indent="0" lvl="0" marL="0" rtl="0" algn="l">
              <a:spcBef>
                <a:spcPts val="0"/>
              </a:spcBef>
              <a:spcAft>
                <a:spcPts val="0"/>
              </a:spcAft>
              <a:buNone/>
            </a:pPr>
            <a:r>
              <a:rPr lang="en"/>
              <a:t>Venus </a:t>
            </a:r>
            <a:r>
              <a:rPr lang="en"/>
              <a:t>has a beautiful name, but also high temperatures</a:t>
            </a:r>
            <a:endParaRPr/>
          </a:p>
        </p:txBody>
      </p:sp>
      <p:sp>
        <p:nvSpPr>
          <p:cNvPr id="2109" name="Google Shape;2109;p64"/>
          <p:cNvSpPr txBox="1"/>
          <p:nvPr>
            <p:ph idx="4294967295" type="subTitle"/>
          </p:nvPr>
        </p:nvSpPr>
        <p:spPr>
          <a:xfrm>
            <a:off x="5462076" y="2402029"/>
            <a:ext cx="2964000" cy="385200"/>
          </a:xfrm>
          <a:prstGeom prst="rect">
            <a:avLst/>
          </a:prstGeom>
          <a:solidFill>
            <a:schemeClr val="accent5"/>
          </a:solidFill>
          <a:ln>
            <a:noFill/>
          </a:ln>
        </p:spPr>
        <p:txBody>
          <a:bodyPr anchorCtr="0" anchor="ctr" bIns="0" lIns="91425" spcFirstLastPara="1" rIns="91425" wrap="square" tIns="0">
            <a:noAutofit/>
          </a:bodyPr>
          <a:lstStyle/>
          <a:p>
            <a:pPr indent="0" lvl="0" marL="0" rtl="0" algn="l">
              <a:spcBef>
                <a:spcPts val="0"/>
              </a:spcBef>
              <a:spcAft>
                <a:spcPts val="0"/>
              </a:spcAft>
              <a:buNone/>
            </a:pPr>
            <a:r>
              <a:rPr lang="en" sz="2200">
                <a:solidFill>
                  <a:schemeClr val="lt1"/>
                </a:solidFill>
                <a:latin typeface="Suez One"/>
                <a:ea typeface="Suez One"/>
                <a:cs typeface="Suez One"/>
                <a:sym typeface="Suez One"/>
              </a:rPr>
              <a:t>MEDIUM TRAINING</a:t>
            </a:r>
            <a:endParaRPr sz="2200">
              <a:solidFill>
                <a:schemeClr val="lt1"/>
              </a:solidFill>
              <a:latin typeface="Suez One"/>
              <a:ea typeface="Suez One"/>
              <a:cs typeface="Suez One"/>
              <a:sym typeface="Suez One"/>
            </a:endParaRPr>
          </a:p>
        </p:txBody>
      </p:sp>
      <p:sp>
        <p:nvSpPr>
          <p:cNvPr id="2110" name="Google Shape;2110;p64"/>
          <p:cNvSpPr txBox="1"/>
          <p:nvPr>
            <p:ph idx="4294967295" type="subTitle"/>
          </p:nvPr>
        </p:nvSpPr>
        <p:spPr>
          <a:xfrm>
            <a:off x="5462075" y="3809575"/>
            <a:ext cx="2964000" cy="552300"/>
          </a:xfrm>
          <a:prstGeom prst="rect">
            <a:avLst/>
          </a:prstGeom>
          <a:solidFill>
            <a:srgbClr val="000000">
              <a:alpha val="52679"/>
            </a:srgbClr>
          </a:solidFill>
        </p:spPr>
        <p:txBody>
          <a:bodyPr anchorCtr="0" anchor="ctr" bIns="0" lIns="91425" spcFirstLastPara="1" rIns="91425" wrap="square" tIns="0">
            <a:noAutofit/>
          </a:bodyPr>
          <a:lstStyle/>
          <a:p>
            <a:pPr indent="0" lvl="0" marL="0" rtl="0" algn="l">
              <a:spcBef>
                <a:spcPts val="0"/>
              </a:spcBef>
              <a:spcAft>
                <a:spcPts val="0"/>
              </a:spcAft>
              <a:buNone/>
            </a:pPr>
            <a:r>
              <a:rPr lang="en"/>
              <a:t>Neptune</a:t>
            </a:r>
            <a:r>
              <a:rPr lang="en"/>
              <a:t> is the farthest planet from the Sun</a:t>
            </a:r>
            <a:endParaRPr/>
          </a:p>
        </p:txBody>
      </p:sp>
      <p:sp>
        <p:nvSpPr>
          <p:cNvPr id="2111" name="Google Shape;2111;p64"/>
          <p:cNvSpPr txBox="1"/>
          <p:nvPr>
            <p:ph idx="4294967295" type="subTitle"/>
          </p:nvPr>
        </p:nvSpPr>
        <p:spPr>
          <a:xfrm>
            <a:off x="5462076" y="3424375"/>
            <a:ext cx="2964000" cy="385200"/>
          </a:xfrm>
          <a:prstGeom prst="rect">
            <a:avLst/>
          </a:prstGeom>
          <a:solidFill>
            <a:schemeClr val="accent2"/>
          </a:solidFill>
          <a:ln>
            <a:noFill/>
          </a:ln>
        </p:spPr>
        <p:txBody>
          <a:bodyPr anchorCtr="0" anchor="ctr" bIns="0" lIns="91425" spcFirstLastPara="1" rIns="91425" wrap="square" tIns="0">
            <a:noAutofit/>
          </a:bodyPr>
          <a:lstStyle/>
          <a:p>
            <a:pPr indent="0" lvl="0" marL="0" rtl="0" algn="l">
              <a:spcBef>
                <a:spcPts val="0"/>
              </a:spcBef>
              <a:spcAft>
                <a:spcPts val="0"/>
              </a:spcAft>
              <a:buNone/>
            </a:pPr>
            <a:r>
              <a:rPr lang="en" sz="2200">
                <a:solidFill>
                  <a:schemeClr val="lt1"/>
                </a:solidFill>
                <a:latin typeface="Suez One"/>
                <a:ea typeface="Suez One"/>
                <a:cs typeface="Suez One"/>
                <a:sym typeface="Suez One"/>
              </a:rPr>
              <a:t>HEAT TRAINING</a:t>
            </a:r>
            <a:endParaRPr sz="2200">
              <a:solidFill>
                <a:schemeClr val="lt1"/>
              </a:solidFill>
              <a:latin typeface="Suez One"/>
              <a:ea typeface="Suez One"/>
              <a:cs typeface="Suez One"/>
              <a:sym typeface="Suez One"/>
            </a:endParaRPr>
          </a:p>
        </p:txBody>
      </p:sp>
      <p:sp>
        <p:nvSpPr>
          <p:cNvPr id="2112" name="Google Shape;2112;p64"/>
          <p:cNvSpPr txBox="1"/>
          <p:nvPr/>
        </p:nvSpPr>
        <p:spPr>
          <a:xfrm>
            <a:off x="717700" y="4381125"/>
            <a:ext cx="77085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Follow the link in the graph to modify its data and then paste the new one here. </a:t>
            </a:r>
            <a:r>
              <a:rPr lang="en" sz="11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For more info, </a:t>
            </a:r>
            <a:r>
              <a:rPr b="1" lang="en" sz="1100">
                <a:solidFill>
                  <a:schemeClr val="dk1"/>
                </a:solidFill>
                <a:uFill>
                  <a:noFill/>
                </a:uFill>
                <a:latin typeface="Montserrat"/>
                <a:ea typeface="Montserrat"/>
                <a:cs typeface="Montserrat"/>
                <a:sym typeface="Montserrat"/>
                <a:hlinkClick r:id="rId6">
                  <a:extLst>
                    <a:ext uri="{A12FA001-AC4F-418D-AE19-62706E023703}">
                      <ahyp:hlinkClr val="tx"/>
                    </a:ext>
                  </a:extLst>
                </a:hlinkClick>
              </a:rPr>
              <a:t>click here</a:t>
            </a:r>
            <a:endParaRPr sz="1100">
              <a:solidFill>
                <a:schemeClr val="dk1"/>
              </a:solidFill>
              <a:latin typeface="Montserrat"/>
              <a:ea typeface="Montserrat"/>
              <a:cs typeface="Montserrat"/>
              <a:sym typeface="Montserrat"/>
            </a:endParaRPr>
          </a:p>
        </p:txBody>
      </p:sp>
      <p:sp>
        <p:nvSpPr>
          <p:cNvPr id="2113" name="Google Shape;2113;p64"/>
          <p:cNvSpPr txBox="1"/>
          <p:nvPr/>
        </p:nvSpPr>
        <p:spPr>
          <a:xfrm>
            <a:off x="1404788" y="3917950"/>
            <a:ext cx="8589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Muscular strength</a:t>
            </a:r>
            <a:endParaRPr sz="1000">
              <a:solidFill>
                <a:srgbClr val="FFFFFF"/>
              </a:solidFill>
              <a:latin typeface="Montserrat"/>
              <a:ea typeface="Montserrat"/>
              <a:cs typeface="Montserrat"/>
              <a:sym typeface="Montserrat"/>
            </a:endParaRPr>
          </a:p>
        </p:txBody>
      </p:sp>
      <p:sp>
        <p:nvSpPr>
          <p:cNvPr id="2114" name="Google Shape;2114;p64"/>
          <p:cNvSpPr txBox="1"/>
          <p:nvPr/>
        </p:nvSpPr>
        <p:spPr>
          <a:xfrm>
            <a:off x="806825" y="1990075"/>
            <a:ext cx="5436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a:ea typeface="Montserrat"/>
                <a:cs typeface="Montserrat"/>
                <a:sym typeface="Montserrat"/>
              </a:rPr>
              <a:t>75%</a:t>
            </a:r>
            <a:endParaRPr sz="1100">
              <a:solidFill>
                <a:srgbClr val="FFFFFF"/>
              </a:solidFill>
              <a:latin typeface="Montserrat"/>
              <a:ea typeface="Montserrat"/>
              <a:cs typeface="Montserrat"/>
              <a:sym typeface="Montserrat"/>
            </a:endParaRPr>
          </a:p>
        </p:txBody>
      </p:sp>
      <p:sp>
        <p:nvSpPr>
          <p:cNvPr id="2115" name="Google Shape;2115;p64"/>
          <p:cNvSpPr txBox="1"/>
          <p:nvPr/>
        </p:nvSpPr>
        <p:spPr>
          <a:xfrm>
            <a:off x="806825" y="2550950"/>
            <a:ext cx="5436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a:ea typeface="Montserrat"/>
                <a:cs typeface="Montserrat"/>
                <a:sym typeface="Montserrat"/>
              </a:rPr>
              <a:t>50%</a:t>
            </a:r>
            <a:endParaRPr sz="1100">
              <a:solidFill>
                <a:srgbClr val="FFFFFF"/>
              </a:solidFill>
              <a:latin typeface="Montserrat"/>
              <a:ea typeface="Montserrat"/>
              <a:cs typeface="Montserrat"/>
              <a:sym typeface="Montserrat"/>
            </a:endParaRPr>
          </a:p>
        </p:txBody>
      </p:sp>
      <p:sp>
        <p:nvSpPr>
          <p:cNvPr id="2116" name="Google Shape;2116;p64"/>
          <p:cNvSpPr txBox="1"/>
          <p:nvPr/>
        </p:nvSpPr>
        <p:spPr>
          <a:xfrm>
            <a:off x="806825" y="3087750"/>
            <a:ext cx="5436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a:ea typeface="Montserrat"/>
                <a:cs typeface="Montserrat"/>
                <a:sym typeface="Montserrat"/>
              </a:rPr>
              <a:t>25%</a:t>
            </a:r>
            <a:endParaRPr sz="1100">
              <a:solidFill>
                <a:srgbClr val="FFFFFF"/>
              </a:solidFill>
              <a:latin typeface="Montserrat"/>
              <a:ea typeface="Montserrat"/>
              <a:cs typeface="Montserrat"/>
              <a:sym typeface="Montserrat"/>
            </a:endParaRPr>
          </a:p>
        </p:txBody>
      </p:sp>
      <p:sp>
        <p:nvSpPr>
          <p:cNvPr id="2117" name="Google Shape;2117;p64"/>
          <p:cNvSpPr txBox="1"/>
          <p:nvPr/>
        </p:nvSpPr>
        <p:spPr>
          <a:xfrm>
            <a:off x="806825" y="3618575"/>
            <a:ext cx="5436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a:ea typeface="Montserrat"/>
                <a:cs typeface="Montserrat"/>
                <a:sym typeface="Montserrat"/>
              </a:rPr>
              <a:t>0%</a:t>
            </a:r>
            <a:endParaRPr sz="1100">
              <a:solidFill>
                <a:srgbClr val="FFFFFF"/>
              </a:solidFill>
              <a:latin typeface="Montserrat"/>
              <a:ea typeface="Montserrat"/>
              <a:cs typeface="Montserrat"/>
              <a:sym typeface="Montserrat"/>
            </a:endParaRPr>
          </a:p>
        </p:txBody>
      </p:sp>
      <p:sp>
        <p:nvSpPr>
          <p:cNvPr id="2118" name="Google Shape;2118;p64"/>
          <p:cNvSpPr txBox="1"/>
          <p:nvPr/>
        </p:nvSpPr>
        <p:spPr>
          <a:xfrm>
            <a:off x="2312850" y="3917950"/>
            <a:ext cx="8589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Peak power</a:t>
            </a:r>
            <a:endParaRPr sz="1000">
              <a:solidFill>
                <a:srgbClr val="FFFFFF"/>
              </a:solidFill>
              <a:latin typeface="Montserrat"/>
              <a:ea typeface="Montserrat"/>
              <a:cs typeface="Montserrat"/>
              <a:sym typeface="Montserrat"/>
            </a:endParaRPr>
          </a:p>
        </p:txBody>
      </p:sp>
      <p:sp>
        <p:nvSpPr>
          <p:cNvPr id="2119" name="Google Shape;2119;p64"/>
          <p:cNvSpPr txBox="1"/>
          <p:nvPr/>
        </p:nvSpPr>
        <p:spPr>
          <a:xfrm>
            <a:off x="3220913" y="3917950"/>
            <a:ext cx="8589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Vertical jump</a:t>
            </a:r>
            <a:endParaRPr sz="1000">
              <a:solidFill>
                <a:srgbClr val="FFFFFF"/>
              </a:solidFill>
              <a:latin typeface="Montserrat"/>
              <a:ea typeface="Montserrat"/>
              <a:cs typeface="Montserrat"/>
              <a:sym typeface="Montserrat"/>
            </a:endParaRPr>
          </a:p>
        </p:txBody>
      </p:sp>
      <p:sp>
        <p:nvSpPr>
          <p:cNvPr id="2120" name="Google Shape;2120;p64"/>
          <p:cNvSpPr txBox="1"/>
          <p:nvPr/>
        </p:nvSpPr>
        <p:spPr>
          <a:xfrm>
            <a:off x="4128975" y="3917950"/>
            <a:ext cx="8589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Heat resistance</a:t>
            </a:r>
            <a:endParaRPr sz="1000">
              <a:solidFill>
                <a:srgbClr val="FFFFFF"/>
              </a:solidFill>
              <a:latin typeface="Montserrat"/>
              <a:ea typeface="Montserrat"/>
              <a:cs typeface="Montserrat"/>
              <a:sym typeface="Montserrat"/>
            </a:endParaRPr>
          </a:p>
        </p:txBody>
      </p:sp>
      <p:sp>
        <p:nvSpPr>
          <p:cNvPr id="2121" name="Google Shape;2121;p64"/>
          <p:cNvSpPr txBox="1"/>
          <p:nvPr/>
        </p:nvSpPr>
        <p:spPr>
          <a:xfrm>
            <a:off x="806825" y="1448250"/>
            <a:ext cx="5394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a:ea typeface="Montserrat"/>
                <a:cs typeface="Montserrat"/>
                <a:sym typeface="Montserrat"/>
              </a:rPr>
              <a:t>100%</a:t>
            </a:r>
            <a:endParaRPr sz="1100">
              <a:solidFill>
                <a:srgbClr val="FFFFFF"/>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65"/>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t>
            </a:r>
            <a:r>
              <a:rPr lang="en"/>
              <a:t>GROUND LADDER</a:t>
            </a:r>
            <a:endParaRPr/>
          </a:p>
        </p:txBody>
      </p:sp>
      <p:graphicFrame>
        <p:nvGraphicFramePr>
          <p:cNvPr id="2127" name="Google Shape;2127;p65"/>
          <p:cNvGraphicFramePr/>
          <p:nvPr/>
        </p:nvGraphicFramePr>
        <p:xfrm>
          <a:off x="806850" y="1524000"/>
          <a:ext cx="3000000" cy="3000000"/>
        </p:xfrm>
        <a:graphic>
          <a:graphicData uri="http://schemas.openxmlformats.org/drawingml/2006/table">
            <a:tbl>
              <a:tblPr>
                <a:noFill/>
                <a:tableStyleId>{0EE55DF8-FD73-4055-8FCE-FAE74B5952F0}</a:tableStyleId>
              </a:tblPr>
              <a:tblGrid>
                <a:gridCol w="1774225"/>
                <a:gridCol w="1461250"/>
                <a:gridCol w="1461250"/>
                <a:gridCol w="1461250"/>
                <a:gridCol w="1461250"/>
              </a:tblGrid>
              <a:tr h="853400">
                <a:tc>
                  <a:txBody>
                    <a:bodyPr/>
                    <a:lstStyle/>
                    <a:p>
                      <a:pPr indent="0" lvl="0" marL="0" rtl="0" algn="l">
                        <a:spcBef>
                          <a:spcPts val="0"/>
                        </a:spcBef>
                        <a:spcAft>
                          <a:spcPts val="0"/>
                        </a:spcAft>
                        <a:buNone/>
                      </a:pPr>
                      <a:r>
                        <a:rPr lang="en" sz="1800">
                          <a:solidFill>
                            <a:schemeClr val="lt1"/>
                          </a:solidFill>
                          <a:latin typeface="Suez One"/>
                          <a:ea typeface="Suez One"/>
                          <a:cs typeface="Suez One"/>
                          <a:sym typeface="Suez One"/>
                        </a:rPr>
                        <a:t>LADDER TYPE</a:t>
                      </a:r>
                      <a:endParaRPr sz="1800">
                        <a:solidFill>
                          <a:schemeClr val="lt1"/>
                        </a:solidFill>
                        <a:latin typeface="Suez One"/>
                        <a:ea typeface="Suez One"/>
                        <a:cs typeface="Suez One"/>
                        <a:sym typeface="Suez One"/>
                      </a:endParaRPr>
                    </a:p>
                  </a:txBody>
                  <a:tcPr marT="91425" marB="91425" marR="182875" marL="91425" anchor="ctr">
                    <a:lnL cap="flat" cmpd="sng" w="28575">
                      <a:solidFill>
                        <a:schemeClr val="lt2">
                          <a:alpha val="0"/>
                        </a:schemeClr>
                      </a:solidFill>
                      <a:prstDash val="solid"/>
                      <a:round/>
                      <a:headEnd len="sm" w="sm" type="none"/>
                      <a:tailEnd len="sm" w="sm" type="none"/>
                    </a:lnL>
                    <a:lnR cap="flat" cmpd="sng" w="28575">
                      <a:solidFill>
                        <a:schemeClr val="lt2">
                          <a:alpha val="0"/>
                        </a:schemeClr>
                      </a:solidFill>
                      <a:prstDash val="solid"/>
                      <a:round/>
                      <a:headEnd len="sm" w="sm" type="none"/>
                      <a:tailEnd len="sm" w="sm" type="none"/>
                    </a:lnR>
                    <a:lnT cap="flat" cmpd="sng" w="28575">
                      <a:solidFill>
                        <a:schemeClr val="lt2">
                          <a:alpha val="0"/>
                        </a:schemeClr>
                      </a:solidFill>
                      <a:prstDash val="solid"/>
                      <a:round/>
                      <a:headEnd len="sm" w="sm" type="none"/>
                      <a:tailEnd len="sm" w="sm" type="none"/>
                    </a:lnT>
                    <a:lnB cap="flat" cmpd="sng" w="28575">
                      <a:solidFill>
                        <a:schemeClr val="lt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800">
                          <a:solidFill>
                            <a:schemeClr val="lt1"/>
                          </a:solidFill>
                          <a:latin typeface="Suez One"/>
                          <a:ea typeface="Suez One"/>
                          <a:cs typeface="Suez One"/>
                          <a:sym typeface="Suez One"/>
                        </a:rPr>
                        <a:t> ROOF LADDER</a:t>
                      </a:r>
                      <a:endParaRPr sz="1800">
                        <a:solidFill>
                          <a:schemeClr val="lt1"/>
                        </a:solidFill>
                        <a:latin typeface="Suez One"/>
                        <a:ea typeface="Suez One"/>
                        <a:cs typeface="Suez One"/>
                        <a:sym typeface="Suez One"/>
                      </a:endParaRPr>
                    </a:p>
                  </a:txBody>
                  <a:tcPr marT="91425" marB="91425" marR="182875" marL="91425" anchor="ctr">
                    <a:lnL cap="flat" cmpd="sng" w="28575">
                      <a:solidFill>
                        <a:schemeClr val="lt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800">
                          <a:solidFill>
                            <a:schemeClr val="lt1"/>
                          </a:solidFill>
                          <a:latin typeface="Suez One"/>
                          <a:ea typeface="Suez One"/>
                          <a:cs typeface="Suez One"/>
                          <a:sym typeface="Suez One"/>
                        </a:rPr>
                        <a:t>FOLDING LADDER</a:t>
                      </a:r>
                      <a:endParaRPr sz="1800">
                        <a:solidFill>
                          <a:schemeClr val="lt1"/>
                        </a:solidFill>
                        <a:latin typeface="Suez One"/>
                        <a:ea typeface="Suez One"/>
                        <a:cs typeface="Suez One"/>
                        <a:sym typeface="Suez One"/>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800">
                          <a:solidFill>
                            <a:schemeClr val="lt1"/>
                          </a:solidFill>
                          <a:latin typeface="Suez One"/>
                          <a:ea typeface="Suez One"/>
                          <a:cs typeface="Suez One"/>
                          <a:sym typeface="Suez One"/>
                        </a:rPr>
                        <a:t>COMB. LADDER</a:t>
                      </a:r>
                      <a:endParaRPr sz="1800">
                        <a:solidFill>
                          <a:schemeClr val="lt1"/>
                        </a:solidFill>
                        <a:latin typeface="Suez One"/>
                        <a:ea typeface="Suez One"/>
                        <a:cs typeface="Suez One"/>
                        <a:sym typeface="Suez One"/>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800">
                          <a:solidFill>
                            <a:schemeClr val="lt1"/>
                          </a:solidFill>
                          <a:latin typeface="Suez One"/>
                          <a:ea typeface="Suez One"/>
                          <a:cs typeface="Suez One"/>
                          <a:sym typeface="Suez One"/>
                        </a:rPr>
                        <a:t>EXT. LADDER</a:t>
                      </a:r>
                      <a:endParaRPr sz="1800">
                        <a:solidFill>
                          <a:schemeClr val="lt1"/>
                        </a:solidFill>
                        <a:latin typeface="Suez One"/>
                        <a:ea typeface="Suez One"/>
                        <a:cs typeface="Suez One"/>
                        <a:sym typeface="Suez One"/>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chemeClr val="dk2"/>
                    </a:solidFill>
                  </a:tcPr>
                </a:tc>
              </a:tr>
              <a:tr h="673075">
                <a:tc>
                  <a:txBody>
                    <a:bodyPr/>
                    <a:lstStyle/>
                    <a:p>
                      <a:pPr indent="0" lvl="0" marL="0" rtl="0" algn="l">
                        <a:spcBef>
                          <a:spcPts val="0"/>
                        </a:spcBef>
                        <a:spcAft>
                          <a:spcPts val="0"/>
                        </a:spcAft>
                        <a:buNone/>
                      </a:pPr>
                      <a:r>
                        <a:rPr lang="en" sz="1800">
                          <a:solidFill>
                            <a:schemeClr val="lt1"/>
                          </a:solidFill>
                          <a:latin typeface="Suez One"/>
                          <a:ea typeface="Suez One"/>
                          <a:cs typeface="Suez One"/>
                          <a:sym typeface="Suez One"/>
                        </a:rPr>
                        <a:t>ATTRIBUTE</a:t>
                      </a:r>
                      <a:endParaRPr sz="1800">
                        <a:solidFill>
                          <a:schemeClr val="lt1"/>
                        </a:solidFill>
                        <a:latin typeface="Suez One"/>
                        <a:ea typeface="Suez One"/>
                        <a:cs typeface="Suez One"/>
                        <a:sym typeface="Suez One"/>
                      </a:endParaRPr>
                    </a:p>
                  </a:txBody>
                  <a:tcPr marT="91425" marB="91425" marR="91425" marL="91425" anchor="ctr">
                    <a:lnL cap="flat" cmpd="sng" w="28575">
                      <a:solidFill>
                        <a:schemeClr val="lt2">
                          <a:alpha val="0"/>
                        </a:schemeClr>
                      </a:solidFill>
                      <a:prstDash val="solid"/>
                      <a:round/>
                      <a:headEnd len="sm" w="sm" type="none"/>
                      <a:tailEnd len="sm" w="sm" type="none"/>
                    </a:lnL>
                    <a:lnR cap="flat" cmpd="sng" w="28575">
                      <a:solidFill>
                        <a:schemeClr val="lt2">
                          <a:alpha val="0"/>
                        </a:schemeClr>
                      </a:solidFill>
                      <a:prstDash val="solid"/>
                      <a:round/>
                      <a:headEnd len="sm" w="sm" type="none"/>
                      <a:tailEnd len="sm" w="sm" type="none"/>
                    </a:lnR>
                    <a:lnT cap="flat" cmpd="sng" w="28575">
                      <a:solidFill>
                        <a:schemeClr val="lt2">
                          <a:alpha val="0"/>
                        </a:schemeClr>
                      </a:solidFill>
                      <a:prstDash val="solid"/>
                      <a:round/>
                      <a:headEnd len="sm" w="sm" type="none"/>
                      <a:tailEnd len="sm" w="sm" type="none"/>
                    </a:lnT>
                    <a:lnB cap="flat" cmpd="sng" w="28575">
                      <a:solidFill>
                        <a:schemeClr val="lt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Jupiter is </a:t>
                      </a:r>
                      <a:r>
                        <a:rPr lang="en">
                          <a:solidFill>
                            <a:schemeClr val="dk1"/>
                          </a:solidFill>
                          <a:latin typeface="Montserrat"/>
                          <a:ea typeface="Montserrat"/>
                          <a:cs typeface="Montserrat"/>
                          <a:sym typeface="Montserrat"/>
                        </a:rPr>
                        <a:t>a big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lt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Venus </a:t>
                      </a:r>
                      <a:r>
                        <a:rPr lang="en">
                          <a:solidFill>
                            <a:schemeClr val="dk1"/>
                          </a:solidFill>
                          <a:latin typeface="Montserrat"/>
                          <a:ea typeface="Montserrat"/>
                          <a:cs typeface="Montserrat"/>
                          <a:sym typeface="Montserrat"/>
                        </a:rPr>
                        <a:t>has a nice name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Mars is very cold</a:t>
                      </a:r>
                      <a:r>
                        <a:rPr lang="en">
                          <a:solidFill>
                            <a:schemeClr val="dk1"/>
                          </a:solidFill>
                          <a:latin typeface="Montserrat"/>
                          <a:ea typeface="Montserrat"/>
                          <a:cs typeface="Montserrat"/>
                          <a:sym typeface="Montserrat"/>
                        </a:rPr>
                        <a:t> place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Neptune is far away from us </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r>
              <a:tr h="673075">
                <a:tc>
                  <a:txBody>
                    <a:bodyPr/>
                    <a:lstStyle/>
                    <a:p>
                      <a:pPr indent="0" lvl="0" marL="0" rtl="0" algn="l">
                        <a:spcBef>
                          <a:spcPts val="0"/>
                        </a:spcBef>
                        <a:spcAft>
                          <a:spcPts val="0"/>
                        </a:spcAft>
                        <a:buNone/>
                      </a:pPr>
                      <a:r>
                        <a:rPr lang="en" sz="1800">
                          <a:solidFill>
                            <a:schemeClr val="lt1"/>
                          </a:solidFill>
                          <a:latin typeface="Suez One"/>
                          <a:ea typeface="Suez One"/>
                          <a:cs typeface="Suez One"/>
                          <a:sym typeface="Suez One"/>
                        </a:rPr>
                        <a:t>HEIGHT</a:t>
                      </a:r>
                      <a:endParaRPr sz="1800">
                        <a:solidFill>
                          <a:schemeClr val="lt1"/>
                        </a:solidFill>
                        <a:latin typeface="Suez One"/>
                        <a:ea typeface="Suez One"/>
                        <a:cs typeface="Suez One"/>
                        <a:sym typeface="Suez One"/>
                      </a:endParaRPr>
                    </a:p>
                  </a:txBody>
                  <a:tcPr marT="91425" marB="91425" marR="91425" marL="91425" anchor="ctr">
                    <a:lnL cap="flat" cmpd="sng" w="28575">
                      <a:solidFill>
                        <a:schemeClr val="lt2">
                          <a:alpha val="0"/>
                        </a:schemeClr>
                      </a:solidFill>
                      <a:prstDash val="solid"/>
                      <a:round/>
                      <a:headEnd len="sm" w="sm" type="none"/>
                      <a:tailEnd len="sm" w="sm" type="none"/>
                    </a:lnL>
                    <a:lnR cap="flat" cmpd="sng" w="28575">
                      <a:solidFill>
                        <a:schemeClr val="lt2">
                          <a:alpha val="0"/>
                        </a:schemeClr>
                      </a:solidFill>
                      <a:prstDash val="solid"/>
                      <a:round/>
                      <a:headEnd len="sm" w="sm" type="none"/>
                      <a:tailEnd len="sm" w="sm" type="none"/>
                    </a:lnR>
                    <a:lnT cap="flat" cmpd="sng" w="28575">
                      <a:solidFill>
                        <a:schemeClr val="lt2">
                          <a:alpha val="0"/>
                        </a:schemeClr>
                      </a:solidFill>
                      <a:prstDash val="solid"/>
                      <a:round/>
                      <a:headEnd len="sm" w="sm" type="none"/>
                      <a:tailEnd len="sm" w="sm" type="none"/>
                    </a:lnT>
                    <a:lnB cap="flat" cmpd="sng" w="28575">
                      <a:solidFill>
                        <a:schemeClr val="lt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12 to 24 feet</a:t>
                      </a:r>
                      <a:r>
                        <a:rPr lang="en">
                          <a:solidFill>
                            <a:schemeClr val="dk1"/>
                          </a:solidFill>
                          <a:latin typeface="Montserrat"/>
                          <a:ea typeface="Montserrat"/>
                          <a:cs typeface="Montserrat"/>
                          <a:sym typeface="Montserrat"/>
                        </a:rPr>
                        <a:t>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lt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10 feets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8 to 14 feets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Adjustable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r>
              <a:tr h="673075">
                <a:tc>
                  <a:txBody>
                    <a:bodyPr/>
                    <a:lstStyle/>
                    <a:p>
                      <a:pPr indent="0" lvl="0" marL="0" rtl="0" algn="l">
                        <a:spcBef>
                          <a:spcPts val="0"/>
                        </a:spcBef>
                        <a:spcAft>
                          <a:spcPts val="0"/>
                        </a:spcAft>
                        <a:buNone/>
                      </a:pPr>
                      <a:r>
                        <a:rPr lang="en" sz="1800">
                          <a:solidFill>
                            <a:schemeClr val="lt1"/>
                          </a:solidFill>
                          <a:latin typeface="Suez One"/>
                          <a:ea typeface="Suez One"/>
                          <a:cs typeface="Suez One"/>
                          <a:sym typeface="Suez One"/>
                        </a:rPr>
                        <a:t>HEAT RESIST.</a:t>
                      </a:r>
                      <a:endParaRPr sz="1800">
                        <a:solidFill>
                          <a:schemeClr val="lt1"/>
                        </a:solidFill>
                        <a:latin typeface="Suez One"/>
                        <a:ea typeface="Suez One"/>
                        <a:cs typeface="Suez One"/>
                        <a:sym typeface="Suez One"/>
                      </a:endParaRPr>
                    </a:p>
                  </a:txBody>
                  <a:tcPr marT="91425" marB="91425" marR="91425" marL="91425" anchor="ctr">
                    <a:lnL cap="flat" cmpd="sng" w="28575">
                      <a:solidFill>
                        <a:schemeClr val="lt2">
                          <a:alpha val="0"/>
                        </a:schemeClr>
                      </a:solidFill>
                      <a:prstDash val="solid"/>
                      <a:round/>
                      <a:headEnd len="sm" w="sm" type="none"/>
                      <a:tailEnd len="sm" w="sm" type="none"/>
                    </a:lnL>
                    <a:lnR cap="flat" cmpd="sng" w="28575">
                      <a:solidFill>
                        <a:schemeClr val="lt2">
                          <a:alpha val="0"/>
                        </a:schemeClr>
                      </a:solidFill>
                      <a:prstDash val="solid"/>
                      <a:round/>
                      <a:headEnd len="sm" w="sm" type="none"/>
                      <a:tailEnd len="sm" w="sm" type="none"/>
                    </a:lnR>
                    <a:lnT cap="flat" cmpd="sng" w="28575">
                      <a:solidFill>
                        <a:schemeClr val="lt2">
                          <a:alpha val="0"/>
                        </a:schemeClr>
                      </a:solidFill>
                      <a:prstDash val="solid"/>
                      <a:round/>
                      <a:headEnd len="sm" w="sm" type="none"/>
                      <a:tailEnd len="sm" w="sm" type="none"/>
                    </a:lnT>
                    <a:lnB cap="flat" cmpd="sng" w="28575">
                      <a:solidFill>
                        <a:schemeClr val="lt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250 °C</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lt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c>
                  <a:txBody>
                    <a:bodyPr/>
                    <a:lstStyle/>
                    <a:p>
                      <a:pPr indent="0" lvl="0" marL="0" rtl="0" algn="l">
                        <a:spcBef>
                          <a:spcPts val="0"/>
                        </a:spcBef>
                        <a:spcAft>
                          <a:spcPts val="0"/>
                        </a:spcAft>
                        <a:buClr>
                          <a:schemeClr val="accent1"/>
                        </a:buClr>
                        <a:buSzPts val="1100"/>
                        <a:buFont typeface="Arial"/>
                        <a:buNone/>
                      </a:pPr>
                      <a:r>
                        <a:rPr lang="en">
                          <a:solidFill>
                            <a:schemeClr val="dk1"/>
                          </a:solidFill>
                          <a:latin typeface="Montserrat"/>
                          <a:ea typeface="Montserrat"/>
                          <a:cs typeface="Montserrat"/>
                          <a:sym typeface="Montserrat"/>
                        </a:rPr>
                        <a:t>20</a:t>
                      </a:r>
                      <a:r>
                        <a:rPr lang="en">
                          <a:solidFill>
                            <a:schemeClr val="dk1"/>
                          </a:solidFill>
                          <a:latin typeface="Montserrat"/>
                          <a:ea typeface="Montserrat"/>
                          <a:cs typeface="Montserrat"/>
                          <a:sym typeface="Montserrat"/>
                        </a:rPr>
                        <a:t>0 °C</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c>
                  <a:txBody>
                    <a:bodyPr/>
                    <a:lstStyle/>
                    <a:p>
                      <a:pPr indent="0" lvl="0" marL="0" rtl="0" algn="l">
                        <a:spcBef>
                          <a:spcPts val="0"/>
                        </a:spcBef>
                        <a:spcAft>
                          <a:spcPts val="0"/>
                        </a:spcAft>
                        <a:buClr>
                          <a:schemeClr val="accent1"/>
                        </a:buClr>
                        <a:buSzPts val="1100"/>
                        <a:buFont typeface="Arial"/>
                        <a:buNone/>
                      </a:pPr>
                      <a:r>
                        <a:rPr lang="en">
                          <a:solidFill>
                            <a:schemeClr val="dk1"/>
                          </a:solidFill>
                          <a:latin typeface="Montserrat"/>
                          <a:ea typeface="Montserrat"/>
                          <a:cs typeface="Montserrat"/>
                          <a:sym typeface="Montserrat"/>
                        </a:rPr>
                        <a:t>150 °C</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c>
                  <a:txBody>
                    <a:bodyPr/>
                    <a:lstStyle/>
                    <a:p>
                      <a:pPr indent="0" lvl="0" marL="0" rtl="0" algn="l">
                        <a:spcBef>
                          <a:spcPts val="0"/>
                        </a:spcBef>
                        <a:spcAft>
                          <a:spcPts val="0"/>
                        </a:spcAft>
                        <a:buClr>
                          <a:schemeClr val="accent1"/>
                        </a:buClr>
                        <a:buSzPts val="1100"/>
                        <a:buFont typeface="Arial"/>
                        <a:buNone/>
                      </a:pPr>
                      <a:r>
                        <a:rPr lang="en">
                          <a:solidFill>
                            <a:schemeClr val="dk1"/>
                          </a:solidFill>
                          <a:latin typeface="Montserrat"/>
                          <a:ea typeface="Montserrat"/>
                          <a:cs typeface="Montserrat"/>
                          <a:sym typeface="Montserrat"/>
                        </a:rPr>
                        <a:t>100 °C</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rgbClr val="000000">
                        <a:alpha val="52679"/>
                      </a:srgbClr>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66"/>
          <p:cNvSpPr txBox="1"/>
          <p:nvPr>
            <p:ph type="title"/>
          </p:nvPr>
        </p:nvSpPr>
        <p:spPr>
          <a:xfrm>
            <a:off x="827207" y="1362988"/>
            <a:ext cx="3721800" cy="10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WORKSHOP</a:t>
            </a:r>
            <a:endParaRPr/>
          </a:p>
        </p:txBody>
      </p:sp>
      <p:sp>
        <p:nvSpPr>
          <p:cNvPr id="2133" name="Google Shape;2133;p66"/>
          <p:cNvSpPr txBox="1"/>
          <p:nvPr>
            <p:ph idx="1" type="subTitle"/>
          </p:nvPr>
        </p:nvSpPr>
        <p:spPr>
          <a:xfrm>
            <a:off x="827207" y="2527713"/>
            <a:ext cx="37218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134" name="Google Shape;2134;p66"/>
          <p:cNvGrpSpPr/>
          <p:nvPr/>
        </p:nvGrpSpPr>
        <p:grpSpPr>
          <a:xfrm>
            <a:off x="4790155" y="1372105"/>
            <a:ext cx="3526638" cy="2399271"/>
            <a:chOff x="1524450" y="3497747"/>
            <a:chExt cx="939910" cy="639431"/>
          </a:xfrm>
        </p:grpSpPr>
        <p:sp>
          <p:nvSpPr>
            <p:cNvPr id="2135" name="Google Shape;2135;p66"/>
            <p:cNvSpPr/>
            <p:nvPr/>
          </p:nvSpPr>
          <p:spPr>
            <a:xfrm>
              <a:off x="1524450" y="3497747"/>
              <a:ext cx="939910" cy="534600"/>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1904398" y="4024708"/>
              <a:ext cx="179975" cy="112462"/>
            </a:xfrm>
            <a:custGeom>
              <a:rect b="b" l="l" r="r" t="t"/>
              <a:pathLst>
                <a:path extrusionOk="0" h="4194" w="7199">
                  <a:moveTo>
                    <a:pt x="1" y="1"/>
                  </a:moveTo>
                  <a:lnTo>
                    <a:pt x="1" y="4194"/>
                  </a:lnTo>
                  <a:lnTo>
                    <a:pt x="7198" y="4194"/>
                  </a:lnTo>
                  <a:lnTo>
                    <a:pt x="71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1852950" y="4127950"/>
              <a:ext cx="283100" cy="9228"/>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38" name="Google Shape;2138;p66"/>
          <p:cNvPicPr preferRelativeResize="0"/>
          <p:nvPr/>
        </p:nvPicPr>
        <p:blipFill rotWithShape="1">
          <a:blip r:embed="rId3">
            <a:alphaModFix/>
          </a:blip>
          <a:srcRect b="0" l="0" r="0" t="0"/>
          <a:stretch/>
        </p:blipFill>
        <p:spPr>
          <a:xfrm>
            <a:off x="4905287" y="1444975"/>
            <a:ext cx="3296400" cy="185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40"/>
          <p:cNvSpPr txBox="1"/>
          <p:nvPr>
            <p:ph idx="14"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TABLE OF CONTENTS</a:t>
            </a:r>
            <a:endParaRPr>
              <a:solidFill>
                <a:schemeClr val="dk1"/>
              </a:solidFill>
            </a:endParaRPr>
          </a:p>
        </p:txBody>
      </p:sp>
      <p:sp>
        <p:nvSpPr>
          <p:cNvPr id="1011" name="Google Shape;1011;p40"/>
          <p:cNvSpPr txBox="1"/>
          <p:nvPr>
            <p:ph idx="1" type="subTitle"/>
          </p:nvPr>
        </p:nvSpPr>
        <p:spPr>
          <a:xfrm>
            <a:off x="1899975" y="1463040"/>
            <a:ext cx="2386200" cy="74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THEORY LESSON</a:t>
            </a:r>
            <a:endParaRPr/>
          </a:p>
        </p:txBody>
      </p:sp>
      <p:sp>
        <p:nvSpPr>
          <p:cNvPr id="1012" name="Google Shape;1012;p40"/>
          <p:cNvSpPr txBox="1"/>
          <p:nvPr>
            <p:ph idx="2" type="subTitle"/>
          </p:nvPr>
        </p:nvSpPr>
        <p:spPr>
          <a:xfrm>
            <a:off x="6040000" y="2194560"/>
            <a:ext cx="238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013" name="Google Shape;1013;p40"/>
          <p:cNvSpPr txBox="1"/>
          <p:nvPr>
            <p:ph idx="3" type="subTitle"/>
          </p:nvPr>
        </p:nvSpPr>
        <p:spPr>
          <a:xfrm>
            <a:off x="6040000" y="1463040"/>
            <a:ext cx="2386200" cy="74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 OF THIS TOPIC</a:t>
            </a:r>
            <a:endParaRPr/>
          </a:p>
        </p:txBody>
      </p:sp>
      <p:sp>
        <p:nvSpPr>
          <p:cNvPr id="1014" name="Google Shape;1014;p40"/>
          <p:cNvSpPr txBox="1"/>
          <p:nvPr>
            <p:ph type="title"/>
          </p:nvPr>
        </p:nvSpPr>
        <p:spPr>
          <a:xfrm>
            <a:off x="714975" y="1566785"/>
            <a:ext cx="1032600" cy="11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15" name="Google Shape;1015;p40"/>
          <p:cNvSpPr txBox="1"/>
          <p:nvPr>
            <p:ph idx="4" type="title"/>
          </p:nvPr>
        </p:nvSpPr>
        <p:spPr>
          <a:xfrm>
            <a:off x="4855000" y="1566775"/>
            <a:ext cx="1032600" cy="11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16" name="Google Shape;1016;p40"/>
          <p:cNvSpPr txBox="1"/>
          <p:nvPr>
            <p:ph idx="5" type="subTitle"/>
          </p:nvPr>
        </p:nvSpPr>
        <p:spPr>
          <a:xfrm>
            <a:off x="1899975" y="3879538"/>
            <a:ext cx="238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017" name="Google Shape;1017;p40"/>
          <p:cNvSpPr txBox="1"/>
          <p:nvPr>
            <p:ph idx="6" type="subTitle"/>
          </p:nvPr>
        </p:nvSpPr>
        <p:spPr>
          <a:xfrm>
            <a:off x="1899975" y="3148363"/>
            <a:ext cx="2386200" cy="740700"/>
          </a:xfrm>
          <a:prstGeom prst="rect">
            <a:avLst/>
          </a:prstGeom>
        </p:spPr>
        <p:txBody>
          <a:bodyPr anchorCtr="0" anchor="ctr" bIns="91425" lIns="91425" spcFirstLastPara="1" rIns="914400" wrap="square" tIns="91425">
            <a:noAutofit/>
          </a:bodyPr>
          <a:lstStyle/>
          <a:p>
            <a:pPr indent="0" lvl="0" marL="0" rtl="0" algn="l">
              <a:spcBef>
                <a:spcPts val="0"/>
              </a:spcBef>
              <a:spcAft>
                <a:spcPts val="0"/>
              </a:spcAft>
              <a:buNone/>
            </a:pPr>
            <a:r>
              <a:rPr lang="en"/>
              <a:t>SOME TIPS</a:t>
            </a:r>
            <a:endParaRPr/>
          </a:p>
        </p:txBody>
      </p:sp>
      <p:sp>
        <p:nvSpPr>
          <p:cNvPr id="1018" name="Google Shape;1018;p40"/>
          <p:cNvSpPr txBox="1"/>
          <p:nvPr>
            <p:ph idx="7" type="subTitle"/>
          </p:nvPr>
        </p:nvSpPr>
        <p:spPr>
          <a:xfrm>
            <a:off x="6040000" y="3879538"/>
            <a:ext cx="238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019" name="Google Shape;1019;p40"/>
          <p:cNvSpPr txBox="1"/>
          <p:nvPr>
            <p:ph idx="8" type="subTitle"/>
          </p:nvPr>
        </p:nvSpPr>
        <p:spPr>
          <a:xfrm>
            <a:off x="6040000" y="3148363"/>
            <a:ext cx="2386200" cy="74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PRACTICAL </a:t>
            </a:r>
            <a:r>
              <a:rPr lang="en"/>
              <a:t>EXERCISE</a:t>
            </a:r>
            <a:endParaRPr/>
          </a:p>
        </p:txBody>
      </p:sp>
      <p:sp>
        <p:nvSpPr>
          <p:cNvPr id="1020" name="Google Shape;1020;p40"/>
          <p:cNvSpPr txBox="1"/>
          <p:nvPr>
            <p:ph idx="9" type="title"/>
          </p:nvPr>
        </p:nvSpPr>
        <p:spPr>
          <a:xfrm>
            <a:off x="714975" y="3249650"/>
            <a:ext cx="1032600" cy="11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21" name="Google Shape;1021;p40"/>
          <p:cNvSpPr txBox="1"/>
          <p:nvPr>
            <p:ph idx="13" type="title"/>
          </p:nvPr>
        </p:nvSpPr>
        <p:spPr>
          <a:xfrm>
            <a:off x="4855000" y="3249650"/>
            <a:ext cx="1032600" cy="11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22" name="Google Shape;1022;p40"/>
          <p:cNvSpPr/>
          <p:nvPr/>
        </p:nvSpPr>
        <p:spPr>
          <a:xfrm>
            <a:off x="6990321" y="-594234"/>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0"/>
          <p:cNvSpPr/>
          <p:nvPr/>
        </p:nvSpPr>
        <p:spPr>
          <a:xfrm>
            <a:off x="6241556" y="-245452"/>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0"/>
          <p:cNvSpPr txBox="1"/>
          <p:nvPr>
            <p:ph idx="15" type="subTitle"/>
          </p:nvPr>
        </p:nvSpPr>
        <p:spPr>
          <a:xfrm>
            <a:off x="1899975" y="2194560"/>
            <a:ext cx="238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67"/>
          <p:cNvSpPr/>
          <p:nvPr/>
        </p:nvSpPr>
        <p:spPr>
          <a:xfrm>
            <a:off x="1227488" y="4001038"/>
            <a:ext cx="1089300" cy="2112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953613" y="3573950"/>
            <a:ext cx="2739600" cy="173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5" name="Google Shape;2145;p67"/>
          <p:cNvGrpSpPr/>
          <p:nvPr/>
        </p:nvGrpSpPr>
        <p:grpSpPr>
          <a:xfrm>
            <a:off x="1628789" y="-742355"/>
            <a:ext cx="2670162" cy="1900627"/>
            <a:chOff x="1628789" y="-742355"/>
            <a:chExt cx="2670162" cy="1900627"/>
          </a:xfrm>
        </p:grpSpPr>
        <p:sp>
          <p:nvSpPr>
            <p:cNvPr id="2146" name="Google Shape;2146;p67"/>
            <p:cNvSpPr/>
            <p:nvPr/>
          </p:nvSpPr>
          <p:spPr>
            <a:xfrm flipH="1">
              <a:off x="1817491" y="-193330"/>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flipH="1">
              <a:off x="3242173" y="-7423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flipH="1">
              <a:off x="1628789" y="-5597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flipH="1">
              <a:off x="2753535" y="-427975"/>
              <a:ext cx="1545415" cy="1404156"/>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0" name="Google Shape;2150;p67"/>
          <p:cNvSpPr txBox="1"/>
          <p:nvPr>
            <p:ph type="ctrTitle"/>
          </p:nvPr>
        </p:nvSpPr>
        <p:spPr>
          <a:xfrm>
            <a:off x="4363000" y="492675"/>
            <a:ext cx="4063200" cy="11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2151" name="Google Shape;2151;p67"/>
          <p:cNvSpPr txBox="1"/>
          <p:nvPr>
            <p:ph idx="1" type="subTitle"/>
          </p:nvPr>
        </p:nvSpPr>
        <p:spPr>
          <a:xfrm>
            <a:off x="4222375" y="1591125"/>
            <a:ext cx="4203900" cy="107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accent1"/>
              </a:buClr>
              <a:buSzPts val="1100"/>
              <a:buFont typeface="Arial"/>
              <a:buNone/>
            </a:pPr>
            <a:r>
              <a:rPr lang="en" sz="2200">
                <a:latin typeface="Suez One"/>
                <a:ea typeface="Suez One"/>
                <a:cs typeface="Suez One"/>
                <a:sym typeface="Suez One"/>
              </a:rPr>
              <a:t>Do you have any questions?</a:t>
            </a:r>
            <a:endParaRPr sz="2200">
              <a:latin typeface="Suez One"/>
              <a:ea typeface="Suez One"/>
              <a:cs typeface="Suez One"/>
              <a:sym typeface="Suez One"/>
            </a:endParaRPr>
          </a:p>
          <a:p>
            <a:pPr indent="0" lvl="0" marL="0" rtl="0" algn="r">
              <a:spcBef>
                <a:spcPts val="0"/>
              </a:spcBef>
              <a:spcAft>
                <a:spcPts val="0"/>
              </a:spcAft>
              <a:buClr>
                <a:schemeClr val="accent1"/>
              </a:buClr>
              <a:buSzPts val="1100"/>
              <a:buFont typeface="Arial"/>
              <a:buNone/>
            </a:pPr>
            <a:r>
              <a:rPr lang="en" sz="1400"/>
              <a:t>youremail@freepik.com </a:t>
            </a:r>
            <a:endParaRPr sz="1400"/>
          </a:p>
          <a:p>
            <a:pPr indent="0" lvl="0" marL="0" rtl="0" algn="r">
              <a:spcBef>
                <a:spcPts val="0"/>
              </a:spcBef>
              <a:spcAft>
                <a:spcPts val="0"/>
              </a:spcAft>
              <a:buClr>
                <a:schemeClr val="accent1"/>
              </a:buClr>
              <a:buSzPts val="1100"/>
              <a:buFont typeface="Arial"/>
              <a:buNone/>
            </a:pPr>
            <a:r>
              <a:rPr lang="en" sz="1400"/>
              <a:t>+91  620 421 838 </a:t>
            </a:r>
            <a:endParaRPr sz="1400"/>
          </a:p>
          <a:p>
            <a:pPr indent="0" lvl="0" marL="0" rtl="0" algn="r">
              <a:spcBef>
                <a:spcPts val="0"/>
              </a:spcBef>
              <a:spcAft>
                <a:spcPts val="0"/>
              </a:spcAft>
              <a:buNone/>
            </a:pPr>
            <a:r>
              <a:rPr lang="en" sz="1400"/>
              <a:t>yourwebsite.com</a:t>
            </a:r>
            <a:endParaRPr sz="1400"/>
          </a:p>
        </p:txBody>
      </p:sp>
      <p:sp>
        <p:nvSpPr>
          <p:cNvPr id="2152" name="Google Shape;2152;p67"/>
          <p:cNvSpPr txBox="1"/>
          <p:nvPr/>
        </p:nvSpPr>
        <p:spPr>
          <a:xfrm>
            <a:off x="5067050" y="4238200"/>
            <a:ext cx="3366900" cy="26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Montserrat"/>
                <a:ea typeface="Montserrat"/>
                <a:cs typeface="Montserrat"/>
                <a:sym typeface="Montserrat"/>
              </a:rPr>
              <a:t>Please keep this slide for attribution</a:t>
            </a:r>
            <a:endParaRPr sz="1100">
              <a:solidFill>
                <a:schemeClr val="dk1"/>
              </a:solidFill>
              <a:latin typeface="Montserrat"/>
              <a:ea typeface="Montserrat"/>
              <a:cs typeface="Montserrat"/>
              <a:sym typeface="Montserrat"/>
            </a:endParaRPr>
          </a:p>
        </p:txBody>
      </p:sp>
      <p:grpSp>
        <p:nvGrpSpPr>
          <p:cNvPr id="2153" name="Google Shape;2153;p67"/>
          <p:cNvGrpSpPr/>
          <p:nvPr/>
        </p:nvGrpSpPr>
        <p:grpSpPr>
          <a:xfrm>
            <a:off x="6912540" y="2729712"/>
            <a:ext cx="321469" cy="321453"/>
            <a:chOff x="266768" y="1721375"/>
            <a:chExt cx="397907" cy="397887"/>
          </a:xfrm>
        </p:grpSpPr>
        <p:sp>
          <p:nvSpPr>
            <p:cNvPr id="2154" name="Google Shape;2154;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67"/>
          <p:cNvGrpSpPr/>
          <p:nvPr/>
        </p:nvGrpSpPr>
        <p:grpSpPr>
          <a:xfrm>
            <a:off x="7447489" y="2729712"/>
            <a:ext cx="321453" cy="321453"/>
            <a:chOff x="1379798" y="1723250"/>
            <a:chExt cx="397887" cy="397887"/>
          </a:xfrm>
        </p:grpSpPr>
        <p:sp>
          <p:nvSpPr>
            <p:cNvPr id="2157" name="Google Shape;2157;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1" name="Google Shape;2161;p67"/>
          <p:cNvSpPr/>
          <p:nvPr/>
        </p:nvSpPr>
        <p:spPr>
          <a:xfrm>
            <a:off x="7982458" y="2758912"/>
            <a:ext cx="322445" cy="26298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3573474" y="4404425"/>
            <a:ext cx="1089300" cy="2688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3" name="Google Shape;2163;p67"/>
          <p:cNvGrpSpPr/>
          <p:nvPr/>
        </p:nvGrpSpPr>
        <p:grpSpPr>
          <a:xfrm flipH="1">
            <a:off x="805841" y="726412"/>
            <a:ext cx="322269" cy="680752"/>
            <a:chOff x="8088820" y="1564612"/>
            <a:chExt cx="322269" cy="680752"/>
          </a:xfrm>
        </p:grpSpPr>
        <p:sp>
          <p:nvSpPr>
            <p:cNvPr id="2164" name="Google Shape;2164;p67"/>
            <p:cNvSpPr/>
            <p:nvPr/>
          </p:nvSpPr>
          <p:spPr>
            <a:xfrm>
              <a:off x="8088820" y="1564612"/>
              <a:ext cx="322269" cy="680752"/>
            </a:xfrm>
            <a:custGeom>
              <a:rect b="b" l="l" r="r" t="t"/>
              <a:pathLst>
                <a:path extrusionOk="0" h="10038" w="4752">
                  <a:moveTo>
                    <a:pt x="1" y="1"/>
                  </a:moveTo>
                  <a:lnTo>
                    <a:pt x="1" y="10038"/>
                  </a:lnTo>
                  <a:lnTo>
                    <a:pt x="4752" y="9621"/>
                  </a:lnTo>
                  <a:lnTo>
                    <a:pt x="4752" y="9097"/>
                  </a:lnTo>
                  <a:lnTo>
                    <a:pt x="668" y="9430"/>
                  </a:lnTo>
                  <a:lnTo>
                    <a:pt x="668" y="608"/>
                  </a:lnTo>
                  <a:lnTo>
                    <a:pt x="4752" y="1334"/>
                  </a:lnTo>
                  <a:lnTo>
                    <a:pt x="4752" y="81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8101773" y="1772131"/>
              <a:ext cx="295616" cy="55000"/>
            </a:xfrm>
            <a:custGeom>
              <a:rect b="b" l="l" r="r" t="t"/>
              <a:pathLst>
                <a:path extrusionOk="0" h="811" w="4359">
                  <a:moveTo>
                    <a:pt x="96" y="0"/>
                  </a:moveTo>
                  <a:lnTo>
                    <a:pt x="0" y="405"/>
                  </a:lnTo>
                  <a:lnTo>
                    <a:pt x="4287" y="810"/>
                  </a:lnTo>
                  <a:lnTo>
                    <a:pt x="4358" y="393"/>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67"/>
          <p:cNvGrpSpPr/>
          <p:nvPr/>
        </p:nvGrpSpPr>
        <p:grpSpPr>
          <a:xfrm>
            <a:off x="977650" y="2586507"/>
            <a:ext cx="2615355" cy="1094157"/>
            <a:chOff x="4181625" y="2959057"/>
            <a:chExt cx="2615355" cy="1094157"/>
          </a:xfrm>
        </p:grpSpPr>
        <p:grpSp>
          <p:nvGrpSpPr>
            <p:cNvPr id="2167" name="Google Shape;2167;p67"/>
            <p:cNvGrpSpPr/>
            <p:nvPr/>
          </p:nvGrpSpPr>
          <p:grpSpPr>
            <a:xfrm>
              <a:off x="4181625" y="2959057"/>
              <a:ext cx="2615355" cy="1094157"/>
              <a:chOff x="4181625" y="2959057"/>
              <a:chExt cx="2615355" cy="1094157"/>
            </a:xfrm>
          </p:grpSpPr>
          <p:sp>
            <p:nvSpPr>
              <p:cNvPr id="2168" name="Google Shape;2168;p67"/>
              <p:cNvSpPr/>
              <p:nvPr/>
            </p:nvSpPr>
            <p:spPr>
              <a:xfrm>
                <a:off x="5735985" y="3145553"/>
                <a:ext cx="96911" cy="728428"/>
              </a:xfrm>
              <a:custGeom>
                <a:rect b="b" l="l" r="r" t="t"/>
                <a:pathLst>
                  <a:path extrusionOk="0" h="10741" w="1429">
                    <a:moveTo>
                      <a:pt x="0" y="1"/>
                    </a:moveTo>
                    <a:lnTo>
                      <a:pt x="0" y="10740"/>
                    </a:lnTo>
                    <a:lnTo>
                      <a:pt x="1429" y="10740"/>
                    </a:lnTo>
                    <a:lnTo>
                      <a:pt x="1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4808998" y="3018803"/>
                <a:ext cx="528163" cy="49303"/>
              </a:xfrm>
              <a:custGeom>
                <a:rect b="b" l="l" r="r" t="t"/>
                <a:pathLst>
                  <a:path extrusionOk="0" h="727" w="7788">
                    <a:moveTo>
                      <a:pt x="1" y="1"/>
                    </a:moveTo>
                    <a:lnTo>
                      <a:pt x="1" y="727"/>
                    </a:lnTo>
                    <a:lnTo>
                      <a:pt x="7787" y="727"/>
                    </a:lnTo>
                    <a:lnTo>
                      <a:pt x="77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4728296" y="3688153"/>
                <a:ext cx="405413" cy="240684"/>
              </a:xfrm>
              <a:custGeom>
                <a:rect b="b" l="l" r="r" t="t"/>
                <a:pathLst>
                  <a:path extrusionOk="0" h="3549" w="5978">
                    <a:moveTo>
                      <a:pt x="3001" y="1"/>
                    </a:moveTo>
                    <a:cubicBezTo>
                      <a:pt x="1346" y="1"/>
                      <a:pt x="0" y="1275"/>
                      <a:pt x="0" y="2870"/>
                    </a:cubicBezTo>
                    <a:cubicBezTo>
                      <a:pt x="0" y="3108"/>
                      <a:pt x="36" y="3347"/>
                      <a:pt x="95" y="3549"/>
                    </a:cubicBezTo>
                    <a:lnTo>
                      <a:pt x="5882" y="3549"/>
                    </a:lnTo>
                    <a:cubicBezTo>
                      <a:pt x="5941" y="3335"/>
                      <a:pt x="5977" y="3108"/>
                      <a:pt x="5977" y="2870"/>
                    </a:cubicBezTo>
                    <a:cubicBezTo>
                      <a:pt x="5977" y="1275"/>
                      <a:pt x="4655" y="1"/>
                      <a:pt x="3001" y="1"/>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4181625" y="3064037"/>
                <a:ext cx="1581843" cy="866436"/>
              </a:xfrm>
              <a:custGeom>
                <a:rect b="b" l="l" r="r" t="t"/>
                <a:pathLst>
                  <a:path extrusionOk="0" h="12776" w="23325">
                    <a:moveTo>
                      <a:pt x="191" y="0"/>
                    </a:moveTo>
                    <a:cubicBezTo>
                      <a:pt x="96" y="0"/>
                      <a:pt x="1" y="131"/>
                      <a:pt x="1" y="310"/>
                    </a:cubicBezTo>
                    <a:lnTo>
                      <a:pt x="1" y="12454"/>
                    </a:lnTo>
                    <a:cubicBezTo>
                      <a:pt x="1" y="12621"/>
                      <a:pt x="96" y="12776"/>
                      <a:pt x="191" y="12776"/>
                    </a:cubicBezTo>
                    <a:lnTo>
                      <a:pt x="8335" y="12776"/>
                    </a:lnTo>
                    <a:cubicBezTo>
                      <a:pt x="8323" y="12633"/>
                      <a:pt x="8311" y="12514"/>
                      <a:pt x="8311" y="12371"/>
                    </a:cubicBezTo>
                    <a:cubicBezTo>
                      <a:pt x="8311" y="10835"/>
                      <a:pt x="9538" y="9597"/>
                      <a:pt x="11073" y="9597"/>
                    </a:cubicBezTo>
                    <a:cubicBezTo>
                      <a:pt x="12609" y="9597"/>
                      <a:pt x="13848" y="10835"/>
                      <a:pt x="13848" y="12371"/>
                    </a:cubicBezTo>
                    <a:cubicBezTo>
                      <a:pt x="13848" y="12502"/>
                      <a:pt x="13824" y="12633"/>
                      <a:pt x="13812" y="12776"/>
                    </a:cubicBezTo>
                    <a:lnTo>
                      <a:pt x="23134" y="12776"/>
                    </a:lnTo>
                    <a:cubicBezTo>
                      <a:pt x="23230" y="12776"/>
                      <a:pt x="23325" y="12633"/>
                      <a:pt x="23325" y="12454"/>
                    </a:cubicBezTo>
                    <a:lnTo>
                      <a:pt x="23325" y="310"/>
                    </a:lnTo>
                    <a:cubicBezTo>
                      <a:pt x="23325" y="155"/>
                      <a:pt x="23230" y="0"/>
                      <a:pt x="23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6305239" y="2976011"/>
                <a:ext cx="67072" cy="82466"/>
              </a:xfrm>
              <a:custGeom>
                <a:rect b="b" l="l" r="r" t="t"/>
                <a:pathLst>
                  <a:path extrusionOk="0" h="1216" w="989">
                    <a:moveTo>
                      <a:pt x="488" y="1"/>
                    </a:moveTo>
                    <a:cubicBezTo>
                      <a:pt x="226" y="1"/>
                      <a:pt x="0" y="286"/>
                      <a:pt x="0" y="632"/>
                    </a:cubicBezTo>
                    <a:lnTo>
                      <a:pt x="0" y="1215"/>
                    </a:lnTo>
                    <a:lnTo>
                      <a:pt x="988" y="1215"/>
                    </a:lnTo>
                    <a:lnTo>
                      <a:pt x="988" y="632"/>
                    </a:lnTo>
                    <a:cubicBezTo>
                      <a:pt x="988" y="286"/>
                      <a:pt x="762" y="1"/>
                      <a:pt x="4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6350405" y="2965500"/>
                <a:ext cx="80838" cy="84908"/>
              </a:xfrm>
              <a:custGeom>
                <a:rect b="b" l="l" r="r" t="t"/>
                <a:pathLst>
                  <a:path extrusionOk="0" h="1252" w="1192">
                    <a:moveTo>
                      <a:pt x="596" y="1"/>
                    </a:moveTo>
                    <a:cubicBezTo>
                      <a:pt x="275" y="1"/>
                      <a:pt x="1" y="299"/>
                      <a:pt x="1" y="656"/>
                    </a:cubicBezTo>
                    <a:lnTo>
                      <a:pt x="1" y="1251"/>
                    </a:lnTo>
                    <a:lnTo>
                      <a:pt x="1191" y="1251"/>
                    </a:lnTo>
                    <a:lnTo>
                      <a:pt x="1191" y="656"/>
                    </a:lnTo>
                    <a:cubicBezTo>
                      <a:pt x="1191" y="299"/>
                      <a:pt x="929"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5806989" y="3049592"/>
                <a:ext cx="709032" cy="45166"/>
              </a:xfrm>
              <a:custGeom>
                <a:rect b="b" l="l" r="r" t="t"/>
                <a:pathLst>
                  <a:path extrusionOk="0" h="666" w="10455">
                    <a:moveTo>
                      <a:pt x="7010" y="0"/>
                    </a:moveTo>
                    <a:cubicBezTo>
                      <a:pt x="4353" y="0"/>
                      <a:pt x="453" y="11"/>
                      <a:pt x="453" y="11"/>
                    </a:cubicBezTo>
                    <a:cubicBezTo>
                      <a:pt x="453" y="11"/>
                      <a:pt x="1" y="94"/>
                      <a:pt x="13" y="666"/>
                    </a:cubicBezTo>
                    <a:cubicBezTo>
                      <a:pt x="1322" y="666"/>
                      <a:pt x="10455" y="559"/>
                      <a:pt x="10455" y="559"/>
                    </a:cubicBezTo>
                    <a:cubicBezTo>
                      <a:pt x="10455" y="559"/>
                      <a:pt x="10038" y="35"/>
                      <a:pt x="9419" y="11"/>
                    </a:cubicBezTo>
                    <a:cubicBezTo>
                      <a:pt x="9355" y="3"/>
                      <a:pt x="8338" y="0"/>
                      <a:pt x="70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5802988" y="3065597"/>
                <a:ext cx="978674" cy="859248"/>
              </a:xfrm>
              <a:custGeom>
                <a:rect b="b" l="l" r="r" t="t"/>
                <a:pathLst>
                  <a:path extrusionOk="0" h="12670" w="14431">
                    <a:moveTo>
                      <a:pt x="3948" y="1"/>
                    </a:moveTo>
                    <a:cubicBezTo>
                      <a:pt x="2304" y="1"/>
                      <a:pt x="910" y="9"/>
                      <a:pt x="453" y="25"/>
                    </a:cubicBezTo>
                    <a:cubicBezTo>
                      <a:pt x="0" y="37"/>
                      <a:pt x="36" y="632"/>
                      <a:pt x="36" y="632"/>
                    </a:cubicBezTo>
                    <a:lnTo>
                      <a:pt x="36" y="11538"/>
                    </a:lnTo>
                    <a:lnTo>
                      <a:pt x="10144" y="11503"/>
                    </a:lnTo>
                    <a:lnTo>
                      <a:pt x="10086" y="12658"/>
                    </a:lnTo>
                    <a:lnTo>
                      <a:pt x="14431" y="12658"/>
                    </a:lnTo>
                    <a:cubicBezTo>
                      <a:pt x="14431" y="12658"/>
                      <a:pt x="14419" y="7526"/>
                      <a:pt x="14228" y="6990"/>
                    </a:cubicBezTo>
                    <a:cubicBezTo>
                      <a:pt x="14050" y="6466"/>
                      <a:pt x="11252" y="85"/>
                      <a:pt x="10085" y="49"/>
                    </a:cubicBezTo>
                    <a:cubicBezTo>
                      <a:pt x="8609" y="15"/>
                      <a:pt x="6070" y="1"/>
                      <a:pt x="3948" y="1"/>
                    </a:cubicBezTo>
                    <a:close/>
                    <a:moveTo>
                      <a:pt x="10085" y="12658"/>
                    </a:moveTo>
                    <a:lnTo>
                      <a:pt x="10085" y="12669"/>
                    </a:lnTo>
                    <a:lnTo>
                      <a:pt x="10086" y="126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6624927" y="3821413"/>
                <a:ext cx="172053" cy="109051"/>
              </a:xfrm>
              <a:custGeom>
                <a:rect b="b" l="l" r="r" t="t"/>
                <a:pathLst>
                  <a:path extrusionOk="0" h="1608" w="2537">
                    <a:moveTo>
                      <a:pt x="84" y="0"/>
                    </a:moveTo>
                    <a:cubicBezTo>
                      <a:pt x="37" y="0"/>
                      <a:pt x="1" y="24"/>
                      <a:pt x="1" y="72"/>
                    </a:cubicBezTo>
                    <a:lnTo>
                      <a:pt x="1" y="1524"/>
                    </a:lnTo>
                    <a:cubicBezTo>
                      <a:pt x="1" y="1572"/>
                      <a:pt x="37" y="1608"/>
                      <a:pt x="84" y="1608"/>
                    </a:cubicBezTo>
                    <a:lnTo>
                      <a:pt x="2466" y="1608"/>
                    </a:lnTo>
                    <a:cubicBezTo>
                      <a:pt x="2501" y="1608"/>
                      <a:pt x="2537" y="1572"/>
                      <a:pt x="2537" y="1524"/>
                    </a:cubicBezTo>
                    <a:lnTo>
                      <a:pt x="2537" y="72"/>
                    </a:lnTo>
                    <a:cubicBezTo>
                      <a:pt x="2537" y="24"/>
                      <a:pt x="2501" y="0"/>
                      <a:pt x="2466"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6627369" y="3822837"/>
                <a:ext cx="166424" cy="105253"/>
              </a:xfrm>
              <a:custGeom>
                <a:rect b="b" l="l" r="r" t="t"/>
                <a:pathLst>
                  <a:path extrusionOk="0" h="1552" w="2454">
                    <a:moveTo>
                      <a:pt x="2452" y="63"/>
                    </a:moveTo>
                    <a:cubicBezTo>
                      <a:pt x="2453" y="67"/>
                      <a:pt x="2453" y="71"/>
                      <a:pt x="2453" y="75"/>
                    </a:cubicBezTo>
                    <a:lnTo>
                      <a:pt x="2453" y="63"/>
                    </a:lnTo>
                    <a:close/>
                    <a:moveTo>
                      <a:pt x="66" y="0"/>
                    </a:moveTo>
                    <a:cubicBezTo>
                      <a:pt x="37" y="0"/>
                      <a:pt x="13" y="23"/>
                      <a:pt x="13" y="63"/>
                    </a:cubicBezTo>
                    <a:lnTo>
                      <a:pt x="13" y="1480"/>
                    </a:lnTo>
                    <a:cubicBezTo>
                      <a:pt x="13" y="1527"/>
                      <a:pt x="1" y="1551"/>
                      <a:pt x="36" y="1551"/>
                    </a:cubicBezTo>
                    <a:lnTo>
                      <a:pt x="36" y="170"/>
                    </a:lnTo>
                    <a:cubicBezTo>
                      <a:pt x="36" y="126"/>
                      <a:pt x="57" y="61"/>
                      <a:pt x="135" y="61"/>
                    </a:cubicBezTo>
                    <a:cubicBezTo>
                      <a:pt x="142" y="61"/>
                      <a:pt x="148" y="62"/>
                      <a:pt x="155" y="63"/>
                    </a:cubicBezTo>
                    <a:lnTo>
                      <a:pt x="2452" y="63"/>
                    </a:lnTo>
                    <a:cubicBezTo>
                      <a:pt x="2445" y="31"/>
                      <a:pt x="2414" y="3"/>
                      <a:pt x="2382" y="3"/>
                    </a:cubicBezTo>
                    <a:lnTo>
                      <a:pt x="84" y="3"/>
                    </a:lnTo>
                    <a:cubicBezTo>
                      <a:pt x="78" y="1"/>
                      <a:pt x="72"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6729094" y="3737456"/>
                <a:ext cx="55000" cy="64630"/>
              </a:xfrm>
              <a:custGeom>
                <a:rect b="b" l="l" r="r" t="t"/>
                <a:pathLst>
                  <a:path extrusionOk="0" h="953" w="811">
                    <a:moveTo>
                      <a:pt x="48" y="0"/>
                    </a:moveTo>
                    <a:cubicBezTo>
                      <a:pt x="13" y="0"/>
                      <a:pt x="1" y="12"/>
                      <a:pt x="1" y="48"/>
                    </a:cubicBezTo>
                    <a:lnTo>
                      <a:pt x="1" y="905"/>
                    </a:lnTo>
                    <a:cubicBezTo>
                      <a:pt x="1" y="941"/>
                      <a:pt x="13" y="953"/>
                      <a:pt x="48" y="953"/>
                    </a:cubicBezTo>
                    <a:lnTo>
                      <a:pt x="763" y="953"/>
                    </a:lnTo>
                    <a:cubicBezTo>
                      <a:pt x="787" y="953"/>
                      <a:pt x="810" y="941"/>
                      <a:pt x="810" y="905"/>
                    </a:cubicBezTo>
                    <a:lnTo>
                      <a:pt x="810" y="48"/>
                    </a:lnTo>
                    <a:cubicBezTo>
                      <a:pt x="810" y="12"/>
                      <a:pt x="787"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6261633" y="3463748"/>
                <a:ext cx="72700" cy="19057"/>
              </a:xfrm>
              <a:custGeom>
                <a:rect b="b" l="l" r="r" t="t"/>
                <a:pathLst>
                  <a:path extrusionOk="0" h="281" w="1072">
                    <a:moveTo>
                      <a:pt x="0" y="0"/>
                    </a:moveTo>
                    <a:lnTo>
                      <a:pt x="0" y="191"/>
                    </a:lnTo>
                    <a:lnTo>
                      <a:pt x="786" y="191"/>
                    </a:lnTo>
                    <a:cubicBezTo>
                      <a:pt x="786" y="191"/>
                      <a:pt x="844" y="281"/>
                      <a:pt x="918" y="281"/>
                    </a:cubicBezTo>
                    <a:cubicBezTo>
                      <a:pt x="944" y="281"/>
                      <a:pt x="972" y="269"/>
                      <a:pt x="1000" y="238"/>
                    </a:cubicBezTo>
                    <a:cubicBezTo>
                      <a:pt x="1072" y="155"/>
                      <a:pt x="857" y="0"/>
                      <a:pt x="8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6211516" y="3135109"/>
                <a:ext cx="446646" cy="335968"/>
              </a:xfrm>
              <a:custGeom>
                <a:rect b="b" l="l" r="r" t="t"/>
                <a:pathLst>
                  <a:path extrusionOk="0" h="4954" w="6586">
                    <a:moveTo>
                      <a:pt x="1" y="250"/>
                    </a:moveTo>
                    <a:lnTo>
                      <a:pt x="1" y="3453"/>
                    </a:lnTo>
                    <a:cubicBezTo>
                      <a:pt x="1" y="3584"/>
                      <a:pt x="108" y="3703"/>
                      <a:pt x="239" y="3703"/>
                    </a:cubicBezTo>
                    <a:cubicBezTo>
                      <a:pt x="239" y="3703"/>
                      <a:pt x="2442" y="3632"/>
                      <a:pt x="2573" y="3703"/>
                    </a:cubicBezTo>
                    <a:cubicBezTo>
                      <a:pt x="3013" y="3965"/>
                      <a:pt x="3192" y="4941"/>
                      <a:pt x="3382" y="4953"/>
                    </a:cubicBezTo>
                    <a:lnTo>
                      <a:pt x="6347" y="4929"/>
                    </a:lnTo>
                    <a:cubicBezTo>
                      <a:pt x="6585" y="4894"/>
                      <a:pt x="6264" y="4263"/>
                      <a:pt x="5930" y="3596"/>
                    </a:cubicBezTo>
                    <a:cubicBezTo>
                      <a:pt x="5180" y="2108"/>
                      <a:pt x="4371" y="691"/>
                      <a:pt x="3882" y="107"/>
                    </a:cubicBezTo>
                    <a:cubicBezTo>
                      <a:pt x="3787" y="24"/>
                      <a:pt x="3597" y="12"/>
                      <a:pt x="3525" y="12"/>
                    </a:cubicBezTo>
                    <a:lnTo>
                      <a:pt x="239" y="12"/>
                    </a:lnTo>
                    <a:cubicBezTo>
                      <a:pt x="120" y="0"/>
                      <a:pt x="1" y="95"/>
                      <a:pt x="1" y="250"/>
                    </a:cubicBezTo>
                    <a:close/>
                    <a:moveTo>
                      <a:pt x="168" y="369"/>
                    </a:moveTo>
                    <a:cubicBezTo>
                      <a:pt x="168" y="250"/>
                      <a:pt x="251" y="143"/>
                      <a:pt x="370" y="143"/>
                    </a:cubicBezTo>
                    <a:lnTo>
                      <a:pt x="3466" y="155"/>
                    </a:lnTo>
                    <a:cubicBezTo>
                      <a:pt x="3525" y="155"/>
                      <a:pt x="3704" y="179"/>
                      <a:pt x="3775" y="250"/>
                    </a:cubicBezTo>
                    <a:cubicBezTo>
                      <a:pt x="4228" y="774"/>
                      <a:pt x="4990" y="2119"/>
                      <a:pt x="5656" y="3429"/>
                    </a:cubicBezTo>
                    <a:cubicBezTo>
                      <a:pt x="5954" y="4024"/>
                      <a:pt x="6430" y="4715"/>
                      <a:pt x="6216" y="4763"/>
                    </a:cubicBezTo>
                    <a:lnTo>
                      <a:pt x="3489" y="4775"/>
                    </a:lnTo>
                    <a:cubicBezTo>
                      <a:pt x="3335" y="4763"/>
                      <a:pt x="3108" y="3786"/>
                      <a:pt x="2704" y="3548"/>
                    </a:cubicBezTo>
                    <a:cubicBezTo>
                      <a:pt x="2585" y="3477"/>
                      <a:pt x="370" y="3536"/>
                      <a:pt x="370" y="3536"/>
                    </a:cubicBezTo>
                    <a:cubicBezTo>
                      <a:pt x="251" y="3536"/>
                      <a:pt x="156" y="3429"/>
                      <a:pt x="156" y="3310"/>
                    </a:cubicBezTo>
                    <a:lnTo>
                      <a:pt x="156" y="369"/>
                    </a:lnTo>
                    <a:close/>
                  </a:path>
                </a:pathLst>
              </a:custGeom>
              <a:solidFill>
                <a:srgbClr val="DF24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6222842" y="3145553"/>
                <a:ext cx="425623" cy="317454"/>
              </a:xfrm>
              <a:custGeom>
                <a:rect b="b" l="l" r="r" t="t"/>
                <a:pathLst>
                  <a:path extrusionOk="0" h="4681" w="6276">
                    <a:moveTo>
                      <a:pt x="215" y="1"/>
                    </a:moveTo>
                    <a:cubicBezTo>
                      <a:pt x="96" y="1"/>
                      <a:pt x="1" y="108"/>
                      <a:pt x="1" y="227"/>
                    </a:cubicBezTo>
                    <a:lnTo>
                      <a:pt x="1" y="3204"/>
                    </a:lnTo>
                    <a:cubicBezTo>
                      <a:pt x="1" y="3323"/>
                      <a:pt x="96" y="3430"/>
                      <a:pt x="215" y="3430"/>
                    </a:cubicBezTo>
                    <a:cubicBezTo>
                      <a:pt x="215" y="3430"/>
                      <a:pt x="973" y="3409"/>
                      <a:pt x="1624" y="3409"/>
                    </a:cubicBezTo>
                    <a:cubicBezTo>
                      <a:pt x="2080" y="3409"/>
                      <a:pt x="2483" y="3419"/>
                      <a:pt x="2537" y="3454"/>
                    </a:cubicBezTo>
                    <a:cubicBezTo>
                      <a:pt x="2965" y="3716"/>
                      <a:pt x="3180" y="4668"/>
                      <a:pt x="3346" y="4680"/>
                    </a:cubicBezTo>
                    <a:lnTo>
                      <a:pt x="6061" y="4680"/>
                    </a:lnTo>
                    <a:cubicBezTo>
                      <a:pt x="6275" y="4632"/>
                      <a:pt x="5870" y="3966"/>
                      <a:pt x="5561" y="3359"/>
                    </a:cubicBezTo>
                    <a:cubicBezTo>
                      <a:pt x="4846" y="1989"/>
                      <a:pt x="4096" y="644"/>
                      <a:pt x="3620" y="108"/>
                    </a:cubicBezTo>
                    <a:cubicBezTo>
                      <a:pt x="3549" y="25"/>
                      <a:pt x="3370" y="1"/>
                      <a:pt x="32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6494990" y="3382978"/>
                <a:ext cx="103354" cy="80025"/>
              </a:xfrm>
              <a:custGeom>
                <a:rect b="b" l="l" r="r" t="t"/>
                <a:pathLst>
                  <a:path extrusionOk="0" h="1180" w="1524">
                    <a:moveTo>
                      <a:pt x="94" y="0"/>
                    </a:moveTo>
                    <a:cubicBezTo>
                      <a:pt x="68" y="0"/>
                      <a:pt x="48" y="12"/>
                      <a:pt x="36" y="36"/>
                    </a:cubicBezTo>
                    <a:cubicBezTo>
                      <a:pt x="0" y="72"/>
                      <a:pt x="12" y="131"/>
                      <a:pt x="60" y="179"/>
                    </a:cubicBezTo>
                    <a:lnTo>
                      <a:pt x="536" y="536"/>
                    </a:lnTo>
                    <a:cubicBezTo>
                      <a:pt x="548" y="572"/>
                      <a:pt x="536" y="584"/>
                      <a:pt x="524" y="608"/>
                    </a:cubicBezTo>
                    <a:cubicBezTo>
                      <a:pt x="452" y="703"/>
                      <a:pt x="12" y="1167"/>
                      <a:pt x="12" y="1167"/>
                    </a:cubicBezTo>
                    <a:lnTo>
                      <a:pt x="1345" y="1167"/>
                    </a:lnTo>
                    <a:lnTo>
                      <a:pt x="1298" y="1120"/>
                    </a:lnTo>
                    <a:lnTo>
                      <a:pt x="1345" y="1143"/>
                    </a:lnTo>
                    <a:cubicBezTo>
                      <a:pt x="1375" y="1167"/>
                      <a:pt x="1405" y="1179"/>
                      <a:pt x="1430" y="1179"/>
                    </a:cubicBezTo>
                    <a:cubicBezTo>
                      <a:pt x="1456" y="1179"/>
                      <a:pt x="1476" y="1167"/>
                      <a:pt x="1488" y="1143"/>
                    </a:cubicBezTo>
                    <a:cubicBezTo>
                      <a:pt x="1524" y="1120"/>
                      <a:pt x="1500" y="1060"/>
                      <a:pt x="1464" y="1012"/>
                    </a:cubicBezTo>
                    <a:lnTo>
                      <a:pt x="179" y="36"/>
                    </a:lnTo>
                    <a:cubicBezTo>
                      <a:pt x="149" y="12"/>
                      <a:pt x="119" y="0"/>
                      <a:pt x="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6221214" y="3143179"/>
                <a:ext cx="421554" cy="320573"/>
              </a:xfrm>
              <a:custGeom>
                <a:rect b="b" l="l" r="r" t="t"/>
                <a:pathLst>
                  <a:path extrusionOk="0" h="4727" w="6216">
                    <a:moveTo>
                      <a:pt x="3358" y="60"/>
                    </a:moveTo>
                    <a:cubicBezTo>
                      <a:pt x="3418" y="60"/>
                      <a:pt x="3596" y="84"/>
                      <a:pt x="3656" y="143"/>
                    </a:cubicBezTo>
                    <a:cubicBezTo>
                      <a:pt x="4108" y="667"/>
                      <a:pt x="4859" y="2000"/>
                      <a:pt x="5573" y="3370"/>
                    </a:cubicBezTo>
                    <a:cubicBezTo>
                      <a:pt x="5823" y="3870"/>
                      <a:pt x="6121" y="4406"/>
                      <a:pt x="6121" y="4596"/>
                    </a:cubicBezTo>
                    <a:cubicBezTo>
                      <a:pt x="6121" y="4644"/>
                      <a:pt x="6121" y="4656"/>
                      <a:pt x="6097" y="4656"/>
                    </a:cubicBezTo>
                    <a:lnTo>
                      <a:pt x="3382" y="4656"/>
                    </a:lnTo>
                    <a:cubicBezTo>
                      <a:pt x="3370" y="4656"/>
                      <a:pt x="3323" y="4608"/>
                      <a:pt x="3299" y="4501"/>
                    </a:cubicBezTo>
                    <a:cubicBezTo>
                      <a:pt x="3251" y="4417"/>
                      <a:pt x="3192" y="4286"/>
                      <a:pt x="3132" y="4144"/>
                    </a:cubicBezTo>
                    <a:cubicBezTo>
                      <a:pt x="3013" y="3882"/>
                      <a:pt x="2846" y="3572"/>
                      <a:pt x="2620" y="3429"/>
                    </a:cubicBezTo>
                    <a:cubicBezTo>
                      <a:pt x="2584" y="3417"/>
                      <a:pt x="2489" y="3417"/>
                      <a:pt x="2346" y="3405"/>
                    </a:cubicBezTo>
                    <a:cubicBezTo>
                      <a:pt x="2192" y="3394"/>
                      <a:pt x="2013" y="3394"/>
                      <a:pt x="1811" y="3394"/>
                    </a:cubicBezTo>
                    <a:cubicBezTo>
                      <a:pt x="1132" y="3394"/>
                      <a:pt x="287" y="3417"/>
                      <a:pt x="275" y="3417"/>
                    </a:cubicBezTo>
                    <a:cubicBezTo>
                      <a:pt x="167" y="3417"/>
                      <a:pt x="84" y="3334"/>
                      <a:pt x="84" y="3227"/>
                    </a:cubicBezTo>
                    <a:lnTo>
                      <a:pt x="84" y="250"/>
                    </a:lnTo>
                    <a:cubicBezTo>
                      <a:pt x="84" y="143"/>
                      <a:pt x="167" y="60"/>
                      <a:pt x="275" y="60"/>
                    </a:cubicBezTo>
                    <a:close/>
                    <a:moveTo>
                      <a:pt x="275" y="0"/>
                    </a:moveTo>
                    <a:cubicBezTo>
                      <a:pt x="120" y="0"/>
                      <a:pt x="1" y="119"/>
                      <a:pt x="1" y="262"/>
                    </a:cubicBezTo>
                    <a:lnTo>
                      <a:pt x="1" y="3239"/>
                    </a:lnTo>
                    <a:cubicBezTo>
                      <a:pt x="1" y="3394"/>
                      <a:pt x="120" y="3513"/>
                      <a:pt x="275" y="3513"/>
                    </a:cubicBezTo>
                    <a:cubicBezTo>
                      <a:pt x="275" y="3513"/>
                      <a:pt x="1132" y="3477"/>
                      <a:pt x="1811" y="3477"/>
                    </a:cubicBezTo>
                    <a:lnTo>
                      <a:pt x="2323" y="3477"/>
                    </a:lnTo>
                    <a:cubicBezTo>
                      <a:pt x="2465" y="3489"/>
                      <a:pt x="2561" y="3513"/>
                      <a:pt x="2561" y="3513"/>
                    </a:cubicBezTo>
                    <a:cubicBezTo>
                      <a:pt x="2858" y="3691"/>
                      <a:pt x="3073" y="4251"/>
                      <a:pt x="3215" y="4548"/>
                    </a:cubicBezTo>
                    <a:cubicBezTo>
                      <a:pt x="3263" y="4644"/>
                      <a:pt x="3311" y="4715"/>
                      <a:pt x="3382" y="4727"/>
                    </a:cubicBezTo>
                    <a:lnTo>
                      <a:pt x="6109" y="4727"/>
                    </a:lnTo>
                    <a:cubicBezTo>
                      <a:pt x="6168" y="4715"/>
                      <a:pt x="6216" y="4656"/>
                      <a:pt x="6216" y="4608"/>
                    </a:cubicBezTo>
                    <a:cubicBezTo>
                      <a:pt x="6216" y="4370"/>
                      <a:pt x="5894" y="3846"/>
                      <a:pt x="5644" y="3358"/>
                    </a:cubicBezTo>
                    <a:cubicBezTo>
                      <a:pt x="4942" y="1989"/>
                      <a:pt x="4192" y="655"/>
                      <a:pt x="3716" y="95"/>
                    </a:cubicBezTo>
                    <a:cubicBezTo>
                      <a:pt x="3608" y="12"/>
                      <a:pt x="3430" y="0"/>
                      <a:pt x="3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5893388" y="3137482"/>
                <a:ext cx="266523" cy="260894"/>
              </a:xfrm>
              <a:custGeom>
                <a:rect b="b" l="l" r="r" t="t"/>
                <a:pathLst>
                  <a:path extrusionOk="0" h="3847" w="3930">
                    <a:moveTo>
                      <a:pt x="2989" y="120"/>
                    </a:moveTo>
                    <a:cubicBezTo>
                      <a:pt x="2906" y="37"/>
                      <a:pt x="2775" y="1"/>
                      <a:pt x="2715" y="1"/>
                    </a:cubicBezTo>
                    <a:lnTo>
                      <a:pt x="203" y="1"/>
                    </a:lnTo>
                    <a:cubicBezTo>
                      <a:pt x="84" y="1"/>
                      <a:pt x="1" y="120"/>
                      <a:pt x="1" y="275"/>
                    </a:cubicBezTo>
                    <a:lnTo>
                      <a:pt x="1" y="3097"/>
                    </a:lnTo>
                    <a:cubicBezTo>
                      <a:pt x="1" y="3251"/>
                      <a:pt x="84" y="3382"/>
                      <a:pt x="203" y="3382"/>
                    </a:cubicBezTo>
                    <a:lnTo>
                      <a:pt x="203" y="3358"/>
                    </a:lnTo>
                    <a:lnTo>
                      <a:pt x="203" y="3358"/>
                    </a:lnTo>
                    <a:lnTo>
                      <a:pt x="203" y="3382"/>
                    </a:lnTo>
                    <a:lnTo>
                      <a:pt x="3858" y="3847"/>
                    </a:lnTo>
                    <a:lnTo>
                      <a:pt x="3858" y="3847"/>
                    </a:lnTo>
                    <a:cubicBezTo>
                      <a:pt x="3918" y="3835"/>
                      <a:pt x="3930" y="3775"/>
                      <a:pt x="3930" y="3716"/>
                    </a:cubicBezTo>
                    <a:cubicBezTo>
                      <a:pt x="3918" y="3478"/>
                      <a:pt x="3382" y="703"/>
                      <a:pt x="2989" y="120"/>
                    </a:cubicBezTo>
                    <a:close/>
                  </a:path>
                </a:pathLst>
              </a:custGeom>
              <a:solidFill>
                <a:srgbClr val="DF24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5896643" y="3147994"/>
                <a:ext cx="260080" cy="245567"/>
              </a:xfrm>
              <a:custGeom>
                <a:rect b="b" l="l" r="r" t="t"/>
                <a:pathLst>
                  <a:path extrusionOk="0" h="3621" w="3835">
                    <a:moveTo>
                      <a:pt x="179" y="1"/>
                    </a:moveTo>
                    <a:cubicBezTo>
                      <a:pt x="72" y="1"/>
                      <a:pt x="0" y="108"/>
                      <a:pt x="0" y="227"/>
                    </a:cubicBezTo>
                    <a:lnTo>
                      <a:pt x="0" y="2930"/>
                    </a:lnTo>
                    <a:cubicBezTo>
                      <a:pt x="0" y="3049"/>
                      <a:pt x="72" y="3156"/>
                      <a:pt x="179" y="3156"/>
                    </a:cubicBezTo>
                    <a:lnTo>
                      <a:pt x="3656" y="3620"/>
                    </a:lnTo>
                    <a:cubicBezTo>
                      <a:pt x="3834" y="3584"/>
                      <a:pt x="3191" y="644"/>
                      <a:pt x="2822" y="108"/>
                    </a:cubicBezTo>
                    <a:cubicBezTo>
                      <a:pt x="2763" y="13"/>
                      <a:pt x="2632" y="1"/>
                      <a:pt x="2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5896643" y="3143993"/>
                <a:ext cx="256011" cy="250382"/>
              </a:xfrm>
              <a:custGeom>
                <a:rect b="b" l="l" r="r" t="t"/>
                <a:pathLst>
                  <a:path extrusionOk="0" h="3692" w="3775">
                    <a:moveTo>
                      <a:pt x="2596" y="72"/>
                    </a:moveTo>
                    <a:cubicBezTo>
                      <a:pt x="2667" y="72"/>
                      <a:pt x="2798" y="107"/>
                      <a:pt x="2834" y="167"/>
                    </a:cubicBezTo>
                    <a:cubicBezTo>
                      <a:pt x="3191" y="703"/>
                      <a:pt x="3715" y="3358"/>
                      <a:pt x="3715" y="3560"/>
                    </a:cubicBezTo>
                    <a:cubicBezTo>
                      <a:pt x="3703" y="3596"/>
                      <a:pt x="3703" y="3620"/>
                      <a:pt x="3691" y="3620"/>
                    </a:cubicBezTo>
                    <a:cubicBezTo>
                      <a:pt x="3691" y="3620"/>
                      <a:pt x="203" y="3167"/>
                      <a:pt x="191" y="3167"/>
                    </a:cubicBezTo>
                    <a:cubicBezTo>
                      <a:pt x="108" y="3167"/>
                      <a:pt x="48" y="3084"/>
                      <a:pt x="48" y="2977"/>
                    </a:cubicBezTo>
                    <a:lnTo>
                      <a:pt x="48" y="262"/>
                    </a:lnTo>
                    <a:cubicBezTo>
                      <a:pt x="48" y="167"/>
                      <a:pt x="108" y="72"/>
                      <a:pt x="191" y="72"/>
                    </a:cubicBezTo>
                    <a:close/>
                    <a:moveTo>
                      <a:pt x="203" y="0"/>
                    </a:moveTo>
                    <a:cubicBezTo>
                      <a:pt x="84" y="0"/>
                      <a:pt x="0" y="119"/>
                      <a:pt x="0" y="262"/>
                    </a:cubicBezTo>
                    <a:lnTo>
                      <a:pt x="0" y="2977"/>
                    </a:lnTo>
                    <a:cubicBezTo>
                      <a:pt x="0" y="3120"/>
                      <a:pt x="84" y="3239"/>
                      <a:pt x="203" y="3239"/>
                    </a:cubicBezTo>
                    <a:lnTo>
                      <a:pt x="3703" y="3691"/>
                    </a:lnTo>
                    <a:cubicBezTo>
                      <a:pt x="3751" y="3679"/>
                      <a:pt x="3775" y="3620"/>
                      <a:pt x="3775" y="3548"/>
                    </a:cubicBezTo>
                    <a:cubicBezTo>
                      <a:pt x="3775" y="3322"/>
                      <a:pt x="3263" y="655"/>
                      <a:pt x="2882" y="107"/>
                    </a:cubicBezTo>
                    <a:cubicBezTo>
                      <a:pt x="2810" y="12"/>
                      <a:pt x="2679" y="0"/>
                      <a:pt x="2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6620112" y="3235206"/>
                <a:ext cx="22651" cy="29975"/>
              </a:xfrm>
              <a:custGeom>
                <a:rect b="b" l="l" r="r" t="t"/>
                <a:pathLst>
                  <a:path extrusionOk="0" h="442" w="334">
                    <a:moveTo>
                      <a:pt x="167" y="1"/>
                    </a:moveTo>
                    <a:cubicBezTo>
                      <a:pt x="72" y="1"/>
                      <a:pt x="0" y="84"/>
                      <a:pt x="0" y="167"/>
                    </a:cubicBezTo>
                    <a:lnTo>
                      <a:pt x="0" y="286"/>
                    </a:lnTo>
                    <a:cubicBezTo>
                      <a:pt x="0" y="370"/>
                      <a:pt x="72" y="441"/>
                      <a:pt x="167" y="441"/>
                    </a:cubicBezTo>
                    <a:cubicBezTo>
                      <a:pt x="251" y="441"/>
                      <a:pt x="334" y="382"/>
                      <a:pt x="334" y="286"/>
                    </a:cubicBezTo>
                    <a:lnTo>
                      <a:pt x="334" y="167"/>
                    </a:lnTo>
                    <a:cubicBezTo>
                      <a:pt x="334" y="84"/>
                      <a:pt x="251"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6599903" y="3165762"/>
                <a:ext cx="27534" cy="169612"/>
              </a:xfrm>
              <a:custGeom>
                <a:rect b="b" l="l" r="r" t="t"/>
                <a:pathLst>
                  <a:path extrusionOk="0" h="2501" w="406">
                    <a:moveTo>
                      <a:pt x="128" y="0"/>
                    </a:moveTo>
                    <a:cubicBezTo>
                      <a:pt x="1" y="0"/>
                      <a:pt x="13" y="567"/>
                      <a:pt x="13" y="1251"/>
                    </a:cubicBezTo>
                    <a:cubicBezTo>
                      <a:pt x="13" y="1953"/>
                      <a:pt x="1" y="2501"/>
                      <a:pt x="132" y="2501"/>
                    </a:cubicBezTo>
                    <a:cubicBezTo>
                      <a:pt x="275" y="2501"/>
                      <a:pt x="406" y="1941"/>
                      <a:pt x="406" y="1251"/>
                    </a:cubicBezTo>
                    <a:cubicBezTo>
                      <a:pt x="406" y="560"/>
                      <a:pt x="275" y="1"/>
                      <a:pt x="132" y="1"/>
                    </a:cubicBezTo>
                    <a:cubicBezTo>
                      <a:pt x="130" y="0"/>
                      <a:pt x="129" y="0"/>
                      <a:pt x="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6527271" y="3479075"/>
                <a:ext cx="53372" cy="25906"/>
              </a:xfrm>
              <a:custGeom>
                <a:rect b="b" l="l" r="r" t="t"/>
                <a:pathLst>
                  <a:path extrusionOk="0" h="382" w="787">
                    <a:moveTo>
                      <a:pt x="191" y="0"/>
                    </a:moveTo>
                    <a:cubicBezTo>
                      <a:pt x="84" y="0"/>
                      <a:pt x="0" y="84"/>
                      <a:pt x="0" y="191"/>
                    </a:cubicBezTo>
                    <a:cubicBezTo>
                      <a:pt x="0" y="298"/>
                      <a:pt x="96" y="381"/>
                      <a:pt x="191" y="381"/>
                    </a:cubicBezTo>
                    <a:lnTo>
                      <a:pt x="596" y="381"/>
                    </a:lnTo>
                    <a:cubicBezTo>
                      <a:pt x="703" y="381"/>
                      <a:pt x="786" y="298"/>
                      <a:pt x="786" y="191"/>
                    </a:cubicBezTo>
                    <a:cubicBezTo>
                      <a:pt x="786" y="84"/>
                      <a:pt x="703" y="0"/>
                      <a:pt x="596" y="0"/>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5907969" y="3431400"/>
                <a:ext cx="95351" cy="48557"/>
              </a:xfrm>
              <a:custGeom>
                <a:rect b="b" l="l" r="r" t="t"/>
                <a:pathLst>
                  <a:path extrusionOk="0" h="716" w="1406">
                    <a:moveTo>
                      <a:pt x="357" y="1"/>
                    </a:moveTo>
                    <a:cubicBezTo>
                      <a:pt x="155" y="1"/>
                      <a:pt x="0" y="167"/>
                      <a:pt x="0" y="358"/>
                    </a:cubicBezTo>
                    <a:cubicBezTo>
                      <a:pt x="0" y="548"/>
                      <a:pt x="155" y="715"/>
                      <a:pt x="357" y="715"/>
                    </a:cubicBezTo>
                    <a:lnTo>
                      <a:pt x="1048" y="715"/>
                    </a:lnTo>
                    <a:cubicBezTo>
                      <a:pt x="1250" y="715"/>
                      <a:pt x="1405" y="548"/>
                      <a:pt x="1405" y="358"/>
                    </a:cubicBezTo>
                    <a:cubicBezTo>
                      <a:pt x="1405" y="167"/>
                      <a:pt x="125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5869177" y="3110831"/>
                <a:ext cx="327084" cy="627515"/>
              </a:xfrm>
              <a:custGeom>
                <a:rect b="b" l="l" r="r" t="t"/>
                <a:pathLst>
                  <a:path extrusionOk="0" h="9253" w="4823">
                    <a:moveTo>
                      <a:pt x="3227" y="49"/>
                    </a:moveTo>
                    <a:cubicBezTo>
                      <a:pt x="3287" y="49"/>
                      <a:pt x="3442" y="72"/>
                      <a:pt x="3501" y="168"/>
                    </a:cubicBezTo>
                    <a:cubicBezTo>
                      <a:pt x="3561" y="275"/>
                      <a:pt x="4668" y="3823"/>
                      <a:pt x="4716" y="4204"/>
                    </a:cubicBezTo>
                    <a:cubicBezTo>
                      <a:pt x="4763" y="4585"/>
                      <a:pt x="4763" y="8764"/>
                      <a:pt x="4763" y="9181"/>
                    </a:cubicBezTo>
                    <a:lnTo>
                      <a:pt x="132" y="9181"/>
                    </a:lnTo>
                    <a:cubicBezTo>
                      <a:pt x="96" y="9181"/>
                      <a:pt x="72" y="9145"/>
                      <a:pt x="72" y="9097"/>
                    </a:cubicBezTo>
                    <a:lnTo>
                      <a:pt x="72" y="9050"/>
                    </a:lnTo>
                    <a:cubicBezTo>
                      <a:pt x="72" y="9026"/>
                      <a:pt x="60" y="5323"/>
                      <a:pt x="60" y="2739"/>
                    </a:cubicBezTo>
                    <a:cubicBezTo>
                      <a:pt x="60" y="1442"/>
                      <a:pt x="60" y="418"/>
                      <a:pt x="72" y="275"/>
                    </a:cubicBezTo>
                    <a:cubicBezTo>
                      <a:pt x="96" y="72"/>
                      <a:pt x="286" y="61"/>
                      <a:pt x="394" y="49"/>
                    </a:cubicBezTo>
                    <a:close/>
                    <a:moveTo>
                      <a:pt x="394" y="1"/>
                    </a:moveTo>
                    <a:cubicBezTo>
                      <a:pt x="286" y="1"/>
                      <a:pt x="24" y="25"/>
                      <a:pt x="13" y="275"/>
                    </a:cubicBezTo>
                    <a:cubicBezTo>
                      <a:pt x="1" y="430"/>
                      <a:pt x="1" y="1454"/>
                      <a:pt x="1" y="2751"/>
                    </a:cubicBezTo>
                    <a:cubicBezTo>
                      <a:pt x="1" y="5323"/>
                      <a:pt x="13" y="8990"/>
                      <a:pt x="13" y="9050"/>
                    </a:cubicBezTo>
                    <a:cubicBezTo>
                      <a:pt x="1" y="9050"/>
                      <a:pt x="1" y="9074"/>
                      <a:pt x="1" y="9109"/>
                    </a:cubicBezTo>
                    <a:cubicBezTo>
                      <a:pt x="1" y="9169"/>
                      <a:pt x="36" y="9252"/>
                      <a:pt x="132" y="9252"/>
                    </a:cubicBezTo>
                    <a:lnTo>
                      <a:pt x="4823" y="9252"/>
                    </a:lnTo>
                    <a:lnTo>
                      <a:pt x="4823" y="9228"/>
                    </a:lnTo>
                    <a:cubicBezTo>
                      <a:pt x="4823" y="9228"/>
                      <a:pt x="4823" y="4609"/>
                      <a:pt x="4775" y="4204"/>
                    </a:cubicBezTo>
                    <a:cubicBezTo>
                      <a:pt x="4727" y="3787"/>
                      <a:pt x="3620" y="275"/>
                      <a:pt x="3537" y="144"/>
                    </a:cubicBezTo>
                    <a:cubicBezTo>
                      <a:pt x="3465" y="13"/>
                      <a:pt x="3287" y="1"/>
                      <a:pt x="3227" y="1"/>
                    </a:cubicBezTo>
                    <a:close/>
                  </a:path>
                </a:pathLst>
              </a:custGeom>
              <a:solidFill>
                <a:srgbClr val="AD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5161035" y="3184344"/>
                <a:ext cx="531418" cy="517651"/>
              </a:xfrm>
              <a:custGeom>
                <a:rect b="b" l="l" r="r" t="t"/>
                <a:pathLst>
                  <a:path extrusionOk="0" h="7633" w="7836">
                    <a:moveTo>
                      <a:pt x="394" y="0"/>
                    </a:moveTo>
                    <a:cubicBezTo>
                      <a:pt x="179" y="0"/>
                      <a:pt x="1" y="131"/>
                      <a:pt x="1" y="310"/>
                    </a:cubicBezTo>
                    <a:lnTo>
                      <a:pt x="1" y="7323"/>
                    </a:lnTo>
                    <a:cubicBezTo>
                      <a:pt x="1" y="7489"/>
                      <a:pt x="179" y="7632"/>
                      <a:pt x="394" y="7632"/>
                    </a:cubicBezTo>
                    <a:lnTo>
                      <a:pt x="7442" y="7632"/>
                    </a:lnTo>
                    <a:cubicBezTo>
                      <a:pt x="7657" y="7632"/>
                      <a:pt x="7835" y="7501"/>
                      <a:pt x="7835" y="7323"/>
                    </a:cubicBezTo>
                    <a:lnTo>
                      <a:pt x="7835" y="310"/>
                    </a:lnTo>
                    <a:cubicBezTo>
                      <a:pt x="7835" y="143"/>
                      <a:pt x="7657" y="0"/>
                      <a:pt x="7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4742809" y="3183530"/>
                <a:ext cx="379575" cy="399784"/>
              </a:xfrm>
              <a:custGeom>
                <a:rect b="b" l="l" r="r" t="t"/>
                <a:pathLst>
                  <a:path extrusionOk="0" h="5895" w="5597">
                    <a:moveTo>
                      <a:pt x="405" y="1"/>
                    </a:moveTo>
                    <a:cubicBezTo>
                      <a:pt x="179" y="1"/>
                      <a:pt x="0" y="191"/>
                      <a:pt x="0" y="417"/>
                    </a:cubicBezTo>
                    <a:lnTo>
                      <a:pt x="0" y="5477"/>
                    </a:lnTo>
                    <a:cubicBezTo>
                      <a:pt x="0" y="5716"/>
                      <a:pt x="179" y="5894"/>
                      <a:pt x="405" y="5894"/>
                    </a:cubicBezTo>
                    <a:lnTo>
                      <a:pt x="5192" y="5894"/>
                    </a:lnTo>
                    <a:cubicBezTo>
                      <a:pt x="5418" y="5894"/>
                      <a:pt x="5596" y="5692"/>
                      <a:pt x="5596" y="5477"/>
                    </a:cubicBezTo>
                    <a:lnTo>
                      <a:pt x="5596" y="417"/>
                    </a:lnTo>
                    <a:cubicBezTo>
                      <a:pt x="5596" y="179"/>
                      <a:pt x="5418" y="1"/>
                      <a:pt x="5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4258326" y="3183530"/>
                <a:ext cx="443391" cy="519279"/>
              </a:xfrm>
              <a:custGeom>
                <a:rect b="b" l="l" r="r" t="t"/>
                <a:pathLst>
                  <a:path extrusionOk="0" h="7657" w="6538">
                    <a:moveTo>
                      <a:pt x="406" y="1"/>
                    </a:moveTo>
                    <a:cubicBezTo>
                      <a:pt x="179" y="1"/>
                      <a:pt x="1" y="132"/>
                      <a:pt x="1" y="298"/>
                    </a:cubicBezTo>
                    <a:lnTo>
                      <a:pt x="1" y="7359"/>
                    </a:lnTo>
                    <a:cubicBezTo>
                      <a:pt x="1" y="7525"/>
                      <a:pt x="179" y="7656"/>
                      <a:pt x="406" y="7656"/>
                    </a:cubicBezTo>
                    <a:lnTo>
                      <a:pt x="6132" y="7656"/>
                    </a:lnTo>
                    <a:cubicBezTo>
                      <a:pt x="6359" y="7656"/>
                      <a:pt x="6537" y="7525"/>
                      <a:pt x="6537" y="7359"/>
                    </a:cubicBezTo>
                    <a:lnTo>
                      <a:pt x="6537" y="298"/>
                    </a:lnTo>
                    <a:cubicBezTo>
                      <a:pt x="6537" y="132"/>
                      <a:pt x="6359" y="1"/>
                      <a:pt x="6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5161849" y="3716433"/>
                <a:ext cx="540302" cy="212404"/>
              </a:xfrm>
              <a:custGeom>
                <a:rect b="b" l="l" r="r" t="t"/>
                <a:pathLst>
                  <a:path extrusionOk="0" h="3132" w="7967">
                    <a:moveTo>
                      <a:pt x="465" y="1"/>
                    </a:moveTo>
                    <a:cubicBezTo>
                      <a:pt x="203" y="1"/>
                      <a:pt x="1" y="203"/>
                      <a:pt x="1" y="453"/>
                    </a:cubicBezTo>
                    <a:lnTo>
                      <a:pt x="1" y="3132"/>
                    </a:lnTo>
                    <a:lnTo>
                      <a:pt x="132" y="3132"/>
                    </a:lnTo>
                    <a:lnTo>
                      <a:pt x="132" y="453"/>
                    </a:lnTo>
                    <a:cubicBezTo>
                      <a:pt x="132" y="274"/>
                      <a:pt x="287" y="132"/>
                      <a:pt x="465" y="132"/>
                    </a:cubicBezTo>
                    <a:lnTo>
                      <a:pt x="7502" y="132"/>
                    </a:lnTo>
                    <a:cubicBezTo>
                      <a:pt x="7680" y="132"/>
                      <a:pt x="7823" y="274"/>
                      <a:pt x="7823" y="453"/>
                    </a:cubicBezTo>
                    <a:lnTo>
                      <a:pt x="7823" y="3132"/>
                    </a:lnTo>
                    <a:lnTo>
                      <a:pt x="7966" y="3132"/>
                    </a:lnTo>
                    <a:lnTo>
                      <a:pt x="7966" y="453"/>
                    </a:lnTo>
                    <a:cubicBezTo>
                      <a:pt x="7966" y="203"/>
                      <a:pt x="7752" y="1"/>
                      <a:pt x="7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4258326" y="3716433"/>
                <a:ext cx="444205" cy="212404"/>
              </a:xfrm>
              <a:custGeom>
                <a:rect b="b" l="l" r="r" t="t"/>
                <a:pathLst>
                  <a:path extrusionOk="0" h="3132" w="6550">
                    <a:moveTo>
                      <a:pt x="465" y="1"/>
                    </a:moveTo>
                    <a:cubicBezTo>
                      <a:pt x="215" y="1"/>
                      <a:pt x="1" y="203"/>
                      <a:pt x="1" y="453"/>
                    </a:cubicBezTo>
                    <a:lnTo>
                      <a:pt x="1" y="3132"/>
                    </a:lnTo>
                    <a:lnTo>
                      <a:pt x="132" y="3132"/>
                    </a:lnTo>
                    <a:lnTo>
                      <a:pt x="132" y="453"/>
                    </a:lnTo>
                    <a:cubicBezTo>
                      <a:pt x="132" y="274"/>
                      <a:pt x="286" y="132"/>
                      <a:pt x="465" y="132"/>
                    </a:cubicBezTo>
                    <a:lnTo>
                      <a:pt x="6085" y="132"/>
                    </a:lnTo>
                    <a:cubicBezTo>
                      <a:pt x="6263" y="132"/>
                      <a:pt x="6418" y="274"/>
                      <a:pt x="6418" y="453"/>
                    </a:cubicBezTo>
                    <a:lnTo>
                      <a:pt x="6418" y="3132"/>
                    </a:lnTo>
                    <a:lnTo>
                      <a:pt x="6549" y="3132"/>
                    </a:lnTo>
                    <a:lnTo>
                      <a:pt x="6549" y="453"/>
                    </a:lnTo>
                    <a:cubicBezTo>
                      <a:pt x="6549" y="203"/>
                      <a:pt x="6347" y="1"/>
                      <a:pt x="6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4272906" y="3195669"/>
                <a:ext cx="415857" cy="17836"/>
              </a:xfrm>
              <a:custGeom>
                <a:rect b="b" l="l" r="r" t="t"/>
                <a:pathLst>
                  <a:path extrusionOk="0" h="263" w="6132">
                    <a:moveTo>
                      <a:pt x="369" y="0"/>
                    </a:moveTo>
                    <a:cubicBezTo>
                      <a:pt x="155" y="0"/>
                      <a:pt x="0" y="119"/>
                      <a:pt x="0" y="262"/>
                    </a:cubicBezTo>
                    <a:lnTo>
                      <a:pt x="6132" y="262"/>
                    </a:lnTo>
                    <a:cubicBezTo>
                      <a:pt x="6132" y="119"/>
                      <a:pt x="5953" y="0"/>
                      <a:pt x="5739" y="0"/>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4750065" y="3189972"/>
                <a:ext cx="364248" cy="19464"/>
              </a:xfrm>
              <a:custGeom>
                <a:rect b="b" l="l" r="r" t="t"/>
                <a:pathLst>
                  <a:path extrusionOk="0" h="287" w="5371">
                    <a:moveTo>
                      <a:pt x="370" y="1"/>
                    </a:moveTo>
                    <a:cubicBezTo>
                      <a:pt x="155" y="1"/>
                      <a:pt x="1" y="120"/>
                      <a:pt x="1" y="287"/>
                    </a:cubicBezTo>
                    <a:lnTo>
                      <a:pt x="5358" y="287"/>
                    </a:lnTo>
                    <a:cubicBezTo>
                      <a:pt x="5370" y="144"/>
                      <a:pt x="5192" y="1"/>
                      <a:pt x="4989"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5177243" y="3192414"/>
                <a:ext cx="506325" cy="19464"/>
              </a:xfrm>
              <a:custGeom>
                <a:rect b="b" l="l" r="r" t="t"/>
                <a:pathLst>
                  <a:path extrusionOk="0" h="287" w="7466">
                    <a:moveTo>
                      <a:pt x="369" y="1"/>
                    </a:moveTo>
                    <a:cubicBezTo>
                      <a:pt x="155" y="1"/>
                      <a:pt x="0" y="120"/>
                      <a:pt x="0" y="286"/>
                    </a:cubicBezTo>
                    <a:lnTo>
                      <a:pt x="7465" y="286"/>
                    </a:lnTo>
                    <a:cubicBezTo>
                      <a:pt x="7465" y="131"/>
                      <a:pt x="7299" y="1"/>
                      <a:pt x="70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4274466" y="3219066"/>
                <a:ext cx="414297" cy="13767"/>
              </a:xfrm>
              <a:custGeom>
                <a:rect b="b" l="l" r="r" t="t"/>
                <a:pathLst>
                  <a:path extrusionOk="0" h="203" w="6109">
                    <a:moveTo>
                      <a:pt x="1" y="0"/>
                    </a:moveTo>
                    <a:lnTo>
                      <a:pt x="1" y="203"/>
                    </a:lnTo>
                    <a:lnTo>
                      <a:pt x="6109" y="203"/>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4274466" y="3239275"/>
                <a:ext cx="414297" cy="13767"/>
              </a:xfrm>
              <a:custGeom>
                <a:rect b="b" l="l" r="r" t="t"/>
                <a:pathLst>
                  <a:path extrusionOk="0" h="203" w="6109">
                    <a:moveTo>
                      <a:pt x="1" y="0"/>
                    </a:moveTo>
                    <a:lnTo>
                      <a:pt x="1" y="202"/>
                    </a:lnTo>
                    <a:lnTo>
                      <a:pt x="6109" y="202"/>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4274466" y="3258603"/>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4274466" y="3278812"/>
                <a:ext cx="414297" cy="12953"/>
              </a:xfrm>
              <a:custGeom>
                <a:rect b="b" l="l" r="r" t="t"/>
                <a:pathLst>
                  <a:path extrusionOk="0" h="191" w="6109">
                    <a:moveTo>
                      <a:pt x="1" y="0"/>
                    </a:moveTo>
                    <a:lnTo>
                      <a:pt x="1" y="191"/>
                    </a:lnTo>
                    <a:lnTo>
                      <a:pt x="6109" y="191"/>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4274466" y="3299022"/>
                <a:ext cx="414297" cy="12953"/>
              </a:xfrm>
              <a:custGeom>
                <a:rect b="b" l="l" r="r" t="t"/>
                <a:pathLst>
                  <a:path extrusionOk="0" h="191" w="6109">
                    <a:moveTo>
                      <a:pt x="1" y="0"/>
                    </a:moveTo>
                    <a:lnTo>
                      <a:pt x="1" y="191"/>
                    </a:lnTo>
                    <a:lnTo>
                      <a:pt x="6109" y="191"/>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4274466" y="3318349"/>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4274466" y="3338559"/>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4274466" y="3357954"/>
                <a:ext cx="414297" cy="12953"/>
              </a:xfrm>
              <a:custGeom>
                <a:rect b="b" l="l" r="r" t="t"/>
                <a:pathLst>
                  <a:path extrusionOk="0" h="191" w="6109">
                    <a:moveTo>
                      <a:pt x="1" y="0"/>
                    </a:moveTo>
                    <a:lnTo>
                      <a:pt x="1" y="191"/>
                    </a:lnTo>
                    <a:lnTo>
                      <a:pt x="6109" y="191"/>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4274466" y="3378096"/>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4274466" y="3397491"/>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4274466" y="3417701"/>
                <a:ext cx="414297" cy="12953"/>
              </a:xfrm>
              <a:custGeom>
                <a:rect b="b" l="l" r="r" t="t"/>
                <a:pathLst>
                  <a:path extrusionOk="0" h="191" w="6109">
                    <a:moveTo>
                      <a:pt x="1" y="0"/>
                    </a:moveTo>
                    <a:lnTo>
                      <a:pt x="1" y="191"/>
                    </a:lnTo>
                    <a:lnTo>
                      <a:pt x="6109" y="191"/>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4274466" y="3436282"/>
                <a:ext cx="414297" cy="12953"/>
              </a:xfrm>
              <a:custGeom>
                <a:rect b="b" l="l" r="r" t="t"/>
                <a:pathLst>
                  <a:path extrusionOk="0" h="191" w="6109">
                    <a:moveTo>
                      <a:pt x="1" y="0"/>
                    </a:moveTo>
                    <a:lnTo>
                      <a:pt x="1" y="191"/>
                    </a:lnTo>
                    <a:lnTo>
                      <a:pt x="6109" y="191"/>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4274466" y="3456424"/>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4274466" y="3476633"/>
                <a:ext cx="414297" cy="12953"/>
              </a:xfrm>
              <a:custGeom>
                <a:rect b="b" l="l" r="r" t="t"/>
                <a:pathLst>
                  <a:path extrusionOk="0" h="191"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4274466" y="3496029"/>
                <a:ext cx="414297" cy="12953"/>
              </a:xfrm>
              <a:custGeom>
                <a:rect b="b" l="l" r="r" t="t"/>
                <a:pathLst>
                  <a:path extrusionOk="0" h="191" w="6109">
                    <a:moveTo>
                      <a:pt x="1" y="0"/>
                    </a:moveTo>
                    <a:lnTo>
                      <a:pt x="1" y="191"/>
                    </a:lnTo>
                    <a:lnTo>
                      <a:pt x="6109" y="191"/>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4274466" y="3516170"/>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4274466" y="3535566"/>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4274466" y="3555775"/>
                <a:ext cx="414297" cy="12953"/>
              </a:xfrm>
              <a:custGeom>
                <a:rect b="b" l="l" r="r" t="t"/>
                <a:pathLst>
                  <a:path extrusionOk="0" h="191" w="6109">
                    <a:moveTo>
                      <a:pt x="1" y="0"/>
                    </a:moveTo>
                    <a:lnTo>
                      <a:pt x="1" y="191"/>
                    </a:lnTo>
                    <a:lnTo>
                      <a:pt x="6109" y="191"/>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4274466" y="3575171"/>
                <a:ext cx="414297" cy="12953"/>
              </a:xfrm>
              <a:custGeom>
                <a:rect b="b" l="l" r="r" t="t"/>
                <a:pathLst>
                  <a:path extrusionOk="0" h="191" w="6109">
                    <a:moveTo>
                      <a:pt x="1" y="0"/>
                    </a:moveTo>
                    <a:lnTo>
                      <a:pt x="1" y="191"/>
                    </a:lnTo>
                    <a:lnTo>
                      <a:pt x="6109" y="191"/>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4274466" y="3595312"/>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4274466" y="3613894"/>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4274466" y="3634103"/>
                <a:ext cx="414297" cy="12953"/>
              </a:xfrm>
              <a:custGeom>
                <a:rect b="b" l="l" r="r" t="t"/>
                <a:pathLst>
                  <a:path extrusionOk="0" h="191" w="6109">
                    <a:moveTo>
                      <a:pt x="1" y="0"/>
                    </a:moveTo>
                    <a:lnTo>
                      <a:pt x="1" y="191"/>
                    </a:lnTo>
                    <a:lnTo>
                      <a:pt x="6109" y="191"/>
                    </a:lnTo>
                    <a:lnTo>
                      <a:pt x="6109"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4274466" y="3654245"/>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4274466" y="3673640"/>
                <a:ext cx="414297" cy="13021"/>
              </a:xfrm>
              <a:custGeom>
                <a:rect b="b" l="l" r="r" t="t"/>
                <a:pathLst>
                  <a:path extrusionOk="0" h="192" w="6109">
                    <a:moveTo>
                      <a:pt x="1" y="1"/>
                    </a:moveTo>
                    <a:lnTo>
                      <a:pt x="1" y="191"/>
                    </a:lnTo>
                    <a:lnTo>
                      <a:pt x="6109" y="191"/>
                    </a:lnTo>
                    <a:lnTo>
                      <a:pt x="6109"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5175615" y="3222321"/>
                <a:ext cx="499883" cy="13767"/>
              </a:xfrm>
              <a:custGeom>
                <a:rect b="b" l="l" r="r" t="t"/>
                <a:pathLst>
                  <a:path extrusionOk="0" h="203" w="7371">
                    <a:moveTo>
                      <a:pt x="0" y="0"/>
                    </a:moveTo>
                    <a:lnTo>
                      <a:pt x="0" y="202"/>
                    </a:lnTo>
                    <a:lnTo>
                      <a:pt x="7370" y="202"/>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5175615" y="3241649"/>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5175615" y="3261858"/>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5175615" y="3281254"/>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5175615" y="3301395"/>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5175615" y="3319977"/>
                <a:ext cx="499883" cy="13835"/>
              </a:xfrm>
              <a:custGeom>
                <a:rect b="b" l="l" r="r" t="t"/>
                <a:pathLst>
                  <a:path extrusionOk="0" h="204" w="7371">
                    <a:moveTo>
                      <a:pt x="0" y="1"/>
                    </a:moveTo>
                    <a:lnTo>
                      <a:pt x="0" y="203"/>
                    </a:lnTo>
                    <a:lnTo>
                      <a:pt x="7370" y="203"/>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5175615" y="3340186"/>
                <a:ext cx="499883" cy="13767"/>
              </a:xfrm>
              <a:custGeom>
                <a:rect b="b" l="l" r="r" t="t"/>
                <a:pathLst>
                  <a:path extrusionOk="0" h="203" w="7371">
                    <a:moveTo>
                      <a:pt x="0" y="0"/>
                    </a:moveTo>
                    <a:lnTo>
                      <a:pt x="0" y="203"/>
                    </a:lnTo>
                    <a:lnTo>
                      <a:pt x="7370" y="203"/>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5175615" y="3359582"/>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5175615" y="3379723"/>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5175615" y="3399933"/>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5175615" y="3419328"/>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5175615" y="3439470"/>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7"/>
              <p:cNvSpPr/>
              <p:nvPr/>
            </p:nvSpPr>
            <p:spPr>
              <a:xfrm>
                <a:off x="5175615" y="3458865"/>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7"/>
              <p:cNvSpPr/>
              <p:nvPr/>
            </p:nvSpPr>
            <p:spPr>
              <a:xfrm>
                <a:off x="5175615" y="3479075"/>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5175615" y="3498402"/>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5175615" y="3518612"/>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7"/>
              <p:cNvSpPr/>
              <p:nvPr/>
            </p:nvSpPr>
            <p:spPr>
              <a:xfrm>
                <a:off x="5175615" y="3537193"/>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a:off x="5175615" y="3557403"/>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7"/>
              <p:cNvSpPr/>
              <p:nvPr/>
            </p:nvSpPr>
            <p:spPr>
              <a:xfrm>
                <a:off x="5175615" y="3576730"/>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a:off x="5175615" y="3596940"/>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5175615" y="3617149"/>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5175615" y="3636477"/>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p:cNvSpPr/>
              <p:nvPr/>
            </p:nvSpPr>
            <p:spPr>
              <a:xfrm>
                <a:off x="5175615" y="3656686"/>
                <a:ext cx="499883" cy="13021"/>
              </a:xfrm>
              <a:custGeom>
                <a:rect b="b" l="l" r="r" t="t"/>
                <a:pathLst>
                  <a:path extrusionOk="0" h="192" w="7371">
                    <a:moveTo>
                      <a:pt x="0" y="1"/>
                    </a:moveTo>
                    <a:lnTo>
                      <a:pt x="0" y="191"/>
                    </a:lnTo>
                    <a:lnTo>
                      <a:pt x="7370" y="191"/>
                    </a:lnTo>
                    <a:lnTo>
                      <a:pt x="7370"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p:cNvSpPr/>
              <p:nvPr/>
            </p:nvSpPr>
            <p:spPr>
              <a:xfrm>
                <a:off x="5175615" y="3676082"/>
                <a:ext cx="499883" cy="12953"/>
              </a:xfrm>
              <a:custGeom>
                <a:rect b="b" l="l" r="r" t="t"/>
                <a:pathLst>
                  <a:path extrusionOk="0" h="191" w="7371">
                    <a:moveTo>
                      <a:pt x="0" y="0"/>
                    </a:moveTo>
                    <a:lnTo>
                      <a:pt x="0" y="191"/>
                    </a:lnTo>
                    <a:lnTo>
                      <a:pt x="7370" y="191"/>
                    </a:lnTo>
                    <a:lnTo>
                      <a:pt x="7370"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p:cNvSpPr/>
              <p:nvPr/>
            </p:nvSpPr>
            <p:spPr>
              <a:xfrm>
                <a:off x="4751693" y="3219066"/>
                <a:ext cx="358551" cy="13767"/>
              </a:xfrm>
              <a:custGeom>
                <a:rect b="b" l="l" r="r" t="t"/>
                <a:pathLst>
                  <a:path extrusionOk="0" h="203" w="5287">
                    <a:moveTo>
                      <a:pt x="0" y="0"/>
                    </a:moveTo>
                    <a:lnTo>
                      <a:pt x="0" y="203"/>
                    </a:lnTo>
                    <a:lnTo>
                      <a:pt x="5287" y="203"/>
                    </a:lnTo>
                    <a:lnTo>
                      <a:pt x="5287"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7"/>
              <p:cNvSpPr/>
              <p:nvPr/>
            </p:nvSpPr>
            <p:spPr>
              <a:xfrm>
                <a:off x="4751693" y="3239275"/>
                <a:ext cx="358551" cy="13767"/>
              </a:xfrm>
              <a:custGeom>
                <a:rect b="b" l="l" r="r" t="t"/>
                <a:pathLst>
                  <a:path extrusionOk="0" h="203" w="5287">
                    <a:moveTo>
                      <a:pt x="0" y="0"/>
                    </a:moveTo>
                    <a:lnTo>
                      <a:pt x="0" y="202"/>
                    </a:lnTo>
                    <a:lnTo>
                      <a:pt x="5287" y="202"/>
                    </a:lnTo>
                    <a:lnTo>
                      <a:pt x="5287"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7"/>
              <p:cNvSpPr/>
              <p:nvPr/>
            </p:nvSpPr>
            <p:spPr>
              <a:xfrm>
                <a:off x="4751693" y="3258603"/>
                <a:ext cx="358551" cy="13021"/>
              </a:xfrm>
              <a:custGeom>
                <a:rect b="b" l="l" r="r" t="t"/>
                <a:pathLst>
                  <a:path extrusionOk="0" h="192" w="5287">
                    <a:moveTo>
                      <a:pt x="0" y="1"/>
                    </a:moveTo>
                    <a:lnTo>
                      <a:pt x="0" y="191"/>
                    </a:lnTo>
                    <a:lnTo>
                      <a:pt x="5287" y="191"/>
                    </a:lnTo>
                    <a:lnTo>
                      <a:pt x="52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7"/>
              <p:cNvSpPr/>
              <p:nvPr/>
            </p:nvSpPr>
            <p:spPr>
              <a:xfrm>
                <a:off x="4751693" y="3278812"/>
                <a:ext cx="358551" cy="12953"/>
              </a:xfrm>
              <a:custGeom>
                <a:rect b="b" l="l" r="r" t="t"/>
                <a:pathLst>
                  <a:path extrusionOk="0" h="191" w="5287">
                    <a:moveTo>
                      <a:pt x="0" y="0"/>
                    </a:moveTo>
                    <a:lnTo>
                      <a:pt x="0" y="191"/>
                    </a:lnTo>
                    <a:lnTo>
                      <a:pt x="5287" y="191"/>
                    </a:lnTo>
                    <a:lnTo>
                      <a:pt x="5287"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7"/>
              <p:cNvSpPr/>
              <p:nvPr/>
            </p:nvSpPr>
            <p:spPr>
              <a:xfrm>
                <a:off x="4751693" y="3299022"/>
                <a:ext cx="358551" cy="12953"/>
              </a:xfrm>
              <a:custGeom>
                <a:rect b="b" l="l" r="r" t="t"/>
                <a:pathLst>
                  <a:path extrusionOk="0" h="191" w="5287">
                    <a:moveTo>
                      <a:pt x="0" y="0"/>
                    </a:moveTo>
                    <a:lnTo>
                      <a:pt x="0" y="191"/>
                    </a:lnTo>
                    <a:lnTo>
                      <a:pt x="5287" y="191"/>
                    </a:lnTo>
                    <a:lnTo>
                      <a:pt x="5287"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4751693" y="3318349"/>
                <a:ext cx="358551" cy="13021"/>
              </a:xfrm>
              <a:custGeom>
                <a:rect b="b" l="l" r="r" t="t"/>
                <a:pathLst>
                  <a:path extrusionOk="0" h="192" w="5287">
                    <a:moveTo>
                      <a:pt x="0" y="1"/>
                    </a:moveTo>
                    <a:lnTo>
                      <a:pt x="0" y="191"/>
                    </a:lnTo>
                    <a:lnTo>
                      <a:pt x="5287" y="191"/>
                    </a:lnTo>
                    <a:lnTo>
                      <a:pt x="52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4751693" y="3338559"/>
                <a:ext cx="358551" cy="13021"/>
              </a:xfrm>
              <a:custGeom>
                <a:rect b="b" l="l" r="r" t="t"/>
                <a:pathLst>
                  <a:path extrusionOk="0" h="192" w="5287">
                    <a:moveTo>
                      <a:pt x="0" y="1"/>
                    </a:moveTo>
                    <a:lnTo>
                      <a:pt x="0" y="191"/>
                    </a:lnTo>
                    <a:lnTo>
                      <a:pt x="5287" y="191"/>
                    </a:lnTo>
                    <a:lnTo>
                      <a:pt x="52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4751693" y="3357954"/>
                <a:ext cx="358551" cy="12953"/>
              </a:xfrm>
              <a:custGeom>
                <a:rect b="b" l="l" r="r" t="t"/>
                <a:pathLst>
                  <a:path extrusionOk="0" h="191" w="5287">
                    <a:moveTo>
                      <a:pt x="0" y="0"/>
                    </a:moveTo>
                    <a:lnTo>
                      <a:pt x="0" y="191"/>
                    </a:lnTo>
                    <a:lnTo>
                      <a:pt x="5287" y="191"/>
                    </a:lnTo>
                    <a:lnTo>
                      <a:pt x="5287"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4751693" y="3378096"/>
                <a:ext cx="358551" cy="13021"/>
              </a:xfrm>
              <a:custGeom>
                <a:rect b="b" l="l" r="r" t="t"/>
                <a:pathLst>
                  <a:path extrusionOk="0" h="192" w="5287">
                    <a:moveTo>
                      <a:pt x="0" y="1"/>
                    </a:moveTo>
                    <a:lnTo>
                      <a:pt x="0" y="191"/>
                    </a:lnTo>
                    <a:lnTo>
                      <a:pt x="5287" y="191"/>
                    </a:lnTo>
                    <a:lnTo>
                      <a:pt x="52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4751693" y="3397491"/>
                <a:ext cx="358551" cy="13021"/>
              </a:xfrm>
              <a:custGeom>
                <a:rect b="b" l="l" r="r" t="t"/>
                <a:pathLst>
                  <a:path extrusionOk="0" h="192" w="5287">
                    <a:moveTo>
                      <a:pt x="0" y="1"/>
                    </a:moveTo>
                    <a:lnTo>
                      <a:pt x="0" y="191"/>
                    </a:lnTo>
                    <a:lnTo>
                      <a:pt x="5287" y="191"/>
                    </a:lnTo>
                    <a:lnTo>
                      <a:pt x="52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4751693" y="3417701"/>
                <a:ext cx="358551" cy="12953"/>
              </a:xfrm>
              <a:custGeom>
                <a:rect b="b" l="l" r="r" t="t"/>
                <a:pathLst>
                  <a:path extrusionOk="0" h="191" w="5287">
                    <a:moveTo>
                      <a:pt x="0" y="0"/>
                    </a:moveTo>
                    <a:lnTo>
                      <a:pt x="0" y="191"/>
                    </a:lnTo>
                    <a:lnTo>
                      <a:pt x="5287" y="191"/>
                    </a:lnTo>
                    <a:lnTo>
                      <a:pt x="5287"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4751693" y="3436282"/>
                <a:ext cx="358551" cy="12953"/>
              </a:xfrm>
              <a:custGeom>
                <a:rect b="b" l="l" r="r" t="t"/>
                <a:pathLst>
                  <a:path extrusionOk="0" h="191" w="5287">
                    <a:moveTo>
                      <a:pt x="0" y="0"/>
                    </a:moveTo>
                    <a:lnTo>
                      <a:pt x="0" y="191"/>
                    </a:lnTo>
                    <a:lnTo>
                      <a:pt x="5287" y="191"/>
                    </a:lnTo>
                    <a:lnTo>
                      <a:pt x="5287"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4751693" y="3456424"/>
                <a:ext cx="358551" cy="13021"/>
              </a:xfrm>
              <a:custGeom>
                <a:rect b="b" l="l" r="r" t="t"/>
                <a:pathLst>
                  <a:path extrusionOk="0" h="192" w="5287">
                    <a:moveTo>
                      <a:pt x="0" y="1"/>
                    </a:moveTo>
                    <a:lnTo>
                      <a:pt x="0" y="191"/>
                    </a:lnTo>
                    <a:lnTo>
                      <a:pt x="5287" y="191"/>
                    </a:lnTo>
                    <a:lnTo>
                      <a:pt x="52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7"/>
              <p:cNvSpPr/>
              <p:nvPr/>
            </p:nvSpPr>
            <p:spPr>
              <a:xfrm>
                <a:off x="4751693" y="3476633"/>
                <a:ext cx="358551" cy="12953"/>
              </a:xfrm>
              <a:custGeom>
                <a:rect b="b" l="l" r="r" t="t"/>
                <a:pathLst>
                  <a:path extrusionOk="0" h="191" w="5287">
                    <a:moveTo>
                      <a:pt x="0" y="1"/>
                    </a:moveTo>
                    <a:lnTo>
                      <a:pt x="0" y="191"/>
                    </a:lnTo>
                    <a:lnTo>
                      <a:pt x="5287" y="191"/>
                    </a:lnTo>
                    <a:lnTo>
                      <a:pt x="52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7"/>
              <p:cNvSpPr/>
              <p:nvPr/>
            </p:nvSpPr>
            <p:spPr>
              <a:xfrm>
                <a:off x="4751693" y="3496029"/>
                <a:ext cx="358551" cy="12953"/>
              </a:xfrm>
              <a:custGeom>
                <a:rect b="b" l="l" r="r" t="t"/>
                <a:pathLst>
                  <a:path extrusionOk="0" h="191" w="5287">
                    <a:moveTo>
                      <a:pt x="0" y="0"/>
                    </a:moveTo>
                    <a:lnTo>
                      <a:pt x="0" y="191"/>
                    </a:lnTo>
                    <a:lnTo>
                      <a:pt x="5287" y="191"/>
                    </a:lnTo>
                    <a:lnTo>
                      <a:pt x="5287"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7"/>
              <p:cNvSpPr/>
              <p:nvPr/>
            </p:nvSpPr>
            <p:spPr>
              <a:xfrm>
                <a:off x="4751693" y="3516170"/>
                <a:ext cx="358551" cy="13021"/>
              </a:xfrm>
              <a:custGeom>
                <a:rect b="b" l="l" r="r" t="t"/>
                <a:pathLst>
                  <a:path extrusionOk="0" h="192" w="5287">
                    <a:moveTo>
                      <a:pt x="0" y="1"/>
                    </a:moveTo>
                    <a:lnTo>
                      <a:pt x="0" y="191"/>
                    </a:lnTo>
                    <a:lnTo>
                      <a:pt x="5287" y="191"/>
                    </a:lnTo>
                    <a:lnTo>
                      <a:pt x="52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7"/>
              <p:cNvSpPr/>
              <p:nvPr/>
            </p:nvSpPr>
            <p:spPr>
              <a:xfrm>
                <a:off x="4751693" y="3535566"/>
                <a:ext cx="358551" cy="13021"/>
              </a:xfrm>
              <a:custGeom>
                <a:rect b="b" l="l" r="r" t="t"/>
                <a:pathLst>
                  <a:path extrusionOk="0" h="192" w="5287">
                    <a:moveTo>
                      <a:pt x="0" y="1"/>
                    </a:moveTo>
                    <a:lnTo>
                      <a:pt x="0" y="191"/>
                    </a:lnTo>
                    <a:lnTo>
                      <a:pt x="5287" y="191"/>
                    </a:lnTo>
                    <a:lnTo>
                      <a:pt x="52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4751693" y="3555775"/>
                <a:ext cx="358551" cy="12953"/>
              </a:xfrm>
              <a:custGeom>
                <a:rect b="b" l="l" r="r" t="t"/>
                <a:pathLst>
                  <a:path extrusionOk="0" h="191" w="5287">
                    <a:moveTo>
                      <a:pt x="0" y="0"/>
                    </a:moveTo>
                    <a:lnTo>
                      <a:pt x="0" y="191"/>
                    </a:lnTo>
                    <a:lnTo>
                      <a:pt x="5287" y="191"/>
                    </a:lnTo>
                    <a:lnTo>
                      <a:pt x="5287" y="0"/>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4267210" y="3192414"/>
                <a:ext cx="424809" cy="507953"/>
              </a:xfrm>
              <a:custGeom>
                <a:rect b="b" l="l" r="r" t="t"/>
                <a:pathLst>
                  <a:path extrusionOk="0" h="7490" w="6264">
                    <a:moveTo>
                      <a:pt x="5835" y="84"/>
                    </a:moveTo>
                    <a:cubicBezTo>
                      <a:pt x="6037" y="84"/>
                      <a:pt x="6168" y="203"/>
                      <a:pt x="6168" y="310"/>
                    </a:cubicBezTo>
                    <a:lnTo>
                      <a:pt x="6168" y="7144"/>
                    </a:lnTo>
                    <a:cubicBezTo>
                      <a:pt x="6168" y="7251"/>
                      <a:pt x="6025" y="7370"/>
                      <a:pt x="5835" y="7370"/>
                    </a:cubicBezTo>
                    <a:lnTo>
                      <a:pt x="441" y="7370"/>
                    </a:lnTo>
                    <a:cubicBezTo>
                      <a:pt x="239" y="7370"/>
                      <a:pt x="108" y="7251"/>
                      <a:pt x="108" y="7144"/>
                    </a:cubicBezTo>
                    <a:lnTo>
                      <a:pt x="108" y="310"/>
                    </a:lnTo>
                    <a:cubicBezTo>
                      <a:pt x="108" y="203"/>
                      <a:pt x="239" y="84"/>
                      <a:pt x="441" y="84"/>
                    </a:cubicBezTo>
                    <a:close/>
                    <a:moveTo>
                      <a:pt x="441" y="1"/>
                    </a:moveTo>
                    <a:cubicBezTo>
                      <a:pt x="215" y="1"/>
                      <a:pt x="1" y="131"/>
                      <a:pt x="1" y="322"/>
                    </a:cubicBezTo>
                    <a:lnTo>
                      <a:pt x="1" y="7156"/>
                    </a:lnTo>
                    <a:cubicBezTo>
                      <a:pt x="1" y="7347"/>
                      <a:pt x="215" y="7490"/>
                      <a:pt x="441" y="7490"/>
                    </a:cubicBezTo>
                    <a:lnTo>
                      <a:pt x="5835" y="7490"/>
                    </a:lnTo>
                    <a:cubicBezTo>
                      <a:pt x="6061" y="7490"/>
                      <a:pt x="6263" y="7347"/>
                      <a:pt x="6263" y="7156"/>
                    </a:cubicBezTo>
                    <a:lnTo>
                      <a:pt x="6263" y="322"/>
                    </a:lnTo>
                    <a:cubicBezTo>
                      <a:pt x="6263" y="131"/>
                      <a:pt x="6061" y="1"/>
                      <a:pt x="5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4749251" y="3188345"/>
                <a:ext cx="365875" cy="387645"/>
              </a:xfrm>
              <a:custGeom>
                <a:rect b="b" l="l" r="r" t="t"/>
                <a:pathLst>
                  <a:path extrusionOk="0" h="5716" w="5395">
                    <a:moveTo>
                      <a:pt x="4954" y="120"/>
                    </a:moveTo>
                    <a:cubicBezTo>
                      <a:pt x="5132" y="120"/>
                      <a:pt x="5263" y="239"/>
                      <a:pt x="5263" y="346"/>
                    </a:cubicBezTo>
                    <a:lnTo>
                      <a:pt x="5263" y="5406"/>
                    </a:lnTo>
                    <a:cubicBezTo>
                      <a:pt x="5263" y="5502"/>
                      <a:pt x="5144" y="5621"/>
                      <a:pt x="4954" y="5621"/>
                    </a:cubicBezTo>
                    <a:lnTo>
                      <a:pt x="394" y="5621"/>
                    </a:lnTo>
                    <a:cubicBezTo>
                      <a:pt x="215" y="5621"/>
                      <a:pt x="84" y="5502"/>
                      <a:pt x="84" y="5406"/>
                    </a:cubicBezTo>
                    <a:lnTo>
                      <a:pt x="84" y="346"/>
                    </a:lnTo>
                    <a:cubicBezTo>
                      <a:pt x="84" y="239"/>
                      <a:pt x="215" y="120"/>
                      <a:pt x="417" y="120"/>
                    </a:cubicBezTo>
                    <a:close/>
                    <a:moveTo>
                      <a:pt x="417" y="1"/>
                    </a:moveTo>
                    <a:cubicBezTo>
                      <a:pt x="191" y="1"/>
                      <a:pt x="1" y="132"/>
                      <a:pt x="1" y="322"/>
                    </a:cubicBezTo>
                    <a:lnTo>
                      <a:pt x="1" y="5383"/>
                    </a:lnTo>
                    <a:cubicBezTo>
                      <a:pt x="1" y="5585"/>
                      <a:pt x="191" y="5716"/>
                      <a:pt x="417" y="5716"/>
                    </a:cubicBezTo>
                    <a:lnTo>
                      <a:pt x="4966" y="5716"/>
                    </a:lnTo>
                    <a:cubicBezTo>
                      <a:pt x="5192" y="5716"/>
                      <a:pt x="5394" y="5585"/>
                      <a:pt x="5394" y="5383"/>
                    </a:cubicBezTo>
                    <a:lnTo>
                      <a:pt x="5394" y="322"/>
                    </a:lnTo>
                    <a:cubicBezTo>
                      <a:pt x="5382" y="132"/>
                      <a:pt x="5192" y="1"/>
                      <a:pt x="4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5170733" y="3189159"/>
                <a:ext cx="513650" cy="508767"/>
              </a:xfrm>
              <a:custGeom>
                <a:rect b="b" l="l" r="r" t="t"/>
                <a:pathLst>
                  <a:path extrusionOk="0" h="7502" w="7574">
                    <a:moveTo>
                      <a:pt x="7145" y="108"/>
                    </a:moveTo>
                    <a:cubicBezTo>
                      <a:pt x="7335" y="108"/>
                      <a:pt x="7466" y="227"/>
                      <a:pt x="7466" y="334"/>
                    </a:cubicBezTo>
                    <a:lnTo>
                      <a:pt x="7466" y="7180"/>
                    </a:lnTo>
                    <a:cubicBezTo>
                      <a:pt x="7466" y="7276"/>
                      <a:pt x="7335" y="7395"/>
                      <a:pt x="7145" y="7395"/>
                    </a:cubicBezTo>
                    <a:lnTo>
                      <a:pt x="429" y="7395"/>
                    </a:lnTo>
                    <a:cubicBezTo>
                      <a:pt x="239" y="7395"/>
                      <a:pt x="108" y="7276"/>
                      <a:pt x="108" y="7180"/>
                    </a:cubicBezTo>
                    <a:lnTo>
                      <a:pt x="108" y="334"/>
                    </a:lnTo>
                    <a:cubicBezTo>
                      <a:pt x="108" y="227"/>
                      <a:pt x="239" y="108"/>
                      <a:pt x="429" y="108"/>
                    </a:cubicBezTo>
                    <a:close/>
                    <a:moveTo>
                      <a:pt x="429" y="1"/>
                    </a:moveTo>
                    <a:cubicBezTo>
                      <a:pt x="215" y="1"/>
                      <a:pt x="1" y="132"/>
                      <a:pt x="1" y="334"/>
                    </a:cubicBezTo>
                    <a:lnTo>
                      <a:pt x="1" y="7180"/>
                    </a:lnTo>
                    <a:cubicBezTo>
                      <a:pt x="1" y="7371"/>
                      <a:pt x="215" y="7502"/>
                      <a:pt x="429" y="7502"/>
                    </a:cubicBezTo>
                    <a:lnTo>
                      <a:pt x="7145" y="7502"/>
                    </a:lnTo>
                    <a:cubicBezTo>
                      <a:pt x="7371" y="7502"/>
                      <a:pt x="7573" y="7371"/>
                      <a:pt x="7573" y="7180"/>
                    </a:cubicBezTo>
                    <a:lnTo>
                      <a:pt x="7573" y="334"/>
                    </a:lnTo>
                    <a:cubicBezTo>
                      <a:pt x="7573" y="132"/>
                      <a:pt x="7371" y="1"/>
                      <a:pt x="71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7"/>
              <p:cNvSpPr/>
              <p:nvPr/>
            </p:nvSpPr>
            <p:spPr>
              <a:xfrm>
                <a:off x="4430309" y="3120528"/>
                <a:ext cx="80838" cy="33231"/>
              </a:xfrm>
              <a:custGeom>
                <a:rect b="b" l="l" r="r" t="t"/>
                <a:pathLst>
                  <a:path extrusionOk="0" h="490" w="1192">
                    <a:moveTo>
                      <a:pt x="84" y="1"/>
                    </a:moveTo>
                    <a:cubicBezTo>
                      <a:pt x="36" y="1"/>
                      <a:pt x="1" y="48"/>
                      <a:pt x="1" y="96"/>
                    </a:cubicBezTo>
                    <a:lnTo>
                      <a:pt x="72" y="406"/>
                    </a:lnTo>
                    <a:cubicBezTo>
                      <a:pt x="72" y="453"/>
                      <a:pt x="120" y="489"/>
                      <a:pt x="156" y="489"/>
                    </a:cubicBezTo>
                    <a:lnTo>
                      <a:pt x="1025" y="489"/>
                    </a:lnTo>
                    <a:cubicBezTo>
                      <a:pt x="1072" y="489"/>
                      <a:pt x="1108" y="453"/>
                      <a:pt x="1108" y="406"/>
                    </a:cubicBezTo>
                    <a:lnTo>
                      <a:pt x="1191" y="96"/>
                    </a:lnTo>
                    <a:cubicBezTo>
                      <a:pt x="1191" y="48"/>
                      <a:pt x="1144"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7"/>
              <p:cNvSpPr/>
              <p:nvPr/>
            </p:nvSpPr>
            <p:spPr>
              <a:xfrm>
                <a:off x="4436752" y="3122970"/>
                <a:ext cx="64698" cy="26720"/>
              </a:xfrm>
              <a:custGeom>
                <a:rect b="b" l="l" r="r" t="t"/>
                <a:pathLst>
                  <a:path extrusionOk="0" h="394" w="954">
                    <a:moveTo>
                      <a:pt x="72" y="1"/>
                    </a:moveTo>
                    <a:cubicBezTo>
                      <a:pt x="37" y="1"/>
                      <a:pt x="1" y="24"/>
                      <a:pt x="1" y="72"/>
                    </a:cubicBezTo>
                    <a:lnTo>
                      <a:pt x="61" y="322"/>
                    </a:lnTo>
                    <a:cubicBezTo>
                      <a:pt x="61" y="370"/>
                      <a:pt x="96" y="393"/>
                      <a:pt x="132" y="393"/>
                    </a:cubicBezTo>
                    <a:lnTo>
                      <a:pt x="834" y="393"/>
                    </a:lnTo>
                    <a:cubicBezTo>
                      <a:pt x="882" y="393"/>
                      <a:pt x="918" y="370"/>
                      <a:pt x="918" y="322"/>
                    </a:cubicBezTo>
                    <a:lnTo>
                      <a:pt x="953" y="72"/>
                    </a:lnTo>
                    <a:cubicBezTo>
                      <a:pt x="953" y="24"/>
                      <a:pt x="930" y="1"/>
                      <a:pt x="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7"/>
              <p:cNvSpPr/>
              <p:nvPr/>
            </p:nvSpPr>
            <p:spPr>
              <a:xfrm>
                <a:off x="4427935" y="3104388"/>
                <a:ext cx="84026" cy="23533"/>
              </a:xfrm>
              <a:custGeom>
                <a:rect b="b" l="l" r="r" t="t"/>
                <a:pathLst>
                  <a:path extrusionOk="0" h="347" w="1239">
                    <a:moveTo>
                      <a:pt x="179" y="1"/>
                    </a:moveTo>
                    <a:cubicBezTo>
                      <a:pt x="119" y="1"/>
                      <a:pt x="107" y="13"/>
                      <a:pt x="71" y="60"/>
                    </a:cubicBezTo>
                    <a:lnTo>
                      <a:pt x="0" y="251"/>
                    </a:lnTo>
                    <a:cubicBezTo>
                      <a:pt x="0" y="298"/>
                      <a:pt x="48" y="346"/>
                      <a:pt x="107" y="346"/>
                    </a:cubicBezTo>
                    <a:lnTo>
                      <a:pt x="1131" y="346"/>
                    </a:lnTo>
                    <a:cubicBezTo>
                      <a:pt x="1191" y="346"/>
                      <a:pt x="1238" y="298"/>
                      <a:pt x="1238" y="251"/>
                    </a:cubicBezTo>
                    <a:lnTo>
                      <a:pt x="1143" y="60"/>
                    </a:lnTo>
                    <a:cubicBezTo>
                      <a:pt x="1131" y="13"/>
                      <a:pt x="1107" y="1"/>
                      <a:pt x="10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7"/>
              <p:cNvSpPr/>
              <p:nvPr/>
            </p:nvSpPr>
            <p:spPr>
              <a:xfrm>
                <a:off x="4897024" y="3120528"/>
                <a:ext cx="80025" cy="33231"/>
              </a:xfrm>
              <a:custGeom>
                <a:rect b="b" l="l" r="r" t="t"/>
                <a:pathLst>
                  <a:path extrusionOk="0" h="490" w="1180">
                    <a:moveTo>
                      <a:pt x="96" y="1"/>
                    </a:moveTo>
                    <a:cubicBezTo>
                      <a:pt x="48" y="1"/>
                      <a:pt x="1" y="48"/>
                      <a:pt x="1" y="96"/>
                    </a:cubicBezTo>
                    <a:lnTo>
                      <a:pt x="84" y="406"/>
                    </a:lnTo>
                    <a:cubicBezTo>
                      <a:pt x="84" y="453"/>
                      <a:pt x="120" y="489"/>
                      <a:pt x="167" y="489"/>
                    </a:cubicBezTo>
                    <a:lnTo>
                      <a:pt x="1036" y="489"/>
                    </a:lnTo>
                    <a:cubicBezTo>
                      <a:pt x="1096" y="489"/>
                      <a:pt x="1120" y="453"/>
                      <a:pt x="1120" y="406"/>
                    </a:cubicBezTo>
                    <a:lnTo>
                      <a:pt x="1179" y="96"/>
                    </a:lnTo>
                    <a:cubicBezTo>
                      <a:pt x="1179" y="48"/>
                      <a:pt x="1132"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7"/>
              <p:cNvSpPr/>
              <p:nvPr/>
            </p:nvSpPr>
            <p:spPr>
              <a:xfrm>
                <a:off x="4905094" y="3122970"/>
                <a:ext cx="64698" cy="26720"/>
              </a:xfrm>
              <a:custGeom>
                <a:rect b="b" l="l" r="r" t="t"/>
                <a:pathLst>
                  <a:path extrusionOk="0" h="394" w="954">
                    <a:moveTo>
                      <a:pt x="84" y="1"/>
                    </a:moveTo>
                    <a:cubicBezTo>
                      <a:pt x="36" y="1"/>
                      <a:pt x="1" y="24"/>
                      <a:pt x="1" y="72"/>
                    </a:cubicBezTo>
                    <a:lnTo>
                      <a:pt x="60" y="322"/>
                    </a:lnTo>
                    <a:cubicBezTo>
                      <a:pt x="60" y="370"/>
                      <a:pt x="96" y="393"/>
                      <a:pt x="143" y="393"/>
                    </a:cubicBezTo>
                    <a:lnTo>
                      <a:pt x="822" y="393"/>
                    </a:lnTo>
                    <a:cubicBezTo>
                      <a:pt x="870" y="393"/>
                      <a:pt x="894" y="370"/>
                      <a:pt x="894" y="322"/>
                    </a:cubicBezTo>
                    <a:lnTo>
                      <a:pt x="953" y="72"/>
                    </a:lnTo>
                    <a:cubicBezTo>
                      <a:pt x="953" y="24"/>
                      <a:pt x="929" y="1"/>
                      <a:pt x="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7"/>
              <p:cNvSpPr/>
              <p:nvPr/>
            </p:nvSpPr>
            <p:spPr>
              <a:xfrm>
                <a:off x="4896210" y="3104388"/>
                <a:ext cx="84026" cy="23533"/>
              </a:xfrm>
              <a:custGeom>
                <a:rect b="b" l="l" r="r" t="t"/>
                <a:pathLst>
                  <a:path extrusionOk="0" h="347" w="1239">
                    <a:moveTo>
                      <a:pt x="179" y="1"/>
                    </a:moveTo>
                    <a:cubicBezTo>
                      <a:pt x="120" y="1"/>
                      <a:pt x="108" y="13"/>
                      <a:pt x="72" y="60"/>
                    </a:cubicBezTo>
                    <a:lnTo>
                      <a:pt x="1" y="251"/>
                    </a:lnTo>
                    <a:cubicBezTo>
                      <a:pt x="1" y="298"/>
                      <a:pt x="48" y="346"/>
                      <a:pt x="108" y="346"/>
                    </a:cubicBezTo>
                    <a:lnTo>
                      <a:pt x="1132" y="346"/>
                    </a:lnTo>
                    <a:cubicBezTo>
                      <a:pt x="1191" y="346"/>
                      <a:pt x="1239" y="298"/>
                      <a:pt x="1239" y="251"/>
                    </a:cubicBezTo>
                    <a:lnTo>
                      <a:pt x="1167" y="60"/>
                    </a:lnTo>
                    <a:cubicBezTo>
                      <a:pt x="1144" y="13"/>
                      <a:pt x="1120" y="1"/>
                      <a:pt x="10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5408159" y="3120528"/>
                <a:ext cx="79143" cy="33231"/>
              </a:xfrm>
              <a:custGeom>
                <a:rect b="b" l="l" r="r" t="t"/>
                <a:pathLst>
                  <a:path extrusionOk="0" h="490" w="1167">
                    <a:moveTo>
                      <a:pt x="84" y="1"/>
                    </a:moveTo>
                    <a:cubicBezTo>
                      <a:pt x="48" y="1"/>
                      <a:pt x="0" y="48"/>
                      <a:pt x="0" y="96"/>
                    </a:cubicBezTo>
                    <a:lnTo>
                      <a:pt x="72" y="406"/>
                    </a:lnTo>
                    <a:cubicBezTo>
                      <a:pt x="72" y="453"/>
                      <a:pt x="119" y="489"/>
                      <a:pt x="167" y="489"/>
                    </a:cubicBezTo>
                    <a:lnTo>
                      <a:pt x="1024" y="489"/>
                    </a:lnTo>
                    <a:cubicBezTo>
                      <a:pt x="1072" y="489"/>
                      <a:pt x="1119" y="453"/>
                      <a:pt x="1119" y="406"/>
                    </a:cubicBezTo>
                    <a:lnTo>
                      <a:pt x="1167" y="96"/>
                    </a:lnTo>
                    <a:cubicBezTo>
                      <a:pt x="1167" y="48"/>
                      <a:pt x="1131" y="1"/>
                      <a:pt x="10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5415415" y="3122970"/>
                <a:ext cx="64630" cy="26720"/>
              </a:xfrm>
              <a:custGeom>
                <a:rect b="b" l="l" r="r" t="t"/>
                <a:pathLst>
                  <a:path extrusionOk="0" h="394" w="953">
                    <a:moveTo>
                      <a:pt x="72" y="1"/>
                    </a:moveTo>
                    <a:cubicBezTo>
                      <a:pt x="24" y="1"/>
                      <a:pt x="0" y="24"/>
                      <a:pt x="0" y="72"/>
                    </a:cubicBezTo>
                    <a:lnTo>
                      <a:pt x="60" y="322"/>
                    </a:lnTo>
                    <a:cubicBezTo>
                      <a:pt x="60" y="370"/>
                      <a:pt x="96" y="393"/>
                      <a:pt x="131" y="393"/>
                    </a:cubicBezTo>
                    <a:lnTo>
                      <a:pt x="834" y="393"/>
                    </a:lnTo>
                    <a:cubicBezTo>
                      <a:pt x="870" y="393"/>
                      <a:pt x="905" y="370"/>
                      <a:pt x="905" y="322"/>
                    </a:cubicBezTo>
                    <a:lnTo>
                      <a:pt x="953" y="72"/>
                    </a:lnTo>
                    <a:cubicBezTo>
                      <a:pt x="953" y="24"/>
                      <a:pt x="917" y="1"/>
                      <a:pt x="8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5407345" y="3104388"/>
                <a:ext cx="82398" cy="23533"/>
              </a:xfrm>
              <a:custGeom>
                <a:rect b="b" l="l" r="r" t="t"/>
                <a:pathLst>
                  <a:path extrusionOk="0" h="347" w="1215">
                    <a:moveTo>
                      <a:pt x="179" y="1"/>
                    </a:moveTo>
                    <a:cubicBezTo>
                      <a:pt x="119" y="1"/>
                      <a:pt x="96" y="13"/>
                      <a:pt x="72" y="60"/>
                    </a:cubicBezTo>
                    <a:lnTo>
                      <a:pt x="0" y="251"/>
                    </a:lnTo>
                    <a:cubicBezTo>
                      <a:pt x="0" y="298"/>
                      <a:pt x="36" y="346"/>
                      <a:pt x="96" y="346"/>
                    </a:cubicBezTo>
                    <a:lnTo>
                      <a:pt x="1108" y="346"/>
                    </a:lnTo>
                    <a:cubicBezTo>
                      <a:pt x="1167" y="346"/>
                      <a:pt x="1215" y="298"/>
                      <a:pt x="1215" y="251"/>
                    </a:cubicBezTo>
                    <a:lnTo>
                      <a:pt x="1143" y="60"/>
                    </a:lnTo>
                    <a:cubicBezTo>
                      <a:pt x="1131" y="13"/>
                      <a:pt x="1096" y="1"/>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4356864" y="3004291"/>
                <a:ext cx="1701338" cy="31535"/>
              </a:xfrm>
              <a:custGeom>
                <a:rect b="b" l="l" r="r" t="t"/>
                <a:pathLst>
                  <a:path extrusionOk="0" h="465" w="25087">
                    <a:moveTo>
                      <a:pt x="0" y="0"/>
                    </a:moveTo>
                    <a:lnTo>
                      <a:pt x="0" y="465"/>
                    </a:lnTo>
                    <a:lnTo>
                      <a:pt x="25087" y="465"/>
                    </a:lnTo>
                    <a:lnTo>
                      <a:pt x="25087" y="0"/>
                    </a:lnTo>
                    <a:close/>
                  </a:path>
                </a:pathLst>
              </a:custGeom>
              <a:solidFill>
                <a:srgbClr val="6B5E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4356864" y="3010733"/>
                <a:ext cx="1701338" cy="9766"/>
              </a:xfrm>
              <a:custGeom>
                <a:rect b="b" l="l" r="r" t="t"/>
                <a:pathLst>
                  <a:path extrusionOk="0" h="144" w="25087">
                    <a:moveTo>
                      <a:pt x="0" y="1"/>
                    </a:moveTo>
                    <a:lnTo>
                      <a:pt x="0" y="143"/>
                    </a:lnTo>
                    <a:lnTo>
                      <a:pt x="25087" y="143"/>
                    </a:lnTo>
                    <a:lnTo>
                      <a:pt x="250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7"/>
              <p:cNvSpPr/>
              <p:nvPr/>
            </p:nvSpPr>
            <p:spPr>
              <a:xfrm>
                <a:off x="4311630" y="2959057"/>
                <a:ext cx="1790992" cy="56628"/>
              </a:xfrm>
              <a:custGeom>
                <a:rect b="b" l="l" r="r" t="t"/>
                <a:pathLst>
                  <a:path extrusionOk="0" h="835" w="26409">
                    <a:moveTo>
                      <a:pt x="322" y="1"/>
                    </a:moveTo>
                    <a:cubicBezTo>
                      <a:pt x="155" y="1"/>
                      <a:pt x="1" y="191"/>
                      <a:pt x="1" y="417"/>
                    </a:cubicBezTo>
                    <a:cubicBezTo>
                      <a:pt x="1" y="655"/>
                      <a:pt x="131" y="834"/>
                      <a:pt x="322" y="834"/>
                    </a:cubicBezTo>
                    <a:lnTo>
                      <a:pt x="26099" y="834"/>
                    </a:lnTo>
                    <a:cubicBezTo>
                      <a:pt x="26278" y="834"/>
                      <a:pt x="26409" y="644"/>
                      <a:pt x="26409" y="417"/>
                    </a:cubicBezTo>
                    <a:cubicBezTo>
                      <a:pt x="26409" y="179"/>
                      <a:pt x="26278" y="1"/>
                      <a:pt x="260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5806989" y="3779434"/>
                <a:ext cx="348107" cy="160727"/>
              </a:xfrm>
              <a:custGeom>
                <a:rect b="b" l="l" r="r" t="t"/>
                <a:pathLst>
                  <a:path extrusionOk="0" h="2370" w="5133">
                    <a:moveTo>
                      <a:pt x="299" y="0"/>
                    </a:moveTo>
                    <a:cubicBezTo>
                      <a:pt x="37" y="0"/>
                      <a:pt x="1" y="143"/>
                      <a:pt x="1" y="322"/>
                    </a:cubicBezTo>
                    <a:lnTo>
                      <a:pt x="1" y="2060"/>
                    </a:lnTo>
                    <a:cubicBezTo>
                      <a:pt x="1" y="2239"/>
                      <a:pt x="37" y="2370"/>
                      <a:pt x="299" y="2370"/>
                    </a:cubicBezTo>
                    <a:lnTo>
                      <a:pt x="4680" y="2370"/>
                    </a:lnTo>
                    <a:cubicBezTo>
                      <a:pt x="4918" y="2370"/>
                      <a:pt x="5132" y="2239"/>
                      <a:pt x="5132" y="2060"/>
                    </a:cubicBezTo>
                    <a:lnTo>
                      <a:pt x="5132" y="322"/>
                    </a:lnTo>
                    <a:cubicBezTo>
                      <a:pt x="5132" y="155"/>
                      <a:pt x="4942" y="0"/>
                      <a:pt x="4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5849782" y="3842436"/>
                <a:ext cx="205962" cy="66258"/>
              </a:xfrm>
              <a:custGeom>
                <a:rect b="b" l="l" r="r" t="t"/>
                <a:pathLst>
                  <a:path extrusionOk="0" h="977" w="3037">
                    <a:moveTo>
                      <a:pt x="37" y="12"/>
                    </a:moveTo>
                    <a:lnTo>
                      <a:pt x="3025" y="24"/>
                    </a:lnTo>
                    <a:lnTo>
                      <a:pt x="2763" y="953"/>
                    </a:lnTo>
                    <a:lnTo>
                      <a:pt x="25" y="953"/>
                    </a:lnTo>
                    <a:lnTo>
                      <a:pt x="37" y="12"/>
                    </a:lnTo>
                    <a:close/>
                    <a:moveTo>
                      <a:pt x="25" y="0"/>
                    </a:moveTo>
                    <a:lnTo>
                      <a:pt x="1" y="964"/>
                    </a:lnTo>
                    <a:lnTo>
                      <a:pt x="2775" y="976"/>
                    </a:lnTo>
                    <a:lnTo>
                      <a:pt x="2775" y="964"/>
                    </a:lnTo>
                    <a:lnTo>
                      <a:pt x="2787" y="964"/>
                    </a:lnTo>
                    <a:lnTo>
                      <a:pt x="3037" y="12"/>
                    </a:lnTo>
                    <a:lnTo>
                      <a:pt x="25" y="0"/>
                    </a:lnTo>
                    <a:close/>
                  </a:path>
                </a:pathLst>
              </a:cu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7"/>
              <p:cNvSpPr/>
              <p:nvPr/>
            </p:nvSpPr>
            <p:spPr>
              <a:xfrm>
                <a:off x="5853851" y="3843996"/>
                <a:ext cx="201147" cy="10580"/>
              </a:xfrm>
              <a:custGeom>
                <a:rect b="b" l="l" r="r" t="t"/>
                <a:pathLst>
                  <a:path extrusionOk="0" h="156" w="2966">
                    <a:moveTo>
                      <a:pt x="0" y="1"/>
                    </a:moveTo>
                    <a:lnTo>
                      <a:pt x="0" y="156"/>
                    </a:lnTo>
                    <a:lnTo>
                      <a:pt x="2941" y="156"/>
                    </a:lnTo>
                    <a:lnTo>
                      <a:pt x="2965" y="1"/>
                    </a:lnTo>
                    <a:close/>
                  </a:path>
                </a:pathLst>
              </a:cu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5852223" y="3834298"/>
                <a:ext cx="206776" cy="8952"/>
              </a:xfrm>
              <a:custGeom>
                <a:rect b="b" l="l" r="r" t="t"/>
                <a:pathLst>
                  <a:path extrusionOk="0" h="132" w="3049">
                    <a:moveTo>
                      <a:pt x="1" y="1"/>
                    </a:moveTo>
                    <a:lnTo>
                      <a:pt x="1" y="132"/>
                    </a:lnTo>
                    <a:lnTo>
                      <a:pt x="3001" y="132"/>
                    </a:lnTo>
                    <a:lnTo>
                      <a:pt x="3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5853851" y="3898113"/>
                <a:ext cx="185752" cy="8952"/>
              </a:xfrm>
              <a:custGeom>
                <a:rect b="b" l="l" r="r" t="t"/>
                <a:pathLst>
                  <a:path extrusionOk="0" h="132" w="2739">
                    <a:moveTo>
                      <a:pt x="0" y="1"/>
                    </a:moveTo>
                    <a:lnTo>
                      <a:pt x="0" y="132"/>
                    </a:lnTo>
                    <a:lnTo>
                      <a:pt x="2715" y="132"/>
                    </a:lnTo>
                    <a:lnTo>
                      <a:pt x="2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7"/>
              <p:cNvSpPr/>
              <p:nvPr/>
            </p:nvSpPr>
            <p:spPr>
              <a:xfrm>
                <a:off x="5844153" y="3779434"/>
                <a:ext cx="10580" cy="160727"/>
              </a:xfrm>
              <a:custGeom>
                <a:rect b="b" l="l" r="r" t="t"/>
                <a:pathLst>
                  <a:path extrusionOk="0" h="2370" w="156">
                    <a:moveTo>
                      <a:pt x="1" y="0"/>
                    </a:moveTo>
                    <a:lnTo>
                      <a:pt x="1" y="2370"/>
                    </a:lnTo>
                    <a:lnTo>
                      <a:pt x="155" y="2370"/>
                    </a:lnTo>
                    <a:lnTo>
                      <a:pt x="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7"/>
              <p:cNvSpPr/>
              <p:nvPr/>
            </p:nvSpPr>
            <p:spPr>
              <a:xfrm>
                <a:off x="6078324" y="3696223"/>
                <a:ext cx="445764" cy="244279"/>
              </a:xfrm>
              <a:custGeom>
                <a:rect b="b" l="l" r="r" t="t"/>
                <a:pathLst>
                  <a:path extrusionOk="0" h="3602" w="6573">
                    <a:moveTo>
                      <a:pt x="3287" y="1"/>
                    </a:moveTo>
                    <a:cubicBezTo>
                      <a:pt x="2013" y="1"/>
                      <a:pt x="905" y="680"/>
                      <a:pt x="429" y="1727"/>
                    </a:cubicBezTo>
                    <a:cubicBezTo>
                      <a:pt x="346" y="1918"/>
                      <a:pt x="0" y="2680"/>
                      <a:pt x="191" y="3597"/>
                    </a:cubicBezTo>
                    <a:cubicBezTo>
                      <a:pt x="254" y="3601"/>
                      <a:pt x="326" y="3602"/>
                      <a:pt x="399" y="3602"/>
                    </a:cubicBezTo>
                    <a:cubicBezTo>
                      <a:pt x="544" y="3602"/>
                      <a:pt x="695" y="3597"/>
                      <a:pt x="798" y="3597"/>
                    </a:cubicBezTo>
                    <a:cubicBezTo>
                      <a:pt x="941" y="3597"/>
                      <a:pt x="846" y="2358"/>
                      <a:pt x="1036" y="2347"/>
                    </a:cubicBezTo>
                    <a:cubicBezTo>
                      <a:pt x="1262" y="1489"/>
                      <a:pt x="2322" y="894"/>
                      <a:pt x="3322" y="834"/>
                    </a:cubicBezTo>
                    <a:cubicBezTo>
                      <a:pt x="3344" y="833"/>
                      <a:pt x="3367" y="832"/>
                      <a:pt x="3391" y="832"/>
                    </a:cubicBezTo>
                    <a:cubicBezTo>
                      <a:pt x="4022" y="832"/>
                      <a:pt x="5235" y="1438"/>
                      <a:pt x="5442" y="2287"/>
                    </a:cubicBezTo>
                    <a:cubicBezTo>
                      <a:pt x="5561" y="2287"/>
                      <a:pt x="5584" y="3597"/>
                      <a:pt x="5668" y="3597"/>
                    </a:cubicBezTo>
                    <a:lnTo>
                      <a:pt x="6382" y="3597"/>
                    </a:lnTo>
                    <a:cubicBezTo>
                      <a:pt x="6573" y="2775"/>
                      <a:pt x="6275" y="2025"/>
                      <a:pt x="6156" y="1727"/>
                    </a:cubicBezTo>
                    <a:cubicBezTo>
                      <a:pt x="5680" y="680"/>
                      <a:pt x="4584" y="1"/>
                      <a:pt x="3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6134816" y="3743085"/>
                <a:ext cx="328711" cy="197078"/>
              </a:xfrm>
              <a:custGeom>
                <a:rect b="b" l="l" r="r" t="t"/>
                <a:pathLst>
                  <a:path extrusionOk="0" h="2906" w="4847">
                    <a:moveTo>
                      <a:pt x="2430" y="1"/>
                    </a:moveTo>
                    <a:cubicBezTo>
                      <a:pt x="1084" y="1"/>
                      <a:pt x="1" y="1048"/>
                      <a:pt x="1" y="2346"/>
                    </a:cubicBezTo>
                    <a:cubicBezTo>
                      <a:pt x="1" y="2537"/>
                      <a:pt x="25" y="2727"/>
                      <a:pt x="72" y="2906"/>
                    </a:cubicBezTo>
                    <a:lnTo>
                      <a:pt x="4775" y="2906"/>
                    </a:lnTo>
                    <a:cubicBezTo>
                      <a:pt x="4823" y="2727"/>
                      <a:pt x="4847" y="2537"/>
                      <a:pt x="4847" y="2346"/>
                    </a:cubicBezTo>
                    <a:cubicBezTo>
                      <a:pt x="4847" y="1060"/>
                      <a:pt x="3763" y="1"/>
                      <a:pt x="2430" y="1"/>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6092023" y="3701920"/>
                <a:ext cx="417552" cy="238243"/>
              </a:xfrm>
              <a:custGeom>
                <a:rect b="b" l="l" r="r" t="t"/>
                <a:pathLst>
                  <a:path extrusionOk="0" h="3513" w="6157">
                    <a:moveTo>
                      <a:pt x="3073" y="0"/>
                    </a:moveTo>
                    <a:cubicBezTo>
                      <a:pt x="1370" y="0"/>
                      <a:pt x="1" y="1322"/>
                      <a:pt x="1" y="2953"/>
                    </a:cubicBezTo>
                    <a:cubicBezTo>
                      <a:pt x="1" y="3144"/>
                      <a:pt x="25" y="3334"/>
                      <a:pt x="60" y="3513"/>
                    </a:cubicBezTo>
                    <a:lnTo>
                      <a:pt x="882" y="3513"/>
                    </a:lnTo>
                    <a:cubicBezTo>
                      <a:pt x="822" y="3334"/>
                      <a:pt x="834" y="3144"/>
                      <a:pt x="834" y="2929"/>
                    </a:cubicBezTo>
                    <a:cubicBezTo>
                      <a:pt x="834" y="1739"/>
                      <a:pt x="1834" y="774"/>
                      <a:pt x="3073" y="774"/>
                    </a:cubicBezTo>
                    <a:cubicBezTo>
                      <a:pt x="4311" y="774"/>
                      <a:pt x="5299" y="1774"/>
                      <a:pt x="5335" y="2953"/>
                    </a:cubicBezTo>
                    <a:cubicBezTo>
                      <a:pt x="5335" y="3155"/>
                      <a:pt x="5347" y="3322"/>
                      <a:pt x="5287" y="3501"/>
                    </a:cubicBezTo>
                    <a:lnTo>
                      <a:pt x="6097" y="3501"/>
                    </a:lnTo>
                    <a:cubicBezTo>
                      <a:pt x="6121" y="3322"/>
                      <a:pt x="6156" y="3132"/>
                      <a:pt x="6156" y="2929"/>
                    </a:cubicBezTo>
                    <a:cubicBezTo>
                      <a:pt x="6133" y="1322"/>
                      <a:pt x="4763" y="0"/>
                      <a:pt x="3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7"/>
              <p:cNvSpPr/>
              <p:nvPr/>
            </p:nvSpPr>
            <p:spPr>
              <a:xfrm>
                <a:off x="6203446" y="3814156"/>
                <a:ext cx="197078" cy="197078"/>
              </a:xfrm>
              <a:custGeom>
                <a:rect b="b" l="l" r="r" t="t"/>
                <a:pathLst>
                  <a:path extrusionOk="0" h="2906" w="2906">
                    <a:moveTo>
                      <a:pt x="1432" y="0"/>
                    </a:moveTo>
                    <a:cubicBezTo>
                      <a:pt x="632" y="0"/>
                      <a:pt x="1" y="650"/>
                      <a:pt x="1" y="1441"/>
                    </a:cubicBezTo>
                    <a:cubicBezTo>
                      <a:pt x="1" y="2251"/>
                      <a:pt x="656" y="2905"/>
                      <a:pt x="1453" y="2905"/>
                    </a:cubicBezTo>
                    <a:cubicBezTo>
                      <a:pt x="2263" y="2905"/>
                      <a:pt x="2906" y="2251"/>
                      <a:pt x="2906" y="1441"/>
                    </a:cubicBezTo>
                    <a:cubicBezTo>
                      <a:pt x="2906" y="643"/>
                      <a:pt x="2251" y="0"/>
                      <a:pt x="1453" y="0"/>
                    </a:cubicBezTo>
                    <a:cubicBezTo>
                      <a:pt x="1446" y="0"/>
                      <a:pt x="1439" y="0"/>
                      <a:pt x="14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7"/>
              <p:cNvSpPr/>
              <p:nvPr/>
            </p:nvSpPr>
            <p:spPr>
              <a:xfrm>
                <a:off x="6159840" y="3770550"/>
                <a:ext cx="282731" cy="282663"/>
              </a:xfrm>
              <a:custGeom>
                <a:rect b="b" l="l" r="r" t="t"/>
                <a:pathLst>
                  <a:path extrusionOk="0" h="4168" w="4169">
                    <a:moveTo>
                      <a:pt x="2063" y="893"/>
                    </a:moveTo>
                    <a:cubicBezTo>
                      <a:pt x="2070" y="893"/>
                      <a:pt x="2077" y="893"/>
                      <a:pt x="2085" y="893"/>
                    </a:cubicBezTo>
                    <a:cubicBezTo>
                      <a:pt x="2739" y="893"/>
                      <a:pt x="3275" y="1429"/>
                      <a:pt x="3275" y="2084"/>
                    </a:cubicBezTo>
                    <a:cubicBezTo>
                      <a:pt x="3275" y="2739"/>
                      <a:pt x="2739" y="3275"/>
                      <a:pt x="2085" y="3275"/>
                    </a:cubicBezTo>
                    <a:cubicBezTo>
                      <a:pt x="1430" y="3275"/>
                      <a:pt x="894" y="2739"/>
                      <a:pt x="894" y="2084"/>
                    </a:cubicBezTo>
                    <a:cubicBezTo>
                      <a:pt x="894" y="1424"/>
                      <a:pt x="1418" y="893"/>
                      <a:pt x="2063" y="893"/>
                    </a:cubicBezTo>
                    <a:close/>
                    <a:moveTo>
                      <a:pt x="2085" y="0"/>
                    </a:moveTo>
                    <a:cubicBezTo>
                      <a:pt x="942" y="0"/>
                      <a:pt x="1" y="929"/>
                      <a:pt x="1" y="2084"/>
                    </a:cubicBezTo>
                    <a:cubicBezTo>
                      <a:pt x="1" y="3227"/>
                      <a:pt x="942" y="4168"/>
                      <a:pt x="2085" y="4168"/>
                    </a:cubicBezTo>
                    <a:cubicBezTo>
                      <a:pt x="3228" y="4168"/>
                      <a:pt x="4168" y="3227"/>
                      <a:pt x="4168" y="2084"/>
                    </a:cubicBezTo>
                    <a:cubicBezTo>
                      <a:pt x="4168" y="941"/>
                      <a:pt x="3228" y="0"/>
                      <a:pt x="20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7"/>
              <p:cNvSpPr/>
              <p:nvPr/>
            </p:nvSpPr>
            <p:spPr>
              <a:xfrm>
                <a:off x="6227725" y="3838367"/>
                <a:ext cx="146961" cy="147028"/>
              </a:xfrm>
              <a:custGeom>
                <a:rect b="b" l="l" r="r" t="t"/>
                <a:pathLst>
                  <a:path extrusionOk="0" h="2168" w="2167">
                    <a:moveTo>
                      <a:pt x="1084" y="0"/>
                    </a:moveTo>
                    <a:cubicBezTo>
                      <a:pt x="488" y="0"/>
                      <a:pt x="0" y="477"/>
                      <a:pt x="0" y="1084"/>
                    </a:cubicBezTo>
                    <a:cubicBezTo>
                      <a:pt x="0" y="1679"/>
                      <a:pt x="488" y="2167"/>
                      <a:pt x="1084" y="2167"/>
                    </a:cubicBezTo>
                    <a:cubicBezTo>
                      <a:pt x="1679" y="2167"/>
                      <a:pt x="2167" y="1679"/>
                      <a:pt x="2167" y="1084"/>
                    </a:cubicBezTo>
                    <a:cubicBezTo>
                      <a:pt x="2167" y="489"/>
                      <a:pt x="1679"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7"/>
              <p:cNvSpPr/>
              <p:nvPr/>
            </p:nvSpPr>
            <p:spPr>
              <a:xfrm>
                <a:off x="4833208" y="3814156"/>
                <a:ext cx="197145" cy="197078"/>
              </a:xfrm>
              <a:custGeom>
                <a:rect b="b" l="l" r="r" t="t"/>
                <a:pathLst>
                  <a:path extrusionOk="0" h="2906" w="2907">
                    <a:moveTo>
                      <a:pt x="1444" y="0"/>
                    </a:moveTo>
                    <a:cubicBezTo>
                      <a:pt x="656" y="0"/>
                      <a:pt x="1" y="650"/>
                      <a:pt x="1" y="1441"/>
                    </a:cubicBezTo>
                    <a:cubicBezTo>
                      <a:pt x="1" y="2251"/>
                      <a:pt x="668" y="2905"/>
                      <a:pt x="1465" y="2905"/>
                    </a:cubicBezTo>
                    <a:cubicBezTo>
                      <a:pt x="2275" y="2905"/>
                      <a:pt x="2906" y="2251"/>
                      <a:pt x="2906" y="1441"/>
                    </a:cubicBezTo>
                    <a:cubicBezTo>
                      <a:pt x="2906" y="643"/>
                      <a:pt x="2251" y="0"/>
                      <a:pt x="1465" y="0"/>
                    </a:cubicBezTo>
                    <a:cubicBezTo>
                      <a:pt x="1458" y="0"/>
                      <a:pt x="1451" y="0"/>
                      <a:pt x="14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7"/>
              <p:cNvSpPr/>
              <p:nvPr/>
            </p:nvSpPr>
            <p:spPr>
              <a:xfrm>
                <a:off x="4791230" y="3770550"/>
                <a:ext cx="282663" cy="282663"/>
              </a:xfrm>
              <a:custGeom>
                <a:rect b="b" l="l" r="r" t="t"/>
                <a:pathLst>
                  <a:path extrusionOk="0" h="4168" w="4168">
                    <a:moveTo>
                      <a:pt x="2051" y="893"/>
                    </a:moveTo>
                    <a:cubicBezTo>
                      <a:pt x="2058" y="893"/>
                      <a:pt x="2065" y="893"/>
                      <a:pt x="2073" y="893"/>
                    </a:cubicBezTo>
                    <a:cubicBezTo>
                      <a:pt x="2727" y="893"/>
                      <a:pt x="3263" y="1429"/>
                      <a:pt x="3263" y="2084"/>
                    </a:cubicBezTo>
                    <a:cubicBezTo>
                      <a:pt x="3263" y="2739"/>
                      <a:pt x="2727" y="3275"/>
                      <a:pt x="2073" y="3275"/>
                    </a:cubicBezTo>
                    <a:cubicBezTo>
                      <a:pt x="1418" y="3275"/>
                      <a:pt x="882" y="2739"/>
                      <a:pt x="882" y="2084"/>
                    </a:cubicBezTo>
                    <a:cubicBezTo>
                      <a:pt x="882" y="1424"/>
                      <a:pt x="1406" y="893"/>
                      <a:pt x="2051" y="893"/>
                    </a:cubicBezTo>
                    <a:close/>
                    <a:moveTo>
                      <a:pt x="2084" y="0"/>
                    </a:moveTo>
                    <a:cubicBezTo>
                      <a:pt x="918" y="0"/>
                      <a:pt x="1" y="929"/>
                      <a:pt x="1" y="2084"/>
                    </a:cubicBezTo>
                    <a:cubicBezTo>
                      <a:pt x="1" y="3227"/>
                      <a:pt x="941" y="4168"/>
                      <a:pt x="2084" y="4168"/>
                    </a:cubicBezTo>
                    <a:cubicBezTo>
                      <a:pt x="3227" y="4168"/>
                      <a:pt x="4168" y="3227"/>
                      <a:pt x="4168" y="2084"/>
                    </a:cubicBezTo>
                    <a:cubicBezTo>
                      <a:pt x="4168" y="941"/>
                      <a:pt x="3227" y="0"/>
                      <a:pt x="2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7"/>
              <p:cNvSpPr/>
              <p:nvPr/>
            </p:nvSpPr>
            <p:spPr>
              <a:xfrm>
                <a:off x="4859047" y="3838367"/>
                <a:ext cx="147028" cy="147028"/>
              </a:xfrm>
              <a:custGeom>
                <a:rect b="b" l="l" r="r" t="t"/>
                <a:pathLst>
                  <a:path extrusionOk="0" h="2168" w="2168">
                    <a:moveTo>
                      <a:pt x="1084" y="0"/>
                    </a:moveTo>
                    <a:cubicBezTo>
                      <a:pt x="489" y="0"/>
                      <a:pt x="1" y="477"/>
                      <a:pt x="1" y="1084"/>
                    </a:cubicBezTo>
                    <a:cubicBezTo>
                      <a:pt x="1" y="1679"/>
                      <a:pt x="489" y="2167"/>
                      <a:pt x="1084" y="2167"/>
                    </a:cubicBezTo>
                    <a:cubicBezTo>
                      <a:pt x="1680" y="2167"/>
                      <a:pt x="2168" y="1679"/>
                      <a:pt x="2168" y="1084"/>
                    </a:cubicBezTo>
                    <a:cubicBezTo>
                      <a:pt x="2168" y="489"/>
                      <a:pt x="1680"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6" name="Google Shape;2296;p67"/>
            <p:cNvSpPr/>
            <p:nvPr/>
          </p:nvSpPr>
          <p:spPr>
            <a:xfrm>
              <a:off x="6457013" y="3120528"/>
              <a:ext cx="184192" cy="377947"/>
            </a:xfrm>
            <a:custGeom>
              <a:rect b="b" l="l" r="r" t="t"/>
              <a:pathLst>
                <a:path extrusionOk="0" h="5573" w="2716">
                  <a:moveTo>
                    <a:pt x="1143" y="1"/>
                  </a:moveTo>
                  <a:cubicBezTo>
                    <a:pt x="667" y="1"/>
                    <a:pt x="203" y="25"/>
                    <a:pt x="0" y="25"/>
                  </a:cubicBezTo>
                  <a:lnTo>
                    <a:pt x="0" y="84"/>
                  </a:lnTo>
                  <a:cubicBezTo>
                    <a:pt x="203" y="84"/>
                    <a:pt x="667" y="60"/>
                    <a:pt x="1143" y="60"/>
                  </a:cubicBezTo>
                  <a:cubicBezTo>
                    <a:pt x="1513" y="60"/>
                    <a:pt x="1882" y="72"/>
                    <a:pt x="2167" y="132"/>
                  </a:cubicBezTo>
                  <a:cubicBezTo>
                    <a:pt x="2465" y="203"/>
                    <a:pt x="2632" y="299"/>
                    <a:pt x="2632" y="453"/>
                  </a:cubicBezTo>
                  <a:cubicBezTo>
                    <a:pt x="2656" y="822"/>
                    <a:pt x="2656" y="1251"/>
                    <a:pt x="2656" y="1680"/>
                  </a:cubicBezTo>
                  <a:cubicBezTo>
                    <a:pt x="2656" y="2811"/>
                    <a:pt x="2620" y="3930"/>
                    <a:pt x="2620" y="3930"/>
                  </a:cubicBezTo>
                  <a:lnTo>
                    <a:pt x="1382" y="5537"/>
                  </a:lnTo>
                  <a:lnTo>
                    <a:pt x="1429" y="5573"/>
                  </a:lnTo>
                  <a:lnTo>
                    <a:pt x="2656" y="3942"/>
                  </a:lnTo>
                  <a:cubicBezTo>
                    <a:pt x="2667" y="3930"/>
                    <a:pt x="2715" y="2835"/>
                    <a:pt x="2715" y="1680"/>
                  </a:cubicBezTo>
                  <a:cubicBezTo>
                    <a:pt x="2715" y="1251"/>
                    <a:pt x="2703" y="822"/>
                    <a:pt x="2691" y="453"/>
                  </a:cubicBezTo>
                  <a:cubicBezTo>
                    <a:pt x="2679" y="48"/>
                    <a:pt x="1870" y="13"/>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7" name="Google Shape;2297;p67"/>
          <p:cNvSpPr/>
          <p:nvPr/>
        </p:nvSpPr>
        <p:spPr>
          <a:xfrm>
            <a:off x="2776563" y="4086763"/>
            <a:ext cx="1089300" cy="2112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8" name="Google Shape;2298;p67"/>
          <p:cNvGrpSpPr/>
          <p:nvPr/>
        </p:nvGrpSpPr>
        <p:grpSpPr>
          <a:xfrm>
            <a:off x="3503745" y="2301330"/>
            <a:ext cx="1025142" cy="2281568"/>
            <a:chOff x="8080750" y="2580980"/>
            <a:chExt cx="1032784" cy="2298578"/>
          </a:xfrm>
        </p:grpSpPr>
        <p:sp>
          <p:nvSpPr>
            <p:cNvPr id="2299" name="Google Shape;2299;p67"/>
            <p:cNvSpPr/>
            <p:nvPr/>
          </p:nvSpPr>
          <p:spPr>
            <a:xfrm>
              <a:off x="8146193" y="3046812"/>
              <a:ext cx="302873" cy="707676"/>
            </a:xfrm>
            <a:custGeom>
              <a:rect b="b" l="l" r="r" t="t"/>
              <a:pathLst>
                <a:path extrusionOk="0" h="10435" w="4466">
                  <a:moveTo>
                    <a:pt x="4019" y="0"/>
                  </a:moveTo>
                  <a:cubicBezTo>
                    <a:pt x="3575" y="0"/>
                    <a:pt x="3011" y="566"/>
                    <a:pt x="2739" y="1338"/>
                  </a:cubicBezTo>
                  <a:cubicBezTo>
                    <a:pt x="2358" y="2433"/>
                    <a:pt x="1727" y="4457"/>
                    <a:pt x="1203" y="5422"/>
                  </a:cubicBezTo>
                  <a:cubicBezTo>
                    <a:pt x="703" y="6374"/>
                    <a:pt x="0" y="9422"/>
                    <a:pt x="119" y="9672"/>
                  </a:cubicBezTo>
                  <a:cubicBezTo>
                    <a:pt x="183" y="9659"/>
                    <a:pt x="250" y="9653"/>
                    <a:pt x="322" y="9653"/>
                  </a:cubicBezTo>
                  <a:cubicBezTo>
                    <a:pt x="976" y="9653"/>
                    <a:pt x="1924" y="10155"/>
                    <a:pt x="2310" y="10434"/>
                  </a:cubicBezTo>
                  <a:cubicBezTo>
                    <a:pt x="2870" y="8898"/>
                    <a:pt x="3251" y="8339"/>
                    <a:pt x="3548" y="7351"/>
                  </a:cubicBezTo>
                  <a:cubicBezTo>
                    <a:pt x="4048" y="5707"/>
                    <a:pt x="3929" y="5898"/>
                    <a:pt x="4179" y="5124"/>
                  </a:cubicBezTo>
                  <a:cubicBezTo>
                    <a:pt x="4465" y="4362"/>
                    <a:pt x="4084" y="4"/>
                    <a:pt x="4084" y="4"/>
                  </a:cubicBezTo>
                  <a:cubicBezTo>
                    <a:pt x="4063" y="2"/>
                    <a:pt x="4041" y="0"/>
                    <a:pt x="40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67"/>
            <p:cNvGrpSpPr/>
            <p:nvPr/>
          </p:nvGrpSpPr>
          <p:grpSpPr>
            <a:xfrm>
              <a:off x="8080750" y="2580980"/>
              <a:ext cx="1032784" cy="2298578"/>
              <a:chOff x="8080750" y="2580980"/>
              <a:chExt cx="1032784" cy="2298578"/>
            </a:xfrm>
          </p:grpSpPr>
          <p:sp>
            <p:nvSpPr>
              <p:cNvPr id="2301" name="Google Shape;2301;p67"/>
              <p:cNvSpPr/>
              <p:nvPr/>
            </p:nvSpPr>
            <p:spPr>
              <a:xfrm>
                <a:off x="8615282" y="2976011"/>
                <a:ext cx="160795" cy="105049"/>
              </a:xfrm>
              <a:custGeom>
                <a:rect b="b" l="l" r="r" t="t"/>
                <a:pathLst>
                  <a:path extrusionOk="0" h="1549" w="2371">
                    <a:moveTo>
                      <a:pt x="2239" y="167"/>
                    </a:moveTo>
                    <a:lnTo>
                      <a:pt x="2239" y="1370"/>
                    </a:lnTo>
                    <a:lnTo>
                      <a:pt x="108" y="1370"/>
                    </a:lnTo>
                    <a:lnTo>
                      <a:pt x="108" y="167"/>
                    </a:lnTo>
                    <a:close/>
                    <a:moveTo>
                      <a:pt x="1" y="1"/>
                    </a:moveTo>
                    <a:lnTo>
                      <a:pt x="1" y="1537"/>
                    </a:lnTo>
                    <a:lnTo>
                      <a:pt x="1" y="1548"/>
                    </a:lnTo>
                    <a:lnTo>
                      <a:pt x="2370" y="1548"/>
                    </a:lnTo>
                    <a:lnTo>
                      <a:pt x="2370" y="1465"/>
                    </a:lnTo>
                    <a:lnTo>
                      <a:pt x="2370"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8536953" y="3068852"/>
                <a:ext cx="160795" cy="104235"/>
              </a:xfrm>
              <a:custGeom>
                <a:rect b="b" l="l" r="r" t="t"/>
                <a:pathLst>
                  <a:path extrusionOk="0" h="1537" w="2371">
                    <a:moveTo>
                      <a:pt x="2263" y="168"/>
                    </a:moveTo>
                    <a:lnTo>
                      <a:pt x="2263" y="1370"/>
                    </a:lnTo>
                    <a:lnTo>
                      <a:pt x="120" y="1370"/>
                    </a:lnTo>
                    <a:lnTo>
                      <a:pt x="120" y="168"/>
                    </a:lnTo>
                    <a:close/>
                    <a:moveTo>
                      <a:pt x="1" y="1"/>
                    </a:moveTo>
                    <a:lnTo>
                      <a:pt x="1" y="1537"/>
                    </a:lnTo>
                    <a:lnTo>
                      <a:pt x="2370" y="1537"/>
                    </a:lnTo>
                    <a:lnTo>
                      <a:pt x="2370" y="1465"/>
                    </a:lnTo>
                    <a:lnTo>
                      <a:pt x="2370"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7"/>
              <p:cNvSpPr/>
              <p:nvPr/>
            </p:nvSpPr>
            <p:spPr>
              <a:xfrm>
                <a:off x="8461880" y="3168203"/>
                <a:ext cx="160727" cy="105049"/>
              </a:xfrm>
              <a:custGeom>
                <a:rect b="b" l="l" r="r" t="t"/>
                <a:pathLst>
                  <a:path extrusionOk="0" h="1549" w="2370">
                    <a:moveTo>
                      <a:pt x="2251" y="167"/>
                    </a:moveTo>
                    <a:lnTo>
                      <a:pt x="2251" y="1370"/>
                    </a:lnTo>
                    <a:lnTo>
                      <a:pt x="108" y="1370"/>
                    </a:lnTo>
                    <a:lnTo>
                      <a:pt x="108" y="167"/>
                    </a:lnTo>
                    <a:close/>
                    <a:moveTo>
                      <a:pt x="1" y="0"/>
                    </a:moveTo>
                    <a:lnTo>
                      <a:pt x="1" y="1536"/>
                    </a:lnTo>
                    <a:lnTo>
                      <a:pt x="1" y="1548"/>
                    </a:lnTo>
                    <a:lnTo>
                      <a:pt x="2370" y="1548"/>
                    </a:lnTo>
                    <a:lnTo>
                      <a:pt x="2370" y="1453"/>
                    </a:lnTo>
                    <a:lnTo>
                      <a:pt x="2370"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7"/>
              <p:cNvSpPr/>
              <p:nvPr/>
            </p:nvSpPr>
            <p:spPr>
              <a:xfrm>
                <a:off x="8615282" y="3168203"/>
                <a:ext cx="160795" cy="105049"/>
              </a:xfrm>
              <a:custGeom>
                <a:rect b="b" l="l" r="r" t="t"/>
                <a:pathLst>
                  <a:path extrusionOk="0" h="1549" w="2371">
                    <a:moveTo>
                      <a:pt x="2239" y="167"/>
                    </a:moveTo>
                    <a:lnTo>
                      <a:pt x="2239" y="1370"/>
                    </a:lnTo>
                    <a:lnTo>
                      <a:pt x="108" y="1370"/>
                    </a:lnTo>
                    <a:lnTo>
                      <a:pt x="108" y="167"/>
                    </a:lnTo>
                    <a:close/>
                    <a:moveTo>
                      <a:pt x="1" y="0"/>
                    </a:moveTo>
                    <a:lnTo>
                      <a:pt x="1" y="1536"/>
                    </a:lnTo>
                    <a:lnTo>
                      <a:pt x="1" y="1548"/>
                    </a:lnTo>
                    <a:lnTo>
                      <a:pt x="2370" y="1548"/>
                    </a:lnTo>
                    <a:lnTo>
                      <a:pt x="2370" y="1453"/>
                    </a:lnTo>
                    <a:lnTo>
                      <a:pt x="2370"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8693610" y="3266673"/>
                <a:ext cx="159981" cy="105049"/>
              </a:xfrm>
              <a:custGeom>
                <a:rect b="b" l="l" r="r" t="t"/>
                <a:pathLst>
                  <a:path extrusionOk="0" h="1549" w="2359">
                    <a:moveTo>
                      <a:pt x="2239" y="168"/>
                    </a:moveTo>
                    <a:lnTo>
                      <a:pt x="2239" y="1370"/>
                    </a:lnTo>
                    <a:lnTo>
                      <a:pt x="120" y="1370"/>
                    </a:lnTo>
                    <a:lnTo>
                      <a:pt x="120" y="168"/>
                    </a:lnTo>
                    <a:close/>
                    <a:moveTo>
                      <a:pt x="1" y="1"/>
                    </a:moveTo>
                    <a:lnTo>
                      <a:pt x="1" y="1537"/>
                    </a:lnTo>
                    <a:lnTo>
                      <a:pt x="1" y="1549"/>
                    </a:lnTo>
                    <a:lnTo>
                      <a:pt x="2358" y="1549"/>
                    </a:lnTo>
                    <a:lnTo>
                      <a:pt x="2358" y="1465"/>
                    </a:lnTo>
                    <a:lnTo>
                      <a:pt x="2358"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7"/>
              <p:cNvSpPr/>
              <p:nvPr/>
            </p:nvSpPr>
            <p:spPr>
              <a:xfrm>
                <a:off x="8704122" y="3366024"/>
                <a:ext cx="160727" cy="104235"/>
              </a:xfrm>
              <a:custGeom>
                <a:rect b="b" l="l" r="r" t="t"/>
                <a:pathLst>
                  <a:path extrusionOk="0" h="1537" w="2370">
                    <a:moveTo>
                      <a:pt x="2251" y="167"/>
                    </a:moveTo>
                    <a:lnTo>
                      <a:pt x="2251" y="1370"/>
                    </a:lnTo>
                    <a:lnTo>
                      <a:pt x="120" y="1370"/>
                    </a:lnTo>
                    <a:lnTo>
                      <a:pt x="120" y="167"/>
                    </a:lnTo>
                    <a:close/>
                    <a:moveTo>
                      <a:pt x="1" y="0"/>
                    </a:moveTo>
                    <a:lnTo>
                      <a:pt x="1" y="1536"/>
                    </a:lnTo>
                    <a:lnTo>
                      <a:pt x="2370" y="1536"/>
                    </a:lnTo>
                    <a:lnTo>
                      <a:pt x="2370" y="1441"/>
                    </a:lnTo>
                    <a:lnTo>
                      <a:pt x="2370"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8548279" y="3366024"/>
                <a:ext cx="159981" cy="104235"/>
              </a:xfrm>
              <a:custGeom>
                <a:rect b="b" l="l" r="r" t="t"/>
                <a:pathLst>
                  <a:path extrusionOk="0" h="1537" w="2359">
                    <a:moveTo>
                      <a:pt x="2239" y="167"/>
                    </a:moveTo>
                    <a:lnTo>
                      <a:pt x="2239" y="1370"/>
                    </a:lnTo>
                    <a:lnTo>
                      <a:pt x="120" y="1370"/>
                    </a:lnTo>
                    <a:lnTo>
                      <a:pt x="120" y="167"/>
                    </a:lnTo>
                    <a:close/>
                    <a:moveTo>
                      <a:pt x="1" y="0"/>
                    </a:moveTo>
                    <a:lnTo>
                      <a:pt x="1" y="1536"/>
                    </a:lnTo>
                    <a:lnTo>
                      <a:pt x="2358" y="1536"/>
                    </a:lnTo>
                    <a:lnTo>
                      <a:pt x="2358" y="1441"/>
                    </a:lnTo>
                    <a:lnTo>
                      <a:pt x="2358"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8625793" y="3458865"/>
                <a:ext cx="160727" cy="105049"/>
              </a:xfrm>
              <a:custGeom>
                <a:rect b="b" l="l" r="r" t="t"/>
                <a:pathLst>
                  <a:path extrusionOk="0" h="1549" w="2370">
                    <a:moveTo>
                      <a:pt x="2263" y="167"/>
                    </a:moveTo>
                    <a:lnTo>
                      <a:pt x="2263" y="1370"/>
                    </a:lnTo>
                    <a:lnTo>
                      <a:pt x="132" y="1370"/>
                    </a:lnTo>
                    <a:lnTo>
                      <a:pt x="132" y="167"/>
                    </a:lnTo>
                    <a:close/>
                    <a:moveTo>
                      <a:pt x="1" y="1"/>
                    </a:moveTo>
                    <a:lnTo>
                      <a:pt x="1" y="1536"/>
                    </a:lnTo>
                    <a:lnTo>
                      <a:pt x="1" y="1548"/>
                    </a:lnTo>
                    <a:lnTo>
                      <a:pt x="2370" y="1548"/>
                    </a:lnTo>
                    <a:lnTo>
                      <a:pt x="2370" y="1453"/>
                    </a:lnTo>
                    <a:lnTo>
                      <a:pt x="2370"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8469136" y="3458865"/>
                <a:ext cx="160795" cy="105049"/>
              </a:xfrm>
              <a:custGeom>
                <a:rect b="b" l="l" r="r" t="t"/>
                <a:pathLst>
                  <a:path extrusionOk="0" h="1549" w="2371">
                    <a:moveTo>
                      <a:pt x="2251" y="167"/>
                    </a:moveTo>
                    <a:lnTo>
                      <a:pt x="2251" y="1370"/>
                    </a:lnTo>
                    <a:lnTo>
                      <a:pt x="108" y="1370"/>
                    </a:lnTo>
                    <a:lnTo>
                      <a:pt x="108" y="167"/>
                    </a:lnTo>
                    <a:close/>
                    <a:moveTo>
                      <a:pt x="1" y="1"/>
                    </a:moveTo>
                    <a:lnTo>
                      <a:pt x="1" y="1536"/>
                    </a:lnTo>
                    <a:lnTo>
                      <a:pt x="1" y="1548"/>
                    </a:lnTo>
                    <a:lnTo>
                      <a:pt x="2370" y="1548"/>
                    </a:lnTo>
                    <a:lnTo>
                      <a:pt x="2370" y="1453"/>
                    </a:lnTo>
                    <a:lnTo>
                      <a:pt x="2370"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8707377" y="3748713"/>
                <a:ext cx="160727" cy="105049"/>
              </a:xfrm>
              <a:custGeom>
                <a:rect b="b" l="l" r="r" t="t"/>
                <a:pathLst>
                  <a:path extrusionOk="0" h="1549" w="2370">
                    <a:moveTo>
                      <a:pt x="2262" y="156"/>
                    </a:moveTo>
                    <a:lnTo>
                      <a:pt x="2262" y="1370"/>
                    </a:lnTo>
                    <a:lnTo>
                      <a:pt x="131" y="1370"/>
                    </a:lnTo>
                    <a:lnTo>
                      <a:pt x="131" y="156"/>
                    </a:lnTo>
                    <a:close/>
                    <a:moveTo>
                      <a:pt x="0" y="1"/>
                    </a:moveTo>
                    <a:lnTo>
                      <a:pt x="0" y="1525"/>
                    </a:lnTo>
                    <a:lnTo>
                      <a:pt x="0" y="1549"/>
                    </a:lnTo>
                    <a:lnTo>
                      <a:pt x="2369" y="1549"/>
                    </a:lnTo>
                    <a:lnTo>
                      <a:pt x="2369" y="1453"/>
                    </a:lnTo>
                    <a:lnTo>
                      <a:pt x="2369"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8550720" y="3748713"/>
                <a:ext cx="160727" cy="105049"/>
              </a:xfrm>
              <a:custGeom>
                <a:rect b="b" l="l" r="r" t="t"/>
                <a:pathLst>
                  <a:path extrusionOk="0" h="1549" w="2370">
                    <a:moveTo>
                      <a:pt x="2251" y="156"/>
                    </a:moveTo>
                    <a:lnTo>
                      <a:pt x="2251" y="1370"/>
                    </a:lnTo>
                    <a:lnTo>
                      <a:pt x="107" y="1370"/>
                    </a:lnTo>
                    <a:lnTo>
                      <a:pt x="107" y="156"/>
                    </a:lnTo>
                    <a:close/>
                    <a:moveTo>
                      <a:pt x="0" y="1"/>
                    </a:moveTo>
                    <a:lnTo>
                      <a:pt x="0" y="1525"/>
                    </a:lnTo>
                    <a:lnTo>
                      <a:pt x="0" y="1549"/>
                    </a:lnTo>
                    <a:lnTo>
                      <a:pt x="2370" y="1549"/>
                    </a:lnTo>
                    <a:lnTo>
                      <a:pt x="2370" y="1453"/>
                    </a:lnTo>
                    <a:lnTo>
                      <a:pt x="2370"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8771125" y="3847251"/>
                <a:ext cx="160795" cy="104235"/>
              </a:xfrm>
              <a:custGeom>
                <a:rect b="b" l="l" r="r" t="t"/>
                <a:pathLst>
                  <a:path extrusionOk="0" h="1537" w="2371">
                    <a:moveTo>
                      <a:pt x="2239" y="167"/>
                    </a:moveTo>
                    <a:lnTo>
                      <a:pt x="2239" y="1370"/>
                    </a:lnTo>
                    <a:lnTo>
                      <a:pt x="108" y="1370"/>
                    </a:lnTo>
                    <a:lnTo>
                      <a:pt x="108" y="167"/>
                    </a:lnTo>
                    <a:close/>
                    <a:moveTo>
                      <a:pt x="1" y="0"/>
                    </a:moveTo>
                    <a:lnTo>
                      <a:pt x="1" y="1536"/>
                    </a:lnTo>
                    <a:lnTo>
                      <a:pt x="2370" y="1536"/>
                    </a:lnTo>
                    <a:lnTo>
                      <a:pt x="2370" y="1465"/>
                    </a:lnTo>
                    <a:lnTo>
                      <a:pt x="2370"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8614468" y="3847251"/>
                <a:ext cx="159981" cy="104235"/>
              </a:xfrm>
              <a:custGeom>
                <a:rect b="b" l="l" r="r" t="t"/>
                <a:pathLst>
                  <a:path extrusionOk="0" h="1537" w="2359">
                    <a:moveTo>
                      <a:pt x="2251" y="167"/>
                    </a:moveTo>
                    <a:lnTo>
                      <a:pt x="2251" y="1370"/>
                    </a:lnTo>
                    <a:lnTo>
                      <a:pt x="108" y="1370"/>
                    </a:lnTo>
                    <a:lnTo>
                      <a:pt x="108" y="167"/>
                    </a:lnTo>
                    <a:close/>
                    <a:moveTo>
                      <a:pt x="1" y="0"/>
                    </a:moveTo>
                    <a:lnTo>
                      <a:pt x="1" y="1536"/>
                    </a:lnTo>
                    <a:lnTo>
                      <a:pt x="2358" y="1536"/>
                    </a:lnTo>
                    <a:lnTo>
                      <a:pt x="2358" y="1465"/>
                    </a:lnTo>
                    <a:lnTo>
                      <a:pt x="2358"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8691982" y="3940092"/>
                <a:ext cx="160795" cy="105049"/>
              </a:xfrm>
              <a:custGeom>
                <a:rect b="b" l="l" r="r" t="t"/>
                <a:pathLst>
                  <a:path extrusionOk="0" h="1549" w="2371">
                    <a:moveTo>
                      <a:pt x="2251" y="167"/>
                    </a:moveTo>
                    <a:lnTo>
                      <a:pt x="2251" y="1370"/>
                    </a:lnTo>
                    <a:lnTo>
                      <a:pt x="108" y="1370"/>
                    </a:lnTo>
                    <a:lnTo>
                      <a:pt x="108" y="167"/>
                    </a:lnTo>
                    <a:close/>
                    <a:moveTo>
                      <a:pt x="1" y="1"/>
                    </a:moveTo>
                    <a:lnTo>
                      <a:pt x="1" y="1537"/>
                    </a:lnTo>
                    <a:lnTo>
                      <a:pt x="1" y="1548"/>
                    </a:lnTo>
                    <a:lnTo>
                      <a:pt x="2370" y="1548"/>
                    </a:lnTo>
                    <a:lnTo>
                      <a:pt x="2370" y="1465"/>
                    </a:lnTo>
                    <a:lnTo>
                      <a:pt x="2370"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8536207" y="3940092"/>
                <a:ext cx="159914" cy="105049"/>
              </a:xfrm>
              <a:custGeom>
                <a:rect b="b" l="l" r="r" t="t"/>
                <a:pathLst>
                  <a:path extrusionOk="0" h="1549" w="2358">
                    <a:moveTo>
                      <a:pt x="2262" y="167"/>
                    </a:moveTo>
                    <a:lnTo>
                      <a:pt x="2262" y="1370"/>
                    </a:lnTo>
                    <a:lnTo>
                      <a:pt x="119" y="1370"/>
                    </a:lnTo>
                    <a:lnTo>
                      <a:pt x="119" y="167"/>
                    </a:lnTo>
                    <a:close/>
                    <a:moveTo>
                      <a:pt x="0" y="1"/>
                    </a:moveTo>
                    <a:lnTo>
                      <a:pt x="0" y="1537"/>
                    </a:lnTo>
                    <a:lnTo>
                      <a:pt x="0" y="1548"/>
                    </a:lnTo>
                    <a:lnTo>
                      <a:pt x="2357" y="1548"/>
                    </a:lnTo>
                    <a:lnTo>
                      <a:pt x="2357" y="1465"/>
                    </a:lnTo>
                    <a:lnTo>
                      <a:pt x="2357"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8461066" y="4039443"/>
                <a:ext cx="160795" cy="103422"/>
              </a:xfrm>
              <a:custGeom>
                <a:rect b="b" l="l" r="r" t="t"/>
                <a:pathLst>
                  <a:path extrusionOk="0" h="1525" w="2371">
                    <a:moveTo>
                      <a:pt x="2251" y="155"/>
                    </a:moveTo>
                    <a:lnTo>
                      <a:pt x="2251" y="1369"/>
                    </a:lnTo>
                    <a:lnTo>
                      <a:pt x="108" y="1369"/>
                    </a:lnTo>
                    <a:lnTo>
                      <a:pt x="108" y="155"/>
                    </a:lnTo>
                    <a:close/>
                    <a:moveTo>
                      <a:pt x="1" y="0"/>
                    </a:moveTo>
                    <a:lnTo>
                      <a:pt x="1" y="1524"/>
                    </a:lnTo>
                    <a:lnTo>
                      <a:pt x="2370" y="1524"/>
                    </a:lnTo>
                    <a:lnTo>
                      <a:pt x="2370" y="1453"/>
                    </a:lnTo>
                    <a:lnTo>
                      <a:pt x="2370"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8491787" y="3649430"/>
                <a:ext cx="159914" cy="105049"/>
              </a:xfrm>
              <a:custGeom>
                <a:rect b="b" l="l" r="r" t="t"/>
                <a:pathLst>
                  <a:path extrusionOk="0" h="1549" w="2358">
                    <a:moveTo>
                      <a:pt x="2239" y="167"/>
                    </a:moveTo>
                    <a:lnTo>
                      <a:pt x="2239" y="1370"/>
                    </a:lnTo>
                    <a:lnTo>
                      <a:pt x="107" y="1370"/>
                    </a:lnTo>
                    <a:lnTo>
                      <a:pt x="107" y="167"/>
                    </a:lnTo>
                    <a:close/>
                    <a:moveTo>
                      <a:pt x="0" y="0"/>
                    </a:moveTo>
                    <a:lnTo>
                      <a:pt x="0" y="1536"/>
                    </a:lnTo>
                    <a:lnTo>
                      <a:pt x="0" y="1548"/>
                    </a:lnTo>
                    <a:lnTo>
                      <a:pt x="2358" y="1548"/>
                    </a:lnTo>
                    <a:lnTo>
                      <a:pt x="2358" y="1465"/>
                    </a:lnTo>
                    <a:lnTo>
                      <a:pt x="2358"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8711378" y="3554961"/>
                <a:ext cx="160727" cy="105049"/>
              </a:xfrm>
              <a:custGeom>
                <a:rect b="b" l="l" r="r" t="t"/>
                <a:pathLst>
                  <a:path extrusionOk="0" h="1549" w="2370">
                    <a:moveTo>
                      <a:pt x="2263" y="155"/>
                    </a:moveTo>
                    <a:lnTo>
                      <a:pt x="2263" y="1370"/>
                    </a:lnTo>
                    <a:lnTo>
                      <a:pt x="120" y="1370"/>
                    </a:lnTo>
                    <a:lnTo>
                      <a:pt x="120" y="155"/>
                    </a:lnTo>
                    <a:close/>
                    <a:moveTo>
                      <a:pt x="1" y="0"/>
                    </a:moveTo>
                    <a:lnTo>
                      <a:pt x="1" y="1524"/>
                    </a:lnTo>
                    <a:lnTo>
                      <a:pt x="1" y="1548"/>
                    </a:lnTo>
                    <a:lnTo>
                      <a:pt x="2370" y="1548"/>
                    </a:lnTo>
                    <a:lnTo>
                      <a:pt x="2370" y="1453"/>
                    </a:lnTo>
                    <a:lnTo>
                      <a:pt x="2370"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8614468" y="4039443"/>
                <a:ext cx="159981" cy="103422"/>
              </a:xfrm>
              <a:custGeom>
                <a:rect b="b" l="l" r="r" t="t"/>
                <a:pathLst>
                  <a:path extrusionOk="0" h="1525" w="2359">
                    <a:moveTo>
                      <a:pt x="2251" y="155"/>
                    </a:moveTo>
                    <a:lnTo>
                      <a:pt x="2251" y="1369"/>
                    </a:lnTo>
                    <a:lnTo>
                      <a:pt x="108" y="1369"/>
                    </a:lnTo>
                    <a:lnTo>
                      <a:pt x="108" y="155"/>
                    </a:lnTo>
                    <a:close/>
                    <a:moveTo>
                      <a:pt x="1" y="0"/>
                    </a:moveTo>
                    <a:lnTo>
                      <a:pt x="1" y="1524"/>
                    </a:lnTo>
                    <a:lnTo>
                      <a:pt x="2358" y="1524"/>
                    </a:lnTo>
                    <a:lnTo>
                      <a:pt x="2358" y="1453"/>
                    </a:lnTo>
                    <a:lnTo>
                      <a:pt x="2358" y="0"/>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8691982" y="4138726"/>
                <a:ext cx="160795" cy="105049"/>
              </a:xfrm>
              <a:custGeom>
                <a:rect b="b" l="l" r="r" t="t"/>
                <a:pathLst>
                  <a:path extrusionOk="0" h="1549" w="2371">
                    <a:moveTo>
                      <a:pt x="2251" y="155"/>
                    </a:moveTo>
                    <a:lnTo>
                      <a:pt x="2251" y="1358"/>
                    </a:lnTo>
                    <a:lnTo>
                      <a:pt x="120" y="1358"/>
                    </a:lnTo>
                    <a:lnTo>
                      <a:pt x="120" y="155"/>
                    </a:lnTo>
                    <a:close/>
                    <a:moveTo>
                      <a:pt x="1" y="1"/>
                    </a:moveTo>
                    <a:lnTo>
                      <a:pt x="1" y="1537"/>
                    </a:lnTo>
                    <a:lnTo>
                      <a:pt x="1" y="1548"/>
                    </a:lnTo>
                    <a:lnTo>
                      <a:pt x="2370" y="1548"/>
                    </a:lnTo>
                    <a:lnTo>
                      <a:pt x="2370" y="1465"/>
                    </a:lnTo>
                    <a:lnTo>
                      <a:pt x="2370"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8536207" y="4138726"/>
                <a:ext cx="159914" cy="105049"/>
              </a:xfrm>
              <a:custGeom>
                <a:rect b="b" l="l" r="r" t="t"/>
                <a:pathLst>
                  <a:path extrusionOk="0" h="1549" w="2358">
                    <a:moveTo>
                      <a:pt x="2262" y="155"/>
                    </a:moveTo>
                    <a:lnTo>
                      <a:pt x="2262" y="1358"/>
                    </a:lnTo>
                    <a:lnTo>
                      <a:pt x="131" y="1358"/>
                    </a:lnTo>
                    <a:lnTo>
                      <a:pt x="131" y="155"/>
                    </a:lnTo>
                    <a:close/>
                    <a:moveTo>
                      <a:pt x="0" y="1"/>
                    </a:moveTo>
                    <a:lnTo>
                      <a:pt x="0" y="1537"/>
                    </a:lnTo>
                    <a:lnTo>
                      <a:pt x="0" y="1548"/>
                    </a:lnTo>
                    <a:lnTo>
                      <a:pt x="2357" y="1548"/>
                    </a:lnTo>
                    <a:lnTo>
                      <a:pt x="2357" y="1465"/>
                    </a:lnTo>
                    <a:lnTo>
                      <a:pt x="2357"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8379551" y="4138726"/>
                <a:ext cx="159914" cy="105049"/>
              </a:xfrm>
              <a:custGeom>
                <a:rect b="b" l="l" r="r" t="t"/>
                <a:pathLst>
                  <a:path extrusionOk="0" h="1549" w="2358">
                    <a:moveTo>
                      <a:pt x="2250" y="155"/>
                    </a:moveTo>
                    <a:lnTo>
                      <a:pt x="2250" y="1358"/>
                    </a:lnTo>
                    <a:lnTo>
                      <a:pt x="107" y="1358"/>
                    </a:lnTo>
                    <a:lnTo>
                      <a:pt x="107" y="155"/>
                    </a:lnTo>
                    <a:close/>
                    <a:moveTo>
                      <a:pt x="0" y="1"/>
                    </a:moveTo>
                    <a:lnTo>
                      <a:pt x="0" y="1537"/>
                    </a:lnTo>
                    <a:lnTo>
                      <a:pt x="0" y="1548"/>
                    </a:lnTo>
                    <a:lnTo>
                      <a:pt x="2358" y="1548"/>
                    </a:lnTo>
                    <a:lnTo>
                      <a:pt x="2358" y="1465"/>
                    </a:lnTo>
                    <a:lnTo>
                      <a:pt x="2358" y="1"/>
                    </a:lnTo>
                    <a:close/>
                  </a:path>
                </a:pathLst>
              </a:custGeom>
              <a:solidFill>
                <a:srgbClr val="E2C7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8884175" y="3035758"/>
                <a:ext cx="169612" cy="381948"/>
              </a:xfrm>
              <a:custGeom>
                <a:rect b="b" l="l" r="r" t="t"/>
                <a:pathLst>
                  <a:path extrusionOk="0" h="5632" w="2501">
                    <a:moveTo>
                      <a:pt x="286" y="1"/>
                    </a:moveTo>
                    <a:cubicBezTo>
                      <a:pt x="286" y="1"/>
                      <a:pt x="1" y="3751"/>
                      <a:pt x="108" y="4382"/>
                    </a:cubicBezTo>
                    <a:cubicBezTo>
                      <a:pt x="216" y="4933"/>
                      <a:pt x="1461" y="5631"/>
                      <a:pt x="1975" y="5631"/>
                    </a:cubicBezTo>
                    <a:cubicBezTo>
                      <a:pt x="2028" y="5631"/>
                      <a:pt x="2073" y="5624"/>
                      <a:pt x="2108" y="5609"/>
                    </a:cubicBezTo>
                    <a:cubicBezTo>
                      <a:pt x="2501" y="5454"/>
                      <a:pt x="2227" y="3192"/>
                      <a:pt x="1834" y="2013"/>
                    </a:cubicBezTo>
                    <a:cubicBezTo>
                      <a:pt x="1429" y="834"/>
                      <a:pt x="524" y="96"/>
                      <a:pt x="286" y="1"/>
                    </a:cubicBezTo>
                    <a:close/>
                  </a:path>
                </a:pathLst>
              </a:custGeom>
              <a:solidFill>
                <a:srgbClr val="F48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8789706" y="4696450"/>
                <a:ext cx="228613" cy="183107"/>
              </a:xfrm>
              <a:custGeom>
                <a:rect b="b" l="l" r="r" t="t"/>
                <a:pathLst>
                  <a:path extrusionOk="0" h="2700" w="3371">
                    <a:moveTo>
                      <a:pt x="1454" y="0"/>
                    </a:moveTo>
                    <a:cubicBezTo>
                      <a:pt x="1075" y="0"/>
                      <a:pt x="641" y="59"/>
                      <a:pt x="501" y="99"/>
                    </a:cubicBezTo>
                    <a:cubicBezTo>
                      <a:pt x="239" y="159"/>
                      <a:pt x="1" y="1575"/>
                      <a:pt x="417" y="1921"/>
                    </a:cubicBezTo>
                    <a:cubicBezTo>
                      <a:pt x="691" y="2123"/>
                      <a:pt x="798" y="2421"/>
                      <a:pt x="798" y="2421"/>
                    </a:cubicBezTo>
                    <a:cubicBezTo>
                      <a:pt x="910" y="2624"/>
                      <a:pt x="1328" y="2699"/>
                      <a:pt x="1781" y="2699"/>
                    </a:cubicBezTo>
                    <a:cubicBezTo>
                      <a:pt x="2388" y="2699"/>
                      <a:pt x="3057" y="2564"/>
                      <a:pt x="3132" y="2421"/>
                    </a:cubicBezTo>
                    <a:cubicBezTo>
                      <a:pt x="3370" y="2004"/>
                      <a:pt x="3263" y="1409"/>
                      <a:pt x="2739" y="1218"/>
                    </a:cubicBezTo>
                    <a:cubicBezTo>
                      <a:pt x="2239" y="1028"/>
                      <a:pt x="2203" y="409"/>
                      <a:pt x="2072" y="147"/>
                    </a:cubicBezTo>
                    <a:cubicBezTo>
                      <a:pt x="2015" y="37"/>
                      <a:pt x="1752" y="0"/>
                      <a:pt x="1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8650818" y="3511355"/>
                <a:ext cx="349735" cy="1296738"/>
              </a:xfrm>
              <a:custGeom>
                <a:rect b="b" l="l" r="r" t="t"/>
                <a:pathLst>
                  <a:path extrusionOk="0" h="19121" w="5157">
                    <a:moveTo>
                      <a:pt x="2632" y="0"/>
                    </a:moveTo>
                    <a:lnTo>
                      <a:pt x="191" y="48"/>
                    </a:lnTo>
                    <a:lnTo>
                      <a:pt x="1" y="4477"/>
                    </a:lnTo>
                    <a:cubicBezTo>
                      <a:pt x="787" y="10502"/>
                      <a:pt x="965" y="18026"/>
                      <a:pt x="1977" y="19110"/>
                    </a:cubicBezTo>
                    <a:cubicBezTo>
                      <a:pt x="1984" y="19117"/>
                      <a:pt x="1994" y="19120"/>
                      <a:pt x="2006" y="19120"/>
                    </a:cubicBezTo>
                    <a:cubicBezTo>
                      <a:pt x="2188" y="19120"/>
                      <a:pt x="2942" y="18433"/>
                      <a:pt x="3644" y="18288"/>
                    </a:cubicBezTo>
                    <a:cubicBezTo>
                      <a:pt x="3677" y="18282"/>
                      <a:pt x="3713" y="18279"/>
                      <a:pt x="3752" y="18279"/>
                    </a:cubicBezTo>
                    <a:cubicBezTo>
                      <a:pt x="4146" y="18279"/>
                      <a:pt x="4806" y="18599"/>
                      <a:pt x="4950" y="18599"/>
                    </a:cubicBezTo>
                    <a:cubicBezTo>
                      <a:pt x="4966" y="18599"/>
                      <a:pt x="4975" y="18595"/>
                      <a:pt x="4978" y="18586"/>
                    </a:cubicBezTo>
                    <a:cubicBezTo>
                      <a:pt x="5156" y="17574"/>
                      <a:pt x="4823" y="11847"/>
                      <a:pt x="4585" y="10776"/>
                    </a:cubicBezTo>
                    <a:cubicBezTo>
                      <a:pt x="4085" y="8418"/>
                      <a:pt x="4156" y="4668"/>
                      <a:pt x="4085" y="3644"/>
                    </a:cubicBezTo>
                    <a:cubicBezTo>
                      <a:pt x="3977" y="2132"/>
                      <a:pt x="2870" y="786"/>
                      <a:pt x="26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8651631" y="3650244"/>
                <a:ext cx="266523" cy="1157102"/>
              </a:xfrm>
              <a:custGeom>
                <a:rect b="b" l="l" r="r" t="t"/>
                <a:pathLst>
                  <a:path extrusionOk="0" h="17062" w="3930">
                    <a:moveTo>
                      <a:pt x="108" y="0"/>
                    </a:moveTo>
                    <a:lnTo>
                      <a:pt x="1" y="2441"/>
                    </a:lnTo>
                    <a:cubicBezTo>
                      <a:pt x="775" y="8454"/>
                      <a:pt x="953" y="15978"/>
                      <a:pt x="1965" y="17050"/>
                    </a:cubicBezTo>
                    <a:cubicBezTo>
                      <a:pt x="1973" y="17058"/>
                      <a:pt x="1983" y="17061"/>
                      <a:pt x="1997" y="17061"/>
                    </a:cubicBezTo>
                    <a:cubicBezTo>
                      <a:pt x="2131" y="17061"/>
                      <a:pt x="2549" y="16705"/>
                      <a:pt x="3037" y="16467"/>
                    </a:cubicBezTo>
                    <a:cubicBezTo>
                      <a:pt x="3025" y="16336"/>
                      <a:pt x="2977" y="16074"/>
                      <a:pt x="2977" y="15836"/>
                    </a:cubicBezTo>
                    <a:cubicBezTo>
                      <a:pt x="2977" y="15526"/>
                      <a:pt x="3930" y="15145"/>
                      <a:pt x="3739" y="15086"/>
                    </a:cubicBezTo>
                    <a:cubicBezTo>
                      <a:pt x="3722" y="15080"/>
                      <a:pt x="3696" y="15078"/>
                      <a:pt x="3663" y="15078"/>
                    </a:cubicBezTo>
                    <a:cubicBezTo>
                      <a:pt x="3461" y="15078"/>
                      <a:pt x="3003" y="15166"/>
                      <a:pt x="2685" y="15166"/>
                    </a:cubicBezTo>
                    <a:cubicBezTo>
                      <a:pt x="2489" y="15166"/>
                      <a:pt x="2346" y="15133"/>
                      <a:pt x="2346" y="15026"/>
                    </a:cubicBezTo>
                    <a:cubicBezTo>
                      <a:pt x="2346" y="14705"/>
                      <a:pt x="3096" y="14764"/>
                      <a:pt x="3680" y="14455"/>
                    </a:cubicBezTo>
                    <a:cubicBezTo>
                      <a:pt x="3239" y="14204"/>
                      <a:pt x="2596" y="14264"/>
                      <a:pt x="2477" y="13895"/>
                    </a:cubicBezTo>
                    <a:cubicBezTo>
                      <a:pt x="2346" y="13502"/>
                      <a:pt x="2227" y="10645"/>
                      <a:pt x="2025" y="10025"/>
                    </a:cubicBezTo>
                    <a:cubicBezTo>
                      <a:pt x="1834" y="9382"/>
                      <a:pt x="2227" y="7477"/>
                      <a:pt x="2025" y="6775"/>
                    </a:cubicBezTo>
                    <a:cubicBezTo>
                      <a:pt x="1834" y="6073"/>
                      <a:pt x="1013" y="798"/>
                      <a:pt x="1013" y="36"/>
                    </a:cubicBez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8473205" y="2739467"/>
                <a:ext cx="439322" cy="96097"/>
              </a:xfrm>
              <a:custGeom>
                <a:rect b="b" l="l" r="r" t="t"/>
                <a:pathLst>
                  <a:path extrusionOk="0" h="1417" w="6478">
                    <a:moveTo>
                      <a:pt x="1441" y="0"/>
                    </a:moveTo>
                    <a:cubicBezTo>
                      <a:pt x="417" y="131"/>
                      <a:pt x="0" y="179"/>
                      <a:pt x="346" y="476"/>
                    </a:cubicBezTo>
                    <a:cubicBezTo>
                      <a:pt x="643" y="724"/>
                      <a:pt x="4654" y="1416"/>
                      <a:pt x="6003" y="1416"/>
                    </a:cubicBezTo>
                    <a:cubicBezTo>
                      <a:pt x="6276" y="1416"/>
                      <a:pt x="6440" y="1388"/>
                      <a:pt x="6442" y="1322"/>
                    </a:cubicBezTo>
                    <a:cubicBezTo>
                      <a:pt x="6477" y="929"/>
                      <a:pt x="5358" y="512"/>
                      <a:pt x="3917" y="369"/>
                    </a:cubicBezTo>
                    <a:cubicBezTo>
                      <a:pt x="2489" y="214"/>
                      <a:pt x="1441" y="0"/>
                      <a:pt x="1441" y="0"/>
                    </a:cubicBezTo>
                    <a:close/>
                  </a:path>
                </a:pathLst>
              </a:custGeom>
              <a:solidFill>
                <a:srgbClr val="F48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8347202" y="4696450"/>
                <a:ext cx="227799" cy="183107"/>
              </a:xfrm>
              <a:custGeom>
                <a:rect b="b" l="l" r="r" t="t"/>
                <a:pathLst>
                  <a:path extrusionOk="0" h="2700" w="3359">
                    <a:moveTo>
                      <a:pt x="1917" y="0"/>
                    </a:moveTo>
                    <a:cubicBezTo>
                      <a:pt x="1619" y="0"/>
                      <a:pt x="1356" y="37"/>
                      <a:pt x="1299" y="147"/>
                    </a:cubicBezTo>
                    <a:cubicBezTo>
                      <a:pt x="1156" y="409"/>
                      <a:pt x="1132" y="1028"/>
                      <a:pt x="620" y="1218"/>
                    </a:cubicBezTo>
                    <a:cubicBezTo>
                      <a:pt x="108" y="1409"/>
                      <a:pt x="1" y="2004"/>
                      <a:pt x="239" y="2421"/>
                    </a:cubicBezTo>
                    <a:cubicBezTo>
                      <a:pt x="314" y="2564"/>
                      <a:pt x="983" y="2699"/>
                      <a:pt x="1590" y="2699"/>
                    </a:cubicBezTo>
                    <a:cubicBezTo>
                      <a:pt x="2043" y="2699"/>
                      <a:pt x="2461" y="2624"/>
                      <a:pt x="2573" y="2421"/>
                    </a:cubicBezTo>
                    <a:cubicBezTo>
                      <a:pt x="2573" y="2421"/>
                      <a:pt x="2680" y="2123"/>
                      <a:pt x="2942" y="1921"/>
                    </a:cubicBezTo>
                    <a:cubicBezTo>
                      <a:pt x="3359" y="1575"/>
                      <a:pt x="3120" y="159"/>
                      <a:pt x="2870" y="99"/>
                    </a:cubicBezTo>
                    <a:cubicBezTo>
                      <a:pt x="2730" y="59"/>
                      <a:pt x="2296" y="0"/>
                      <a:pt x="1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8375482" y="3511355"/>
                <a:ext cx="323896" cy="1296196"/>
              </a:xfrm>
              <a:custGeom>
                <a:rect b="b" l="l" r="r" t="t"/>
                <a:pathLst>
                  <a:path extrusionOk="0" h="19113" w="4776">
                    <a:moveTo>
                      <a:pt x="2370" y="0"/>
                    </a:moveTo>
                    <a:cubicBezTo>
                      <a:pt x="2120" y="786"/>
                      <a:pt x="739" y="1679"/>
                      <a:pt x="632" y="3203"/>
                    </a:cubicBezTo>
                    <a:cubicBezTo>
                      <a:pt x="560" y="4227"/>
                      <a:pt x="953" y="8704"/>
                      <a:pt x="441" y="11061"/>
                    </a:cubicBezTo>
                    <a:cubicBezTo>
                      <a:pt x="203" y="12133"/>
                      <a:pt x="1" y="17074"/>
                      <a:pt x="60" y="18622"/>
                    </a:cubicBezTo>
                    <a:cubicBezTo>
                      <a:pt x="60" y="18631"/>
                      <a:pt x="70" y="18634"/>
                      <a:pt x="87" y="18634"/>
                    </a:cubicBezTo>
                    <a:cubicBezTo>
                      <a:pt x="221" y="18634"/>
                      <a:pt x="816" y="18410"/>
                      <a:pt x="1191" y="18410"/>
                    </a:cubicBezTo>
                    <a:cubicBezTo>
                      <a:pt x="1234" y="18410"/>
                      <a:pt x="1274" y="18413"/>
                      <a:pt x="1310" y="18419"/>
                    </a:cubicBezTo>
                    <a:cubicBezTo>
                      <a:pt x="1998" y="18561"/>
                      <a:pt x="2735" y="19113"/>
                      <a:pt x="2936" y="19113"/>
                    </a:cubicBezTo>
                    <a:cubicBezTo>
                      <a:pt x="2954" y="19113"/>
                      <a:pt x="2968" y="19108"/>
                      <a:pt x="2977" y="19098"/>
                    </a:cubicBezTo>
                    <a:cubicBezTo>
                      <a:pt x="3834" y="18038"/>
                      <a:pt x="4120" y="10776"/>
                      <a:pt x="4716" y="4715"/>
                    </a:cubicBezTo>
                    <a:lnTo>
                      <a:pt x="4775" y="24"/>
                    </a:lnTo>
                    <a:lnTo>
                      <a:pt x="23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8574931" y="2845193"/>
                <a:ext cx="181683" cy="374895"/>
              </a:xfrm>
              <a:custGeom>
                <a:rect b="b" l="l" r="r" t="t"/>
                <a:pathLst>
                  <a:path extrusionOk="0" h="5528" w="2679">
                    <a:moveTo>
                      <a:pt x="584" y="1"/>
                    </a:moveTo>
                    <a:lnTo>
                      <a:pt x="1" y="2275"/>
                    </a:lnTo>
                    <a:cubicBezTo>
                      <a:pt x="1" y="2275"/>
                      <a:pt x="632" y="5251"/>
                      <a:pt x="1310" y="5502"/>
                    </a:cubicBezTo>
                    <a:cubicBezTo>
                      <a:pt x="1357" y="5519"/>
                      <a:pt x="1404" y="5527"/>
                      <a:pt x="1450" y="5527"/>
                    </a:cubicBezTo>
                    <a:cubicBezTo>
                      <a:pt x="2099" y="5527"/>
                      <a:pt x="2679" y="3922"/>
                      <a:pt x="2668" y="3477"/>
                    </a:cubicBezTo>
                    <a:cubicBezTo>
                      <a:pt x="2656" y="3001"/>
                      <a:pt x="2501" y="370"/>
                      <a:pt x="2501" y="370"/>
                    </a:cubicBezTo>
                    <a:lnTo>
                      <a:pt x="584" y="1"/>
                    </a:ln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8653259" y="2871845"/>
                <a:ext cx="126005" cy="379914"/>
              </a:xfrm>
              <a:custGeom>
                <a:rect b="b" l="l" r="r" t="t"/>
                <a:pathLst>
                  <a:path extrusionOk="0" h="5602" w="1858">
                    <a:moveTo>
                      <a:pt x="1143" y="1"/>
                    </a:moveTo>
                    <a:lnTo>
                      <a:pt x="0" y="5585"/>
                    </a:lnTo>
                    <a:cubicBezTo>
                      <a:pt x="34" y="5596"/>
                      <a:pt x="69" y="5601"/>
                      <a:pt x="105" y="5601"/>
                    </a:cubicBezTo>
                    <a:cubicBezTo>
                      <a:pt x="794" y="5601"/>
                      <a:pt x="1857" y="3644"/>
                      <a:pt x="1846" y="3192"/>
                    </a:cubicBezTo>
                    <a:cubicBezTo>
                      <a:pt x="1822" y="2715"/>
                      <a:pt x="1370" y="167"/>
                      <a:pt x="1370" y="167"/>
                    </a:cubicBezTo>
                    <a:lnTo>
                      <a:pt x="1143" y="1"/>
                    </a:ln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8372294" y="2976011"/>
                <a:ext cx="387645" cy="878101"/>
              </a:xfrm>
              <a:custGeom>
                <a:rect b="b" l="l" r="r" t="t"/>
                <a:pathLst>
                  <a:path extrusionOk="0" h="12948" w="5716">
                    <a:moveTo>
                      <a:pt x="2977" y="1"/>
                    </a:moveTo>
                    <a:cubicBezTo>
                      <a:pt x="2977" y="1"/>
                      <a:pt x="2322" y="263"/>
                      <a:pt x="1191" y="703"/>
                    </a:cubicBezTo>
                    <a:cubicBezTo>
                      <a:pt x="393" y="1036"/>
                      <a:pt x="607" y="1120"/>
                      <a:pt x="572" y="1548"/>
                    </a:cubicBezTo>
                    <a:cubicBezTo>
                      <a:pt x="524" y="1989"/>
                      <a:pt x="583" y="4680"/>
                      <a:pt x="691" y="5156"/>
                    </a:cubicBezTo>
                    <a:cubicBezTo>
                      <a:pt x="774" y="5632"/>
                      <a:pt x="988" y="6644"/>
                      <a:pt x="631" y="8014"/>
                    </a:cubicBezTo>
                    <a:cubicBezTo>
                      <a:pt x="583" y="8156"/>
                      <a:pt x="0" y="12657"/>
                      <a:pt x="286" y="12788"/>
                    </a:cubicBezTo>
                    <a:cubicBezTo>
                      <a:pt x="547" y="12916"/>
                      <a:pt x="1333" y="12948"/>
                      <a:pt x="2207" y="12948"/>
                    </a:cubicBezTo>
                    <a:cubicBezTo>
                      <a:pt x="3072" y="12948"/>
                      <a:pt x="4023" y="12916"/>
                      <a:pt x="4637" y="12916"/>
                    </a:cubicBezTo>
                    <a:cubicBezTo>
                      <a:pt x="4731" y="12916"/>
                      <a:pt x="4817" y="12917"/>
                      <a:pt x="4894" y="12919"/>
                    </a:cubicBezTo>
                    <a:cubicBezTo>
                      <a:pt x="4894" y="11169"/>
                      <a:pt x="4822" y="4882"/>
                      <a:pt x="5215" y="4025"/>
                    </a:cubicBezTo>
                    <a:cubicBezTo>
                      <a:pt x="5715" y="2882"/>
                      <a:pt x="5155" y="1156"/>
                      <a:pt x="4822" y="977"/>
                    </a:cubicBezTo>
                    <a:cubicBezTo>
                      <a:pt x="4715" y="917"/>
                      <a:pt x="2977" y="1"/>
                      <a:pt x="29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8634677" y="2982454"/>
                <a:ext cx="360653" cy="871658"/>
              </a:xfrm>
              <a:custGeom>
                <a:rect b="b" l="l" r="r" t="t"/>
                <a:pathLst>
                  <a:path extrusionOk="0" h="12853" w="5318">
                    <a:moveTo>
                      <a:pt x="2001" y="1"/>
                    </a:moveTo>
                    <a:cubicBezTo>
                      <a:pt x="1763" y="441"/>
                      <a:pt x="1525" y="370"/>
                      <a:pt x="1441" y="477"/>
                    </a:cubicBezTo>
                    <a:cubicBezTo>
                      <a:pt x="1286" y="694"/>
                      <a:pt x="1120" y="764"/>
                      <a:pt x="958" y="764"/>
                    </a:cubicBezTo>
                    <a:cubicBezTo>
                      <a:pt x="656" y="764"/>
                      <a:pt x="366" y="518"/>
                      <a:pt x="187" y="518"/>
                    </a:cubicBezTo>
                    <a:cubicBezTo>
                      <a:pt x="71" y="518"/>
                      <a:pt x="1" y="620"/>
                      <a:pt x="1" y="953"/>
                    </a:cubicBezTo>
                    <a:cubicBezTo>
                      <a:pt x="1" y="2144"/>
                      <a:pt x="1203" y="5347"/>
                      <a:pt x="1013" y="12848"/>
                    </a:cubicBezTo>
                    <a:cubicBezTo>
                      <a:pt x="1341" y="12850"/>
                      <a:pt x="1693" y="12852"/>
                      <a:pt x="2049" y="12852"/>
                    </a:cubicBezTo>
                    <a:cubicBezTo>
                      <a:pt x="3644" y="12852"/>
                      <a:pt x="5317" y="12801"/>
                      <a:pt x="5239" y="12431"/>
                    </a:cubicBezTo>
                    <a:cubicBezTo>
                      <a:pt x="4894" y="10705"/>
                      <a:pt x="4096" y="5883"/>
                      <a:pt x="4180" y="5406"/>
                    </a:cubicBezTo>
                    <a:cubicBezTo>
                      <a:pt x="4287" y="4930"/>
                      <a:pt x="4096" y="1561"/>
                      <a:pt x="4049" y="1132"/>
                    </a:cubicBezTo>
                    <a:cubicBezTo>
                      <a:pt x="4001" y="703"/>
                      <a:pt x="3942" y="739"/>
                      <a:pt x="3132" y="430"/>
                    </a:cubicBezTo>
                    <a:cubicBezTo>
                      <a:pt x="2037" y="13"/>
                      <a:pt x="2001" y="1"/>
                      <a:pt x="20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8584628" y="2637064"/>
                <a:ext cx="251196" cy="324710"/>
              </a:xfrm>
              <a:custGeom>
                <a:rect b="b" l="l" r="r" t="t"/>
                <a:pathLst>
                  <a:path extrusionOk="0" h="4788" w="3704">
                    <a:moveTo>
                      <a:pt x="1660" y="0"/>
                    </a:moveTo>
                    <a:cubicBezTo>
                      <a:pt x="380" y="0"/>
                      <a:pt x="363" y="978"/>
                      <a:pt x="191" y="2034"/>
                    </a:cubicBezTo>
                    <a:cubicBezTo>
                      <a:pt x="0" y="3213"/>
                      <a:pt x="548" y="4546"/>
                      <a:pt x="1405" y="4737"/>
                    </a:cubicBezTo>
                    <a:cubicBezTo>
                      <a:pt x="1558" y="4771"/>
                      <a:pt x="1695" y="4787"/>
                      <a:pt x="1819" y="4787"/>
                    </a:cubicBezTo>
                    <a:cubicBezTo>
                      <a:pt x="2631" y="4787"/>
                      <a:pt x="2871" y="4092"/>
                      <a:pt x="3191" y="3379"/>
                    </a:cubicBezTo>
                    <a:cubicBezTo>
                      <a:pt x="3346" y="3308"/>
                      <a:pt x="3417" y="3058"/>
                      <a:pt x="3525" y="2772"/>
                    </a:cubicBezTo>
                    <a:cubicBezTo>
                      <a:pt x="3656" y="2427"/>
                      <a:pt x="3703" y="2141"/>
                      <a:pt x="3525" y="2082"/>
                    </a:cubicBezTo>
                    <a:cubicBezTo>
                      <a:pt x="3656" y="1117"/>
                      <a:pt x="3489" y="224"/>
                      <a:pt x="2108" y="34"/>
                    </a:cubicBezTo>
                    <a:cubicBezTo>
                      <a:pt x="1944" y="11"/>
                      <a:pt x="1795" y="0"/>
                      <a:pt x="1660"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8574117" y="2636047"/>
                <a:ext cx="169612" cy="326406"/>
              </a:xfrm>
              <a:custGeom>
                <a:rect b="b" l="l" r="r" t="t"/>
                <a:pathLst>
                  <a:path extrusionOk="0" h="4813" w="2501">
                    <a:moveTo>
                      <a:pt x="1807" y="1"/>
                    </a:moveTo>
                    <a:cubicBezTo>
                      <a:pt x="741" y="1"/>
                      <a:pt x="566" y="706"/>
                      <a:pt x="429" y="1561"/>
                    </a:cubicBezTo>
                    <a:cubicBezTo>
                      <a:pt x="405" y="1549"/>
                      <a:pt x="370" y="1549"/>
                      <a:pt x="358" y="1549"/>
                    </a:cubicBezTo>
                    <a:cubicBezTo>
                      <a:pt x="348" y="1548"/>
                      <a:pt x="339" y="1548"/>
                      <a:pt x="330" y="1548"/>
                    </a:cubicBezTo>
                    <a:cubicBezTo>
                      <a:pt x="82" y="1548"/>
                      <a:pt x="59" y="1861"/>
                      <a:pt x="36" y="2251"/>
                    </a:cubicBezTo>
                    <a:cubicBezTo>
                      <a:pt x="1" y="2597"/>
                      <a:pt x="108" y="2966"/>
                      <a:pt x="334" y="3049"/>
                    </a:cubicBezTo>
                    <a:cubicBezTo>
                      <a:pt x="310" y="4180"/>
                      <a:pt x="941" y="4645"/>
                      <a:pt x="1596" y="4752"/>
                    </a:cubicBezTo>
                    <a:cubicBezTo>
                      <a:pt x="1596" y="4752"/>
                      <a:pt x="1576" y="4813"/>
                      <a:pt x="1741" y="4813"/>
                    </a:cubicBezTo>
                    <a:cubicBezTo>
                      <a:pt x="1755" y="4813"/>
                      <a:pt x="1770" y="4812"/>
                      <a:pt x="1787" y="4811"/>
                    </a:cubicBezTo>
                    <a:cubicBezTo>
                      <a:pt x="1429" y="4692"/>
                      <a:pt x="1203" y="3644"/>
                      <a:pt x="1382" y="2859"/>
                    </a:cubicBezTo>
                    <a:cubicBezTo>
                      <a:pt x="1596" y="1894"/>
                      <a:pt x="1882" y="1108"/>
                      <a:pt x="2501" y="775"/>
                    </a:cubicBezTo>
                    <a:lnTo>
                      <a:pt x="2263" y="37"/>
                    </a:lnTo>
                    <a:cubicBezTo>
                      <a:pt x="2095" y="12"/>
                      <a:pt x="1944" y="1"/>
                      <a:pt x="1807"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8566047" y="2618482"/>
                <a:ext cx="172867" cy="166221"/>
              </a:xfrm>
              <a:custGeom>
                <a:rect b="b" l="l" r="r" t="t"/>
                <a:pathLst>
                  <a:path extrusionOk="0" h="2451" w="2549">
                    <a:moveTo>
                      <a:pt x="1573" y="0"/>
                    </a:moveTo>
                    <a:cubicBezTo>
                      <a:pt x="1323" y="0"/>
                      <a:pt x="1008" y="98"/>
                      <a:pt x="786" y="248"/>
                    </a:cubicBezTo>
                    <a:cubicBezTo>
                      <a:pt x="513" y="451"/>
                      <a:pt x="191" y="915"/>
                      <a:pt x="96" y="1415"/>
                    </a:cubicBezTo>
                    <a:cubicBezTo>
                      <a:pt x="1" y="1927"/>
                      <a:pt x="108" y="2451"/>
                      <a:pt x="108" y="2451"/>
                    </a:cubicBezTo>
                    <a:lnTo>
                      <a:pt x="215" y="2106"/>
                    </a:lnTo>
                    <a:cubicBezTo>
                      <a:pt x="215" y="2106"/>
                      <a:pt x="290" y="2059"/>
                      <a:pt x="387" y="2059"/>
                    </a:cubicBezTo>
                    <a:cubicBezTo>
                      <a:pt x="430" y="2059"/>
                      <a:pt x="477" y="2068"/>
                      <a:pt x="524" y="2094"/>
                    </a:cubicBezTo>
                    <a:cubicBezTo>
                      <a:pt x="596" y="2117"/>
                      <a:pt x="655" y="2332"/>
                      <a:pt x="715" y="2356"/>
                    </a:cubicBezTo>
                    <a:cubicBezTo>
                      <a:pt x="774" y="2391"/>
                      <a:pt x="834" y="2403"/>
                      <a:pt x="846" y="2403"/>
                    </a:cubicBezTo>
                    <a:cubicBezTo>
                      <a:pt x="1001" y="2391"/>
                      <a:pt x="1179" y="1867"/>
                      <a:pt x="1465" y="1617"/>
                    </a:cubicBezTo>
                    <a:cubicBezTo>
                      <a:pt x="1656" y="1439"/>
                      <a:pt x="1926" y="1394"/>
                      <a:pt x="2150" y="1394"/>
                    </a:cubicBezTo>
                    <a:cubicBezTo>
                      <a:pt x="2373" y="1394"/>
                      <a:pt x="2548" y="1439"/>
                      <a:pt x="2548" y="1439"/>
                    </a:cubicBezTo>
                    <a:lnTo>
                      <a:pt x="1882" y="82"/>
                    </a:lnTo>
                    <a:cubicBezTo>
                      <a:pt x="1810" y="25"/>
                      <a:pt x="1700" y="0"/>
                      <a:pt x="1573" y="0"/>
                    </a:cubicBezTo>
                    <a:close/>
                  </a:path>
                </a:pathLst>
              </a:custGeom>
              <a:solidFill>
                <a:srgbClr val="2F0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8677470" y="2611836"/>
                <a:ext cx="172867" cy="188261"/>
              </a:xfrm>
              <a:custGeom>
                <a:rect b="b" l="l" r="r" t="t"/>
                <a:pathLst>
                  <a:path extrusionOk="0" h="2776" w="2549">
                    <a:moveTo>
                      <a:pt x="558" y="0"/>
                    </a:moveTo>
                    <a:cubicBezTo>
                      <a:pt x="370" y="0"/>
                      <a:pt x="202" y="44"/>
                      <a:pt x="108" y="168"/>
                    </a:cubicBezTo>
                    <a:cubicBezTo>
                      <a:pt x="1" y="346"/>
                      <a:pt x="120" y="811"/>
                      <a:pt x="120" y="811"/>
                    </a:cubicBezTo>
                    <a:cubicBezTo>
                      <a:pt x="251" y="1025"/>
                      <a:pt x="179" y="1680"/>
                      <a:pt x="632" y="1727"/>
                    </a:cubicBezTo>
                    <a:cubicBezTo>
                      <a:pt x="1096" y="1775"/>
                      <a:pt x="1763" y="1894"/>
                      <a:pt x="1882" y="2085"/>
                    </a:cubicBezTo>
                    <a:cubicBezTo>
                      <a:pt x="2060" y="2382"/>
                      <a:pt x="2013" y="2775"/>
                      <a:pt x="2013" y="2775"/>
                    </a:cubicBezTo>
                    <a:lnTo>
                      <a:pt x="2275" y="2680"/>
                    </a:lnTo>
                    <a:cubicBezTo>
                      <a:pt x="2275" y="2680"/>
                      <a:pt x="2549" y="1965"/>
                      <a:pt x="2346" y="1323"/>
                    </a:cubicBezTo>
                    <a:cubicBezTo>
                      <a:pt x="2179" y="846"/>
                      <a:pt x="2037" y="465"/>
                      <a:pt x="1501" y="227"/>
                    </a:cubicBezTo>
                    <a:cubicBezTo>
                      <a:pt x="1345" y="157"/>
                      <a:pt x="914" y="0"/>
                      <a:pt x="558" y="0"/>
                    </a:cubicBezTo>
                    <a:close/>
                  </a:path>
                </a:pathLst>
              </a:custGeom>
              <a:solidFill>
                <a:srgbClr val="750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8432041" y="3935277"/>
                <a:ext cx="245499" cy="880949"/>
              </a:xfrm>
              <a:custGeom>
                <a:rect b="b" l="l" r="r" t="t"/>
                <a:pathLst>
                  <a:path extrusionOk="0" h="12990" w="3620">
                    <a:moveTo>
                      <a:pt x="191" y="10299"/>
                    </a:moveTo>
                    <a:cubicBezTo>
                      <a:pt x="191" y="10299"/>
                      <a:pt x="194" y="10300"/>
                      <a:pt x="202" y="10302"/>
                    </a:cubicBezTo>
                    <a:lnTo>
                      <a:pt x="202" y="10302"/>
                    </a:lnTo>
                    <a:cubicBezTo>
                      <a:pt x="194" y="10300"/>
                      <a:pt x="191" y="10299"/>
                      <a:pt x="191" y="10299"/>
                    </a:cubicBezTo>
                    <a:close/>
                    <a:moveTo>
                      <a:pt x="3572" y="0"/>
                    </a:moveTo>
                    <a:cubicBezTo>
                      <a:pt x="3262" y="1012"/>
                      <a:pt x="2846" y="3560"/>
                      <a:pt x="2584" y="4644"/>
                    </a:cubicBezTo>
                    <a:cubicBezTo>
                      <a:pt x="2334" y="5727"/>
                      <a:pt x="2191" y="5858"/>
                      <a:pt x="1929" y="6251"/>
                    </a:cubicBezTo>
                    <a:cubicBezTo>
                      <a:pt x="1679" y="6632"/>
                      <a:pt x="2322" y="8275"/>
                      <a:pt x="1655" y="9990"/>
                    </a:cubicBezTo>
                    <a:cubicBezTo>
                      <a:pt x="1534" y="10293"/>
                      <a:pt x="1155" y="10368"/>
                      <a:pt x="813" y="10368"/>
                    </a:cubicBezTo>
                    <a:cubicBezTo>
                      <a:pt x="522" y="10368"/>
                      <a:pt x="258" y="10314"/>
                      <a:pt x="202" y="10302"/>
                    </a:cubicBezTo>
                    <a:lnTo>
                      <a:pt x="202" y="10302"/>
                    </a:lnTo>
                    <a:cubicBezTo>
                      <a:pt x="318" y="10328"/>
                      <a:pt x="1337" y="10564"/>
                      <a:pt x="1393" y="10799"/>
                    </a:cubicBezTo>
                    <a:cubicBezTo>
                      <a:pt x="1453" y="11061"/>
                      <a:pt x="500" y="11192"/>
                      <a:pt x="500" y="11192"/>
                    </a:cubicBezTo>
                    <a:cubicBezTo>
                      <a:pt x="500" y="11192"/>
                      <a:pt x="1596" y="11192"/>
                      <a:pt x="1715" y="11633"/>
                    </a:cubicBezTo>
                    <a:cubicBezTo>
                      <a:pt x="1764" y="11803"/>
                      <a:pt x="1532" y="11845"/>
                      <a:pt x="1224" y="11845"/>
                    </a:cubicBezTo>
                    <a:cubicBezTo>
                      <a:pt x="927" y="11845"/>
                      <a:pt x="561" y="11807"/>
                      <a:pt x="307" y="11807"/>
                    </a:cubicBezTo>
                    <a:cubicBezTo>
                      <a:pt x="125" y="11807"/>
                      <a:pt x="0" y="11826"/>
                      <a:pt x="0" y="11895"/>
                    </a:cubicBezTo>
                    <a:cubicBezTo>
                      <a:pt x="0" y="12145"/>
                      <a:pt x="1572" y="12549"/>
                      <a:pt x="2143" y="12990"/>
                    </a:cubicBezTo>
                    <a:cubicBezTo>
                      <a:pt x="3215" y="11133"/>
                      <a:pt x="3620" y="4072"/>
                      <a:pt x="3620" y="3060"/>
                    </a:cubicBezTo>
                    <a:cubicBezTo>
                      <a:pt x="3620" y="2036"/>
                      <a:pt x="3572" y="0"/>
                      <a:pt x="35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8354526" y="3891535"/>
                <a:ext cx="99353" cy="293853"/>
              </a:xfrm>
              <a:custGeom>
                <a:rect b="b" l="l" r="r" t="t"/>
                <a:pathLst>
                  <a:path extrusionOk="0" h="4333" w="1465">
                    <a:moveTo>
                      <a:pt x="1051" y="1"/>
                    </a:moveTo>
                    <a:cubicBezTo>
                      <a:pt x="666" y="1"/>
                      <a:pt x="310" y="1645"/>
                      <a:pt x="310" y="1645"/>
                    </a:cubicBezTo>
                    <a:cubicBezTo>
                      <a:pt x="310" y="1645"/>
                      <a:pt x="633" y="1514"/>
                      <a:pt x="688" y="1514"/>
                    </a:cubicBezTo>
                    <a:cubicBezTo>
                      <a:pt x="697" y="1514"/>
                      <a:pt x="699" y="1518"/>
                      <a:pt x="691" y="1526"/>
                    </a:cubicBezTo>
                    <a:cubicBezTo>
                      <a:pt x="631" y="1586"/>
                      <a:pt x="0" y="3824"/>
                      <a:pt x="60" y="4146"/>
                    </a:cubicBezTo>
                    <a:cubicBezTo>
                      <a:pt x="92" y="4293"/>
                      <a:pt x="270" y="4333"/>
                      <a:pt x="476" y="4333"/>
                    </a:cubicBezTo>
                    <a:cubicBezTo>
                      <a:pt x="721" y="4333"/>
                      <a:pt x="1007" y="4277"/>
                      <a:pt x="1143" y="4277"/>
                    </a:cubicBezTo>
                    <a:cubicBezTo>
                      <a:pt x="1393" y="4277"/>
                      <a:pt x="1405" y="2003"/>
                      <a:pt x="1465" y="1300"/>
                    </a:cubicBezTo>
                    <a:lnTo>
                      <a:pt x="1453" y="62"/>
                    </a:lnTo>
                    <a:lnTo>
                      <a:pt x="1072" y="2"/>
                    </a:lnTo>
                    <a:cubicBezTo>
                      <a:pt x="1065" y="1"/>
                      <a:pt x="1058" y="1"/>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8918083" y="3873564"/>
                <a:ext cx="98878" cy="288157"/>
              </a:xfrm>
              <a:custGeom>
                <a:rect b="b" l="l" r="r" t="t"/>
                <a:pathLst>
                  <a:path extrusionOk="0" h="4249" w="1458">
                    <a:moveTo>
                      <a:pt x="309" y="1"/>
                    </a:moveTo>
                    <a:cubicBezTo>
                      <a:pt x="298" y="1"/>
                      <a:pt x="286" y="2"/>
                      <a:pt x="275" y="5"/>
                    </a:cubicBezTo>
                    <a:cubicBezTo>
                      <a:pt x="146" y="27"/>
                      <a:pt x="73" y="31"/>
                      <a:pt x="35" y="31"/>
                    </a:cubicBezTo>
                    <a:cubicBezTo>
                      <a:pt x="10" y="31"/>
                      <a:pt x="1" y="29"/>
                      <a:pt x="1" y="29"/>
                    </a:cubicBezTo>
                    <a:lnTo>
                      <a:pt x="1" y="1267"/>
                    </a:lnTo>
                    <a:cubicBezTo>
                      <a:pt x="60" y="1970"/>
                      <a:pt x="84" y="4244"/>
                      <a:pt x="334" y="4244"/>
                    </a:cubicBezTo>
                    <a:cubicBezTo>
                      <a:pt x="400" y="4244"/>
                      <a:pt x="501" y="4248"/>
                      <a:pt x="616" y="4248"/>
                    </a:cubicBezTo>
                    <a:cubicBezTo>
                      <a:pt x="936" y="4248"/>
                      <a:pt x="1362" y="4216"/>
                      <a:pt x="1406" y="3970"/>
                    </a:cubicBezTo>
                    <a:cubicBezTo>
                      <a:pt x="1457" y="3702"/>
                      <a:pt x="991" y="2096"/>
                      <a:pt x="819" y="1623"/>
                    </a:cubicBezTo>
                    <a:lnTo>
                      <a:pt x="819" y="1623"/>
                    </a:lnTo>
                    <a:cubicBezTo>
                      <a:pt x="833" y="1635"/>
                      <a:pt x="850" y="1644"/>
                      <a:pt x="870" y="1648"/>
                    </a:cubicBezTo>
                    <a:cubicBezTo>
                      <a:pt x="877" y="1652"/>
                      <a:pt x="884" y="1653"/>
                      <a:pt x="891" y="1653"/>
                    </a:cubicBezTo>
                    <a:cubicBezTo>
                      <a:pt x="990" y="1653"/>
                      <a:pt x="1144" y="1386"/>
                      <a:pt x="1144" y="1386"/>
                    </a:cubicBezTo>
                    <a:cubicBezTo>
                      <a:pt x="1144" y="1386"/>
                      <a:pt x="674"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8566047" y="2744892"/>
                <a:ext cx="138144" cy="242515"/>
              </a:xfrm>
              <a:custGeom>
                <a:rect b="b" l="l" r="r" t="t"/>
                <a:pathLst>
                  <a:path extrusionOk="0" h="3576" w="2037">
                    <a:moveTo>
                      <a:pt x="251" y="0"/>
                    </a:moveTo>
                    <a:cubicBezTo>
                      <a:pt x="202" y="0"/>
                      <a:pt x="155" y="20"/>
                      <a:pt x="120" y="75"/>
                    </a:cubicBezTo>
                    <a:cubicBezTo>
                      <a:pt x="1" y="265"/>
                      <a:pt x="120" y="1099"/>
                      <a:pt x="274" y="1920"/>
                    </a:cubicBezTo>
                    <a:cubicBezTo>
                      <a:pt x="572" y="3504"/>
                      <a:pt x="1953" y="3575"/>
                      <a:pt x="1953" y="3575"/>
                    </a:cubicBezTo>
                    <a:lnTo>
                      <a:pt x="2037" y="3409"/>
                    </a:lnTo>
                    <a:cubicBezTo>
                      <a:pt x="882" y="3230"/>
                      <a:pt x="691" y="1968"/>
                      <a:pt x="632" y="1670"/>
                    </a:cubicBezTo>
                    <a:cubicBezTo>
                      <a:pt x="548" y="1218"/>
                      <a:pt x="477" y="706"/>
                      <a:pt x="536" y="146"/>
                    </a:cubicBezTo>
                    <a:cubicBezTo>
                      <a:pt x="536" y="146"/>
                      <a:pt x="384"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8698493" y="2797586"/>
                <a:ext cx="147028" cy="193416"/>
              </a:xfrm>
              <a:custGeom>
                <a:rect b="b" l="l" r="r" t="t"/>
                <a:pathLst>
                  <a:path extrusionOk="0" h="2852" w="2168">
                    <a:moveTo>
                      <a:pt x="1929" y="0"/>
                    </a:moveTo>
                    <a:cubicBezTo>
                      <a:pt x="1929" y="0"/>
                      <a:pt x="1369" y="1643"/>
                      <a:pt x="1000" y="2143"/>
                    </a:cubicBezTo>
                    <a:cubicBezTo>
                      <a:pt x="846" y="2358"/>
                      <a:pt x="48" y="2596"/>
                      <a:pt x="48" y="2596"/>
                    </a:cubicBezTo>
                    <a:cubicBezTo>
                      <a:pt x="48" y="2596"/>
                      <a:pt x="24" y="2632"/>
                      <a:pt x="0" y="2798"/>
                    </a:cubicBezTo>
                    <a:cubicBezTo>
                      <a:pt x="27" y="2835"/>
                      <a:pt x="73" y="2851"/>
                      <a:pt x="133" y="2851"/>
                    </a:cubicBezTo>
                    <a:cubicBezTo>
                      <a:pt x="362" y="2851"/>
                      <a:pt x="788" y="2613"/>
                      <a:pt x="1072" y="2405"/>
                    </a:cubicBezTo>
                    <a:cubicBezTo>
                      <a:pt x="1429" y="2155"/>
                      <a:pt x="2096" y="477"/>
                      <a:pt x="2167" y="119"/>
                    </a:cubicBezTo>
                    <a:lnTo>
                      <a:pt x="19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8529697" y="2917621"/>
                <a:ext cx="214032" cy="145740"/>
              </a:xfrm>
              <a:custGeom>
                <a:rect b="b" l="l" r="r" t="t"/>
                <a:pathLst>
                  <a:path extrusionOk="0" h="2149" w="3156">
                    <a:moveTo>
                      <a:pt x="870" y="1"/>
                    </a:moveTo>
                    <a:cubicBezTo>
                      <a:pt x="730" y="1"/>
                      <a:pt x="1" y="1219"/>
                      <a:pt x="1" y="1219"/>
                    </a:cubicBezTo>
                    <a:cubicBezTo>
                      <a:pt x="1" y="1219"/>
                      <a:pt x="1600" y="2149"/>
                      <a:pt x="2350" y="2149"/>
                    </a:cubicBezTo>
                    <a:cubicBezTo>
                      <a:pt x="2400" y="2149"/>
                      <a:pt x="2447" y="2145"/>
                      <a:pt x="2489" y="2136"/>
                    </a:cubicBezTo>
                    <a:cubicBezTo>
                      <a:pt x="3156" y="1981"/>
                      <a:pt x="2632" y="1183"/>
                      <a:pt x="2632" y="1183"/>
                    </a:cubicBezTo>
                    <a:cubicBezTo>
                      <a:pt x="2632" y="1183"/>
                      <a:pt x="870" y="564"/>
                      <a:pt x="894" y="52"/>
                    </a:cubicBezTo>
                    <a:cubicBezTo>
                      <a:pt x="895" y="17"/>
                      <a:pt x="887" y="1"/>
                      <a:pt x="8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8633050" y="2938102"/>
                <a:ext cx="168052" cy="122411"/>
              </a:xfrm>
              <a:custGeom>
                <a:rect b="b" l="l" r="r" t="t"/>
                <a:pathLst>
                  <a:path extrusionOk="0" h="1805" w="2478">
                    <a:moveTo>
                      <a:pt x="1989" y="0"/>
                    </a:moveTo>
                    <a:cubicBezTo>
                      <a:pt x="1929" y="292"/>
                      <a:pt x="827" y="551"/>
                      <a:pt x="396" y="551"/>
                    </a:cubicBezTo>
                    <a:cubicBezTo>
                      <a:pt x="318" y="551"/>
                      <a:pt x="263" y="542"/>
                      <a:pt x="239" y="524"/>
                    </a:cubicBezTo>
                    <a:lnTo>
                      <a:pt x="239" y="524"/>
                    </a:lnTo>
                    <a:cubicBezTo>
                      <a:pt x="239" y="524"/>
                      <a:pt x="1" y="1441"/>
                      <a:pt x="656" y="1750"/>
                    </a:cubicBezTo>
                    <a:cubicBezTo>
                      <a:pt x="736" y="1788"/>
                      <a:pt x="821" y="1805"/>
                      <a:pt x="909" y="1805"/>
                    </a:cubicBezTo>
                    <a:cubicBezTo>
                      <a:pt x="1515" y="1805"/>
                      <a:pt x="2254" y="1018"/>
                      <a:pt x="2358" y="893"/>
                    </a:cubicBezTo>
                    <a:cubicBezTo>
                      <a:pt x="2477" y="762"/>
                      <a:pt x="2382" y="191"/>
                      <a:pt x="1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8554721" y="2580980"/>
                <a:ext cx="322269" cy="211184"/>
              </a:xfrm>
              <a:custGeom>
                <a:rect b="b" l="l" r="r" t="t"/>
                <a:pathLst>
                  <a:path extrusionOk="0" h="3114" w="4752">
                    <a:moveTo>
                      <a:pt x="2317" y="0"/>
                    </a:moveTo>
                    <a:cubicBezTo>
                      <a:pt x="1272" y="0"/>
                      <a:pt x="304" y="777"/>
                      <a:pt x="48" y="2301"/>
                    </a:cubicBezTo>
                    <a:cubicBezTo>
                      <a:pt x="1" y="2551"/>
                      <a:pt x="1287" y="2373"/>
                      <a:pt x="2585" y="2670"/>
                    </a:cubicBezTo>
                    <a:cubicBezTo>
                      <a:pt x="3655" y="2908"/>
                      <a:pt x="4123" y="3113"/>
                      <a:pt x="4271" y="3113"/>
                    </a:cubicBezTo>
                    <a:cubicBezTo>
                      <a:pt x="4300" y="3113"/>
                      <a:pt x="4317" y="3105"/>
                      <a:pt x="4323" y="3087"/>
                    </a:cubicBezTo>
                    <a:cubicBezTo>
                      <a:pt x="4751" y="1706"/>
                      <a:pt x="3930" y="325"/>
                      <a:pt x="2835" y="63"/>
                    </a:cubicBezTo>
                    <a:cubicBezTo>
                      <a:pt x="2662" y="21"/>
                      <a:pt x="2488" y="0"/>
                      <a:pt x="23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8742913" y="2584438"/>
                <a:ext cx="145401" cy="215049"/>
              </a:xfrm>
              <a:custGeom>
                <a:rect b="b" l="l" r="r" t="t"/>
                <a:pathLst>
                  <a:path extrusionOk="0" h="3171" w="2144">
                    <a:moveTo>
                      <a:pt x="0" y="0"/>
                    </a:moveTo>
                    <a:lnTo>
                      <a:pt x="0" y="0"/>
                    </a:lnTo>
                    <a:cubicBezTo>
                      <a:pt x="8" y="8"/>
                      <a:pt x="15" y="13"/>
                      <a:pt x="23" y="16"/>
                    </a:cubicBezTo>
                    <a:lnTo>
                      <a:pt x="23" y="16"/>
                    </a:lnTo>
                    <a:cubicBezTo>
                      <a:pt x="15" y="11"/>
                      <a:pt x="8" y="5"/>
                      <a:pt x="0" y="0"/>
                    </a:cubicBezTo>
                    <a:close/>
                    <a:moveTo>
                      <a:pt x="23" y="16"/>
                    </a:moveTo>
                    <a:cubicBezTo>
                      <a:pt x="322" y="239"/>
                      <a:pt x="560" y="717"/>
                      <a:pt x="595" y="834"/>
                    </a:cubicBezTo>
                    <a:cubicBezTo>
                      <a:pt x="786" y="1453"/>
                      <a:pt x="667" y="2131"/>
                      <a:pt x="500" y="2739"/>
                    </a:cubicBezTo>
                    <a:cubicBezTo>
                      <a:pt x="1475" y="2975"/>
                      <a:pt x="1644" y="3170"/>
                      <a:pt x="1693" y="3170"/>
                    </a:cubicBezTo>
                    <a:cubicBezTo>
                      <a:pt x="1703" y="3170"/>
                      <a:pt x="1708" y="3162"/>
                      <a:pt x="1715" y="3143"/>
                    </a:cubicBezTo>
                    <a:cubicBezTo>
                      <a:pt x="2143" y="1762"/>
                      <a:pt x="1691" y="381"/>
                      <a:pt x="71" y="24"/>
                    </a:cubicBezTo>
                    <a:cubicBezTo>
                      <a:pt x="55" y="24"/>
                      <a:pt x="39" y="24"/>
                      <a:pt x="23" y="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8488532" y="2732211"/>
                <a:ext cx="447392" cy="102608"/>
              </a:xfrm>
              <a:custGeom>
                <a:rect b="b" l="l" r="r" t="t"/>
                <a:pathLst>
                  <a:path extrusionOk="0" h="1513" w="6597">
                    <a:moveTo>
                      <a:pt x="1487" y="0"/>
                    </a:moveTo>
                    <a:cubicBezTo>
                      <a:pt x="1289" y="0"/>
                      <a:pt x="1112" y="11"/>
                      <a:pt x="965" y="36"/>
                    </a:cubicBezTo>
                    <a:cubicBezTo>
                      <a:pt x="596" y="107"/>
                      <a:pt x="1" y="333"/>
                      <a:pt x="1" y="333"/>
                    </a:cubicBezTo>
                    <a:cubicBezTo>
                      <a:pt x="99" y="305"/>
                      <a:pt x="256" y="294"/>
                      <a:pt x="445" y="294"/>
                    </a:cubicBezTo>
                    <a:cubicBezTo>
                      <a:pt x="1054" y="294"/>
                      <a:pt x="2002" y="413"/>
                      <a:pt x="2465" y="476"/>
                    </a:cubicBezTo>
                    <a:cubicBezTo>
                      <a:pt x="3096" y="536"/>
                      <a:pt x="5608" y="1072"/>
                      <a:pt x="6037" y="1512"/>
                    </a:cubicBezTo>
                    <a:cubicBezTo>
                      <a:pt x="6597" y="1441"/>
                      <a:pt x="6073" y="1036"/>
                      <a:pt x="5585" y="798"/>
                    </a:cubicBezTo>
                    <a:cubicBezTo>
                      <a:pt x="4844" y="448"/>
                      <a:pt x="2743" y="0"/>
                      <a:pt x="14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7"/>
              <p:cNvSpPr/>
              <p:nvPr/>
            </p:nvSpPr>
            <p:spPr>
              <a:xfrm>
                <a:off x="8550720" y="2701015"/>
                <a:ext cx="201079" cy="35536"/>
              </a:xfrm>
              <a:custGeom>
                <a:rect b="b" l="l" r="r" t="t"/>
                <a:pathLst>
                  <a:path extrusionOk="0" h="524" w="2965">
                    <a:moveTo>
                      <a:pt x="2876" y="0"/>
                    </a:moveTo>
                    <a:cubicBezTo>
                      <a:pt x="2377" y="0"/>
                      <a:pt x="119" y="281"/>
                      <a:pt x="119" y="281"/>
                    </a:cubicBezTo>
                    <a:cubicBezTo>
                      <a:pt x="119" y="281"/>
                      <a:pt x="0" y="496"/>
                      <a:pt x="119" y="519"/>
                    </a:cubicBezTo>
                    <a:cubicBezTo>
                      <a:pt x="134" y="522"/>
                      <a:pt x="189" y="524"/>
                      <a:pt x="273" y="524"/>
                    </a:cubicBezTo>
                    <a:cubicBezTo>
                      <a:pt x="861" y="524"/>
                      <a:pt x="2894" y="460"/>
                      <a:pt x="2894" y="460"/>
                    </a:cubicBezTo>
                    <a:cubicBezTo>
                      <a:pt x="2894" y="460"/>
                      <a:pt x="2894" y="341"/>
                      <a:pt x="2965" y="8"/>
                    </a:cubicBezTo>
                    <a:cubicBezTo>
                      <a:pt x="2951" y="3"/>
                      <a:pt x="2921" y="0"/>
                      <a:pt x="2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7"/>
              <p:cNvSpPr/>
              <p:nvPr/>
            </p:nvSpPr>
            <p:spPr>
              <a:xfrm>
                <a:off x="8795335" y="2714443"/>
                <a:ext cx="76023" cy="68767"/>
              </a:xfrm>
              <a:custGeom>
                <a:rect b="b" l="l" r="r" t="t"/>
                <a:pathLst>
                  <a:path extrusionOk="0" h="1014" w="1121">
                    <a:moveTo>
                      <a:pt x="263" y="0"/>
                    </a:moveTo>
                    <a:cubicBezTo>
                      <a:pt x="263" y="0"/>
                      <a:pt x="1" y="393"/>
                      <a:pt x="72" y="417"/>
                    </a:cubicBezTo>
                    <a:cubicBezTo>
                      <a:pt x="453" y="595"/>
                      <a:pt x="894" y="941"/>
                      <a:pt x="1025" y="1012"/>
                    </a:cubicBezTo>
                    <a:cubicBezTo>
                      <a:pt x="1026" y="1013"/>
                      <a:pt x="1028" y="1013"/>
                      <a:pt x="1029" y="1013"/>
                    </a:cubicBezTo>
                    <a:cubicBezTo>
                      <a:pt x="1075" y="1013"/>
                      <a:pt x="1120" y="655"/>
                      <a:pt x="1120" y="655"/>
                    </a:cubicBezTo>
                    <a:lnTo>
                      <a:pt x="2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8732401" y="2690503"/>
                <a:ext cx="96165" cy="67750"/>
              </a:xfrm>
              <a:custGeom>
                <a:rect b="b" l="l" r="r" t="t"/>
                <a:pathLst>
                  <a:path extrusionOk="0" h="999" w="1418">
                    <a:moveTo>
                      <a:pt x="369" y="1"/>
                    </a:moveTo>
                    <a:cubicBezTo>
                      <a:pt x="233" y="1"/>
                      <a:pt x="104" y="102"/>
                      <a:pt x="84" y="258"/>
                    </a:cubicBezTo>
                    <a:lnTo>
                      <a:pt x="36" y="508"/>
                    </a:lnTo>
                    <a:cubicBezTo>
                      <a:pt x="0" y="674"/>
                      <a:pt x="119" y="841"/>
                      <a:pt x="298" y="865"/>
                    </a:cubicBezTo>
                    <a:lnTo>
                      <a:pt x="1072" y="996"/>
                    </a:lnTo>
                    <a:cubicBezTo>
                      <a:pt x="1083" y="998"/>
                      <a:pt x="1094" y="999"/>
                      <a:pt x="1105" y="999"/>
                    </a:cubicBezTo>
                    <a:cubicBezTo>
                      <a:pt x="1239" y="999"/>
                      <a:pt x="1313" y="865"/>
                      <a:pt x="1346" y="722"/>
                    </a:cubicBezTo>
                    <a:lnTo>
                      <a:pt x="1405" y="520"/>
                    </a:lnTo>
                    <a:cubicBezTo>
                      <a:pt x="1417" y="365"/>
                      <a:pt x="1322" y="210"/>
                      <a:pt x="1179" y="186"/>
                    </a:cubicBezTo>
                    <a:lnTo>
                      <a:pt x="429" y="8"/>
                    </a:lnTo>
                    <a:cubicBezTo>
                      <a:pt x="409" y="3"/>
                      <a:pt x="389" y="1"/>
                      <a:pt x="3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8746914" y="2701490"/>
                <a:ext cx="72768" cy="43539"/>
              </a:xfrm>
              <a:custGeom>
                <a:rect b="b" l="l" r="r" t="t"/>
                <a:pathLst>
                  <a:path extrusionOk="0" h="642" w="1073">
                    <a:moveTo>
                      <a:pt x="72" y="1"/>
                    </a:moveTo>
                    <a:cubicBezTo>
                      <a:pt x="72" y="1"/>
                      <a:pt x="1" y="167"/>
                      <a:pt x="1" y="346"/>
                    </a:cubicBezTo>
                    <a:cubicBezTo>
                      <a:pt x="1" y="529"/>
                      <a:pt x="572" y="642"/>
                      <a:pt x="814" y="642"/>
                    </a:cubicBezTo>
                    <a:cubicBezTo>
                      <a:pt x="856" y="642"/>
                      <a:pt x="888" y="639"/>
                      <a:pt x="905" y="632"/>
                    </a:cubicBezTo>
                    <a:cubicBezTo>
                      <a:pt x="1072" y="572"/>
                      <a:pt x="1072" y="215"/>
                      <a:pt x="1072" y="215"/>
                    </a:cubicBezTo>
                    <a:lnTo>
                      <a:pt x="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7"/>
              <p:cNvSpPr/>
              <p:nvPr/>
            </p:nvSpPr>
            <p:spPr>
              <a:xfrm>
                <a:off x="8755798" y="2711187"/>
                <a:ext cx="55814" cy="28619"/>
              </a:xfrm>
              <a:custGeom>
                <a:rect b="b" l="l" r="r" t="t"/>
                <a:pathLst>
                  <a:path extrusionOk="0" h="422" w="823">
                    <a:moveTo>
                      <a:pt x="48" y="0"/>
                    </a:moveTo>
                    <a:cubicBezTo>
                      <a:pt x="48" y="0"/>
                      <a:pt x="1" y="48"/>
                      <a:pt x="12" y="203"/>
                    </a:cubicBezTo>
                    <a:cubicBezTo>
                      <a:pt x="12" y="340"/>
                      <a:pt x="471" y="421"/>
                      <a:pt x="641" y="421"/>
                    </a:cubicBezTo>
                    <a:cubicBezTo>
                      <a:pt x="663" y="421"/>
                      <a:pt x="680" y="420"/>
                      <a:pt x="691" y="417"/>
                    </a:cubicBezTo>
                    <a:cubicBezTo>
                      <a:pt x="810" y="369"/>
                      <a:pt x="822" y="179"/>
                      <a:pt x="822" y="179"/>
                    </a:cubicBezTo>
                    <a:lnTo>
                      <a:pt x="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7"/>
              <p:cNvSpPr/>
              <p:nvPr/>
            </p:nvSpPr>
            <p:spPr>
              <a:xfrm>
                <a:off x="8496602" y="3099573"/>
                <a:ext cx="81652" cy="215660"/>
              </a:xfrm>
              <a:custGeom>
                <a:rect b="b" l="l" r="r" t="t"/>
                <a:pathLst>
                  <a:path extrusionOk="0" h="3180" w="1204">
                    <a:moveTo>
                      <a:pt x="894" y="0"/>
                    </a:moveTo>
                    <a:lnTo>
                      <a:pt x="251" y="12"/>
                    </a:lnTo>
                    <a:cubicBezTo>
                      <a:pt x="108" y="24"/>
                      <a:pt x="1" y="131"/>
                      <a:pt x="1" y="286"/>
                    </a:cubicBezTo>
                    <a:lnTo>
                      <a:pt x="48" y="2929"/>
                    </a:lnTo>
                    <a:cubicBezTo>
                      <a:pt x="60" y="3084"/>
                      <a:pt x="167" y="3179"/>
                      <a:pt x="310" y="3179"/>
                    </a:cubicBezTo>
                    <a:lnTo>
                      <a:pt x="953" y="3167"/>
                    </a:lnTo>
                    <a:cubicBezTo>
                      <a:pt x="1096" y="3155"/>
                      <a:pt x="1203" y="3048"/>
                      <a:pt x="1203" y="2905"/>
                    </a:cubicBezTo>
                    <a:lnTo>
                      <a:pt x="1156" y="250"/>
                    </a:lnTo>
                    <a:cubicBezTo>
                      <a:pt x="1144" y="107"/>
                      <a:pt x="1036" y="0"/>
                      <a:pt x="8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8514370" y="3133481"/>
                <a:ext cx="46930" cy="180937"/>
              </a:xfrm>
              <a:custGeom>
                <a:rect b="b" l="l" r="r" t="t"/>
                <a:pathLst>
                  <a:path extrusionOk="0" h="2668" w="692">
                    <a:moveTo>
                      <a:pt x="155" y="0"/>
                    </a:moveTo>
                    <a:cubicBezTo>
                      <a:pt x="60" y="0"/>
                      <a:pt x="1" y="108"/>
                      <a:pt x="1" y="215"/>
                    </a:cubicBezTo>
                    <a:lnTo>
                      <a:pt x="36" y="2477"/>
                    </a:lnTo>
                    <a:cubicBezTo>
                      <a:pt x="36" y="2572"/>
                      <a:pt x="108" y="2667"/>
                      <a:pt x="179" y="2667"/>
                    </a:cubicBezTo>
                    <a:lnTo>
                      <a:pt x="536" y="2667"/>
                    </a:lnTo>
                    <a:cubicBezTo>
                      <a:pt x="632" y="2667"/>
                      <a:pt x="691" y="2560"/>
                      <a:pt x="691" y="2465"/>
                    </a:cubicBezTo>
                    <a:lnTo>
                      <a:pt x="655" y="203"/>
                    </a:lnTo>
                    <a:cubicBezTo>
                      <a:pt x="655" y="96"/>
                      <a:pt x="584" y="0"/>
                      <a:pt x="513" y="0"/>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8501485" y="3112458"/>
                <a:ext cx="69445" cy="69513"/>
              </a:xfrm>
              <a:custGeom>
                <a:rect b="b" l="l" r="r" t="t"/>
                <a:pathLst>
                  <a:path extrusionOk="0" h="1025" w="1024">
                    <a:moveTo>
                      <a:pt x="512" y="1"/>
                    </a:moveTo>
                    <a:cubicBezTo>
                      <a:pt x="226" y="1"/>
                      <a:pt x="0" y="239"/>
                      <a:pt x="0" y="525"/>
                    </a:cubicBezTo>
                    <a:cubicBezTo>
                      <a:pt x="0" y="810"/>
                      <a:pt x="238" y="1025"/>
                      <a:pt x="524" y="1025"/>
                    </a:cubicBezTo>
                    <a:cubicBezTo>
                      <a:pt x="810" y="1025"/>
                      <a:pt x="1024" y="787"/>
                      <a:pt x="1024" y="513"/>
                    </a:cubicBezTo>
                    <a:cubicBezTo>
                      <a:pt x="1024" y="227"/>
                      <a:pt x="786" y="1"/>
                      <a:pt x="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8510369" y="3120528"/>
                <a:ext cx="51677" cy="51813"/>
              </a:xfrm>
              <a:custGeom>
                <a:rect b="b" l="l" r="r" t="t"/>
                <a:pathLst>
                  <a:path extrusionOk="0" h="764" w="762">
                    <a:moveTo>
                      <a:pt x="381" y="1"/>
                    </a:moveTo>
                    <a:cubicBezTo>
                      <a:pt x="167" y="1"/>
                      <a:pt x="0" y="179"/>
                      <a:pt x="0" y="394"/>
                    </a:cubicBezTo>
                    <a:cubicBezTo>
                      <a:pt x="0" y="590"/>
                      <a:pt x="167" y="763"/>
                      <a:pt x="373" y="763"/>
                    </a:cubicBezTo>
                    <a:cubicBezTo>
                      <a:pt x="379" y="763"/>
                      <a:pt x="386" y="763"/>
                      <a:pt x="393" y="763"/>
                    </a:cubicBezTo>
                    <a:cubicBezTo>
                      <a:pt x="595" y="763"/>
                      <a:pt x="762" y="584"/>
                      <a:pt x="762" y="370"/>
                    </a:cubicBezTo>
                    <a:cubicBezTo>
                      <a:pt x="762" y="168"/>
                      <a:pt x="583" y="1"/>
                      <a:pt x="3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8484531" y="3225508"/>
                <a:ext cx="106609" cy="44488"/>
              </a:xfrm>
              <a:custGeom>
                <a:rect b="b" l="l" r="r" t="t"/>
                <a:pathLst>
                  <a:path extrusionOk="0" h="656" w="1572">
                    <a:moveTo>
                      <a:pt x="71" y="1"/>
                    </a:moveTo>
                    <a:cubicBezTo>
                      <a:pt x="24" y="1"/>
                      <a:pt x="0" y="36"/>
                      <a:pt x="0" y="96"/>
                    </a:cubicBezTo>
                    <a:lnTo>
                      <a:pt x="0" y="572"/>
                    </a:lnTo>
                    <a:cubicBezTo>
                      <a:pt x="0" y="608"/>
                      <a:pt x="24" y="656"/>
                      <a:pt x="71" y="656"/>
                    </a:cubicBezTo>
                    <a:lnTo>
                      <a:pt x="1500" y="656"/>
                    </a:lnTo>
                    <a:cubicBezTo>
                      <a:pt x="1548" y="656"/>
                      <a:pt x="1572" y="632"/>
                      <a:pt x="1572" y="572"/>
                    </a:cubicBezTo>
                    <a:lnTo>
                      <a:pt x="1572" y="96"/>
                    </a:lnTo>
                    <a:cubicBezTo>
                      <a:pt x="1572" y="48"/>
                      <a:pt x="1548" y="1"/>
                      <a:pt x="1500" y="1"/>
                    </a:cubicBezTo>
                    <a:close/>
                  </a:path>
                </a:pathLst>
              </a:custGeom>
              <a:solidFill>
                <a:srgbClr val="F48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8218011" y="4159275"/>
                <a:ext cx="90536" cy="87078"/>
              </a:xfrm>
              <a:custGeom>
                <a:rect b="b" l="l" r="r" t="t"/>
                <a:pathLst>
                  <a:path extrusionOk="0" h="1284" w="1335">
                    <a:moveTo>
                      <a:pt x="753" y="1"/>
                    </a:moveTo>
                    <a:cubicBezTo>
                      <a:pt x="715" y="1"/>
                      <a:pt x="678" y="10"/>
                      <a:pt x="644" y="31"/>
                    </a:cubicBezTo>
                    <a:lnTo>
                      <a:pt x="120" y="352"/>
                    </a:lnTo>
                    <a:cubicBezTo>
                      <a:pt x="13" y="436"/>
                      <a:pt x="1" y="614"/>
                      <a:pt x="84" y="745"/>
                    </a:cubicBezTo>
                    <a:lnTo>
                      <a:pt x="322" y="1114"/>
                    </a:lnTo>
                    <a:cubicBezTo>
                      <a:pt x="388" y="1222"/>
                      <a:pt x="489" y="1283"/>
                      <a:pt x="584" y="1283"/>
                    </a:cubicBezTo>
                    <a:cubicBezTo>
                      <a:pt x="626" y="1283"/>
                      <a:pt x="667" y="1271"/>
                      <a:pt x="703" y="1245"/>
                    </a:cubicBezTo>
                    <a:lnTo>
                      <a:pt x="1215" y="924"/>
                    </a:lnTo>
                    <a:cubicBezTo>
                      <a:pt x="1323" y="853"/>
                      <a:pt x="1334" y="674"/>
                      <a:pt x="1251" y="531"/>
                    </a:cubicBezTo>
                    <a:lnTo>
                      <a:pt x="1013" y="162"/>
                    </a:lnTo>
                    <a:cubicBezTo>
                      <a:pt x="945" y="60"/>
                      <a:pt x="847" y="1"/>
                      <a:pt x="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8218011" y="4160089"/>
                <a:ext cx="80025" cy="69174"/>
              </a:xfrm>
              <a:custGeom>
                <a:rect b="b" l="l" r="r" t="t"/>
                <a:pathLst>
                  <a:path extrusionOk="0" h="1020" w="1180">
                    <a:moveTo>
                      <a:pt x="743" y="1"/>
                    </a:moveTo>
                    <a:cubicBezTo>
                      <a:pt x="706" y="1"/>
                      <a:pt x="671" y="10"/>
                      <a:pt x="644" y="31"/>
                    </a:cubicBezTo>
                    <a:lnTo>
                      <a:pt x="120" y="364"/>
                    </a:lnTo>
                    <a:cubicBezTo>
                      <a:pt x="13" y="424"/>
                      <a:pt x="1" y="602"/>
                      <a:pt x="84" y="757"/>
                    </a:cubicBezTo>
                    <a:lnTo>
                      <a:pt x="251" y="1019"/>
                    </a:lnTo>
                    <a:lnTo>
                      <a:pt x="1180" y="424"/>
                    </a:lnTo>
                    <a:lnTo>
                      <a:pt x="1013" y="162"/>
                    </a:lnTo>
                    <a:cubicBezTo>
                      <a:pt x="945" y="60"/>
                      <a:pt x="835" y="1"/>
                      <a:pt x="7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8158264" y="3816462"/>
                <a:ext cx="218915" cy="146554"/>
              </a:xfrm>
              <a:custGeom>
                <a:rect b="b" l="l" r="r" t="t"/>
                <a:pathLst>
                  <a:path extrusionOk="0" h="2161" w="3228">
                    <a:moveTo>
                      <a:pt x="1260" y="1"/>
                    </a:moveTo>
                    <a:cubicBezTo>
                      <a:pt x="1216" y="1"/>
                      <a:pt x="1177" y="5"/>
                      <a:pt x="1144" y="14"/>
                    </a:cubicBezTo>
                    <a:cubicBezTo>
                      <a:pt x="751" y="109"/>
                      <a:pt x="1" y="883"/>
                      <a:pt x="191" y="1800"/>
                    </a:cubicBezTo>
                    <a:cubicBezTo>
                      <a:pt x="251" y="2066"/>
                      <a:pt x="293" y="2160"/>
                      <a:pt x="323" y="2160"/>
                    </a:cubicBezTo>
                    <a:cubicBezTo>
                      <a:pt x="394" y="2160"/>
                      <a:pt x="394" y="1621"/>
                      <a:pt x="394" y="1621"/>
                    </a:cubicBezTo>
                    <a:cubicBezTo>
                      <a:pt x="394" y="1621"/>
                      <a:pt x="763" y="431"/>
                      <a:pt x="1180" y="335"/>
                    </a:cubicBezTo>
                    <a:cubicBezTo>
                      <a:pt x="1213" y="329"/>
                      <a:pt x="1251" y="327"/>
                      <a:pt x="1293" y="327"/>
                    </a:cubicBezTo>
                    <a:cubicBezTo>
                      <a:pt x="1750" y="327"/>
                      <a:pt x="2630" y="670"/>
                      <a:pt x="2739" y="943"/>
                    </a:cubicBezTo>
                    <a:cubicBezTo>
                      <a:pt x="2858" y="1240"/>
                      <a:pt x="2989" y="1919"/>
                      <a:pt x="2989" y="1919"/>
                    </a:cubicBezTo>
                    <a:lnTo>
                      <a:pt x="3204" y="1990"/>
                    </a:lnTo>
                    <a:cubicBezTo>
                      <a:pt x="3227" y="1705"/>
                      <a:pt x="3108" y="1026"/>
                      <a:pt x="2954" y="764"/>
                    </a:cubicBezTo>
                    <a:cubicBezTo>
                      <a:pt x="2790" y="513"/>
                      <a:pt x="1744" y="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8129239" y="3776789"/>
                <a:ext cx="186566" cy="174088"/>
              </a:xfrm>
              <a:custGeom>
                <a:rect b="b" l="l" r="r" t="t"/>
                <a:pathLst>
                  <a:path extrusionOk="0" h="2567" w="2751">
                    <a:moveTo>
                      <a:pt x="863" y="0"/>
                    </a:moveTo>
                    <a:cubicBezTo>
                      <a:pt x="811" y="0"/>
                      <a:pt x="765" y="5"/>
                      <a:pt x="727" y="16"/>
                    </a:cubicBezTo>
                    <a:cubicBezTo>
                      <a:pt x="322" y="123"/>
                      <a:pt x="0" y="1289"/>
                      <a:pt x="191" y="2206"/>
                    </a:cubicBezTo>
                    <a:cubicBezTo>
                      <a:pt x="247" y="2473"/>
                      <a:pt x="286" y="2567"/>
                      <a:pt x="314" y="2567"/>
                    </a:cubicBezTo>
                    <a:cubicBezTo>
                      <a:pt x="381" y="2567"/>
                      <a:pt x="381" y="2028"/>
                      <a:pt x="381" y="2028"/>
                    </a:cubicBezTo>
                    <a:cubicBezTo>
                      <a:pt x="381" y="2028"/>
                      <a:pt x="560" y="539"/>
                      <a:pt x="965" y="456"/>
                    </a:cubicBezTo>
                    <a:cubicBezTo>
                      <a:pt x="1018" y="447"/>
                      <a:pt x="1077" y="442"/>
                      <a:pt x="1141" y="442"/>
                    </a:cubicBezTo>
                    <a:cubicBezTo>
                      <a:pt x="1561" y="442"/>
                      <a:pt x="2159" y="638"/>
                      <a:pt x="2262" y="897"/>
                    </a:cubicBezTo>
                    <a:cubicBezTo>
                      <a:pt x="2382" y="1194"/>
                      <a:pt x="2512" y="1861"/>
                      <a:pt x="2512" y="1861"/>
                    </a:cubicBezTo>
                    <a:lnTo>
                      <a:pt x="2727" y="1909"/>
                    </a:lnTo>
                    <a:cubicBezTo>
                      <a:pt x="2751" y="1623"/>
                      <a:pt x="2632" y="932"/>
                      <a:pt x="2465" y="682"/>
                    </a:cubicBezTo>
                    <a:cubicBezTo>
                      <a:pt x="2303" y="424"/>
                      <a:pt x="1345" y="0"/>
                      <a:pt x="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8284811" y="3882380"/>
                <a:ext cx="39877" cy="30314"/>
              </a:xfrm>
              <a:custGeom>
                <a:rect b="b" l="l" r="r" t="t"/>
                <a:pathLst>
                  <a:path extrusionOk="0" h="447" w="588">
                    <a:moveTo>
                      <a:pt x="237" y="1"/>
                    </a:moveTo>
                    <a:cubicBezTo>
                      <a:pt x="89" y="1"/>
                      <a:pt x="0" y="116"/>
                      <a:pt x="28" y="209"/>
                    </a:cubicBezTo>
                    <a:cubicBezTo>
                      <a:pt x="40" y="328"/>
                      <a:pt x="457" y="447"/>
                      <a:pt x="457" y="447"/>
                    </a:cubicBezTo>
                    <a:cubicBezTo>
                      <a:pt x="516" y="364"/>
                      <a:pt x="588" y="137"/>
                      <a:pt x="373" y="30"/>
                    </a:cubicBezTo>
                    <a:cubicBezTo>
                      <a:pt x="324" y="9"/>
                      <a:pt x="278" y="1"/>
                      <a:pt x="2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8348016" y="3937176"/>
                <a:ext cx="35604" cy="31264"/>
              </a:xfrm>
              <a:custGeom>
                <a:rect b="b" l="l" r="r" t="t"/>
                <a:pathLst>
                  <a:path extrusionOk="0" h="461" w="525">
                    <a:moveTo>
                      <a:pt x="283" y="1"/>
                    </a:moveTo>
                    <a:cubicBezTo>
                      <a:pt x="277" y="1"/>
                      <a:pt x="265" y="7"/>
                      <a:pt x="239" y="20"/>
                    </a:cubicBezTo>
                    <a:cubicBezTo>
                      <a:pt x="144" y="56"/>
                      <a:pt x="1" y="222"/>
                      <a:pt x="1" y="222"/>
                    </a:cubicBezTo>
                    <a:lnTo>
                      <a:pt x="251" y="460"/>
                    </a:lnTo>
                    <a:cubicBezTo>
                      <a:pt x="334" y="377"/>
                      <a:pt x="525" y="210"/>
                      <a:pt x="394" y="103"/>
                    </a:cubicBezTo>
                    <a:cubicBezTo>
                      <a:pt x="281" y="43"/>
                      <a:pt x="301" y="1"/>
                      <a:pt x="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7"/>
              <p:cNvSpPr/>
              <p:nvPr/>
            </p:nvSpPr>
            <p:spPr>
              <a:xfrm>
                <a:off x="8092075" y="3904013"/>
                <a:ext cx="309316" cy="265506"/>
              </a:xfrm>
              <a:custGeom>
                <a:rect b="b" l="l" r="r" t="t"/>
                <a:pathLst>
                  <a:path extrusionOk="0" h="3915" w="4561">
                    <a:moveTo>
                      <a:pt x="2829" y="0"/>
                    </a:moveTo>
                    <a:cubicBezTo>
                      <a:pt x="2785" y="0"/>
                      <a:pt x="2743" y="10"/>
                      <a:pt x="2703" y="33"/>
                    </a:cubicBezTo>
                    <a:cubicBezTo>
                      <a:pt x="2227" y="283"/>
                      <a:pt x="513" y="985"/>
                      <a:pt x="370" y="1247"/>
                    </a:cubicBezTo>
                    <a:cubicBezTo>
                      <a:pt x="203" y="1521"/>
                      <a:pt x="1" y="1616"/>
                      <a:pt x="358" y="1914"/>
                    </a:cubicBezTo>
                    <a:lnTo>
                      <a:pt x="2382" y="3914"/>
                    </a:lnTo>
                    <a:lnTo>
                      <a:pt x="4299" y="3485"/>
                    </a:lnTo>
                    <a:cubicBezTo>
                      <a:pt x="4299" y="3485"/>
                      <a:pt x="4561" y="2080"/>
                      <a:pt x="4287" y="1616"/>
                    </a:cubicBezTo>
                    <a:cubicBezTo>
                      <a:pt x="4025" y="1202"/>
                      <a:pt x="3305" y="0"/>
                      <a:pt x="28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7"/>
              <p:cNvSpPr/>
              <p:nvPr/>
            </p:nvSpPr>
            <p:spPr>
              <a:xfrm>
                <a:off x="8102587" y="3873835"/>
                <a:ext cx="183379" cy="105117"/>
              </a:xfrm>
              <a:custGeom>
                <a:rect b="b" l="l" r="r" t="t"/>
                <a:pathLst>
                  <a:path extrusionOk="0" h="1550" w="2704">
                    <a:moveTo>
                      <a:pt x="2032" y="1"/>
                    </a:moveTo>
                    <a:cubicBezTo>
                      <a:pt x="1729" y="1"/>
                      <a:pt x="494" y="627"/>
                      <a:pt x="119" y="978"/>
                    </a:cubicBezTo>
                    <a:cubicBezTo>
                      <a:pt x="0" y="1073"/>
                      <a:pt x="143" y="1466"/>
                      <a:pt x="36" y="1549"/>
                    </a:cubicBezTo>
                    <a:cubicBezTo>
                      <a:pt x="36" y="1549"/>
                      <a:pt x="381" y="1513"/>
                      <a:pt x="1000" y="1347"/>
                    </a:cubicBezTo>
                    <a:cubicBezTo>
                      <a:pt x="1608" y="1168"/>
                      <a:pt x="2703" y="359"/>
                      <a:pt x="2703" y="359"/>
                    </a:cubicBezTo>
                    <a:cubicBezTo>
                      <a:pt x="2703" y="359"/>
                      <a:pt x="2322" y="13"/>
                      <a:pt x="2048" y="1"/>
                    </a:cubicBezTo>
                    <a:cubicBezTo>
                      <a:pt x="2043" y="1"/>
                      <a:pt x="2038"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7"/>
              <p:cNvSpPr/>
              <p:nvPr/>
            </p:nvSpPr>
            <p:spPr>
              <a:xfrm>
                <a:off x="8251987" y="4129503"/>
                <a:ext cx="133261" cy="85993"/>
              </a:xfrm>
              <a:custGeom>
                <a:rect b="b" l="l" r="r" t="t"/>
                <a:pathLst>
                  <a:path extrusionOk="0" h="1268" w="1965">
                    <a:moveTo>
                      <a:pt x="1762" y="0"/>
                    </a:moveTo>
                    <a:cubicBezTo>
                      <a:pt x="1576" y="0"/>
                      <a:pt x="1275" y="48"/>
                      <a:pt x="941" y="137"/>
                    </a:cubicBezTo>
                    <a:cubicBezTo>
                      <a:pt x="405" y="291"/>
                      <a:pt x="0" y="482"/>
                      <a:pt x="36" y="589"/>
                    </a:cubicBezTo>
                    <a:lnTo>
                      <a:pt x="405" y="1268"/>
                    </a:lnTo>
                    <a:lnTo>
                      <a:pt x="1965" y="827"/>
                    </a:lnTo>
                    <a:lnTo>
                      <a:pt x="1953" y="53"/>
                    </a:lnTo>
                    <a:cubicBezTo>
                      <a:pt x="1944" y="17"/>
                      <a:pt x="1874" y="0"/>
                      <a:pt x="17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8260057" y="4146390"/>
                <a:ext cx="124377" cy="43268"/>
              </a:xfrm>
              <a:custGeom>
                <a:rect b="b" l="l" r="r" t="t"/>
                <a:pathLst>
                  <a:path extrusionOk="0" h="638" w="1834">
                    <a:moveTo>
                      <a:pt x="1649" y="0"/>
                    </a:moveTo>
                    <a:cubicBezTo>
                      <a:pt x="1476" y="0"/>
                      <a:pt x="1197" y="45"/>
                      <a:pt x="881" y="126"/>
                    </a:cubicBezTo>
                    <a:cubicBezTo>
                      <a:pt x="381" y="257"/>
                      <a:pt x="0" y="459"/>
                      <a:pt x="36" y="554"/>
                    </a:cubicBezTo>
                    <a:lnTo>
                      <a:pt x="83" y="638"/>
                    </a:lnTo>
                    <a:cubicBezTo>
                      <a:pt x="143" y="531"/>
                      <a:pt x="500" y="364"/>
                      <a:pt x="929" y="245"/>
                    </a:cubicBezTo>
                    <a:cubicBezTo>
                      <a:pt x="1213" y="164"/>
                      <a:pt x="1480" y="121"/>
                      <a:pt x="1655" y="121"/>
                    </a:cubicBezTo>
                    <a:cubicBezTo>
                      <a:pt x="1737" y="121"/>
                      <a:pt x="1799" y="131"/>
                      <a:pt x="1834" y="150"/>
                    </a:cubicBezTo>
                    <a:lnTo>
                      <a:pt x="1834" y="54"/>
                    </a:lnTo>
                    <a:cubicBezTo>
                      <a:pt x="1824" y="18"/>
                      <a:pt x="1758" y="0"/>
                      <a:pt x="1649"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8268128" y="4164971"/>
                <a:ext cx="116307" cy="40826"/>
              </a:xfrm>
              <a:custGeom>
                <a:rect b="b" l="l" r="r" t="t"/>
                <a:pathLst>
                  <a:path extrusionOk="0" h="602" w="1715">
                    <a:moveTo>
                      <a:pt x="1540" y="0"/>
                    </a:moveTo>
                    <a:cubicBezTo>
                      <a:pt x="1377" y="0"/>
                      <a:pt x="1115" y="45"/>
                      <a:pt x="822" y="126"/>
                    </a:cubicBezTo>
                    <a:cubicBezTo>
                      <a:pt x="357" y="257"/>
                      <a:pt x="0" y="435"/>
                      <a:pt x="24" y="530"/>
                    </a:cubicBezTo>
                    <a:lnTo>
                      <a:pt x="60" y="602"/>
                    </a:lnTo>
                    <a:cubicBezTo>
                      <a:pt x="119" y="507"/>
                      <a:pt x="453" y="352"/>
                      <a:pt x="857" y="245"/>
                    </a:cubicBezTo>
                    <a:cubicBezTo>
                      <a:pt x="1157" y="150"/>
                      <a:pt x="1427" y="105"/>
                      <a:pt x="1585" y="105"/>
                    </a:cubicBezTo>
                    <a:cubicBezTo>
                      <a:pt x="1646" y="105"/>
                      <a:pt x="1691" y="112"/>
                      <a:pt x="1715" y="126"/>
                    </a:cubicBezTo>
                    <a:lnTo>
                      <a:pt x="1715" y="54"/>
                    </a:lnTo>
                    <a:cubicBezTo>
                      <a:pt x="1705" y="18"/>
                      <a:pt x="1642" y="0"/>
                      <a:pt x="1540"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7"/>
              <p:cNvSpPr/>
              <p:nvPr/>
            </p:nvSpPr>
            <p:spPr>
              <a:xfrm>
                <a:off x="8277012" y="4181926"/>
                <a:ext cx="109864" cy="37232"/>
              </a:xfrm>
              <a:custGeom>
                <a:rect b="b" l="l" r="r" t="t"/>
                <a:pathLst>
                  <a:path extrusionOk="0" h="549" w="1620">
                    <a:moveTo>
                      <a:pt x="1431" y="0"/>
                    </a:moveTo>
                    <a:cubicBezTo>
                      <a:pt x="1278" y="0"/>
                      <a:pt x="1034" y="45"/>
                      <a:pt x="762" y="126"/>
                    </a:cubicBezTo>
                    <a:cubicBezTo>
                      <a:pt x="333" y="245"/>
                      <a:pt x="0" y="411"/>
                      <a:pt x="24" y="495"/>
                    </a:cubicBezTo>
                    <a:cubicBezTo>
                      <a:pt x="33" y="531"/>
                      <a:pt x="95" y="549"/>
                      <a:pt x="192" y="549"/>
                    </a:cubicBezTo>
                    <a:cubicBezTo>
                      <a:pt x="347" y="549"/>
                      <a:pt x="593" y="504"/>
                      <a:pt x="857" y="423"/>
                    </a:cubicBezTo>
                    <a:cubicBezTo>
                      <a:pt x="1286" y="304"/>
                      <a:pt x="1619" y="138"/>
                      <a:pt x="1596" y="54"/>
                    </a:cubicBezTo>
                    <a:cubicBezTo>
                      <a:pt x="1586" y="18"/>
                      <a:pt x="1526" y="0"/>
                      <a:pt x="1431"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7"/>
              <p:cNvSpPr/>
              <p:nvPr/>
            </p:nvSpPr>
            <p:spPr>
              <a:xfrm>
                <a:off x="8080750" y="3893773"/>
                <a:ext cx="330339" cy="248280"/>
              </a:xfrm>
              <a:custGeom>
                <a:rect b="b" l="l" r="r" t="t"/>
                <a:pathLst>
                  <a:path extrusionOk="0" h="3661" w="4871">
                    <a:moveTo>
                      <a:pt x="2984" y="0"/>
                    </a:moveTo>
                    <a:cubicBezTo>
                      <a:pt x="2897" y="0"/>
                      <a:pt x="2811" y="24"/>
                      <a:pt x="2727" y="76"/>
                    </a:cubicBezTo>
                    <a:cubicBezTo>
                      <a:pt x="1394" y="922"/>
                      <a:pt x="1061" y="922"/>
                      <a:pt x="370" y="1231"/>
                    </a:cubicBezTo>
                    <a:cubicBezTo>
                      <a:pt x="1" y="1684"/>
                      <a:pt x="560" y="2208"/>
                      <a:pt x="799" y="2386"/>
                    </a:cubicBezTo>
                    <a:cubicBezTo>
                      <a:pt x="799" y="2386"/>
                      <a:pt x="239" y="1743"/>
                      <a:pt x="596" y="1517"/>
                    </a:cubicBezTo>
                    <a:cubicBezTo>
                      <a:pt x="834" y="1374"/>
                      <a:pt x="1322" y="1529"/>
                      <a:pt x="2823" y="362"/>
                    </a:cubicBezTo>
                    <a:cubicBezTo>
                      <a:pt x="2851" y="358"/>
                      <a:pt x="2880" y="355"/>
                      <a:pt x="2908" y="355"/>
                    </a:cubicBezTo>
                    <a:cubicBezTo>
                      <a:pt x="3174" y="355"/>
                      <a:pt x="3427" y="556"/>
                      <a:pt x="3739" y="922"/>
                    </a:cubicBezTo>
                    <a:cubicBezTo>
                      <a:pt x="4073" y="1327"/>
                      <a:pt x="4418" y="1850"/>
                      <a:pt x="4466" y="2160"/>
                    </a:cubicBezTo>
                    <a:cubicBezTo>
                      <a:pt x="4549" y="2803"/>
                      <a:pt x="4275" y="3660"/>
                      <a:pt x="4275" y="3660"/>
                    </a:cubicBezTo>
                    <a:lnTo>
                      <a:pt x="4466" y="3636"/>
                    </a:lnTo>
                    <a:cubicBezTo>
                      <a:pt x="4609" y="3291"/>
                      <a:pt x="4871" y="2172"/>
                      <a:pt x="4573" y="1648"/>
                    </a:cubicBezTo>
                    <a:cubicBezTo>
                      <a:pt x="4312" y="1209"/>
                      <a:pt x="3610" y="0"/>
                      <a:pt x="2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8247104" y="3936904"/>
                <a:ext cx="84840" cy="193009"/>
              </a:xfrm>
              <a:custGeom>
                <a:rect b="b" l="l" r="r" t="t"/>
                <a:pathLst>
                  <a:path extrusionOk="0" h="2846" w="1251">
                    <a:moveTo>
                      <a:pt x="405" y="0"/>
                    </a:moveTo>
                    <a:cubicBezTo>
                      <a:pt x="405" y="0"/>
                      <a:pt x="120" y="298"/>
                      <a:pt x="1" y="345"/>
                    </a:cubicBezTo>
                    <a:cubicBezTo>
                      <a:pt x="727" y="1965"/>
                      <a:pt x="1132" y="2798"/>
                      <a:pt x="1132" y="2798"/>
                    </a:cubicBezTo>
                    <a:lnTo>
                      <a:pt x="1251" y="2846"/>
                    </a:lnTo>
                    <a:lnTo>
                      <a:pt x="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8292338" y="3942533"/>
                <a:ext cx="39605" cy="187380"/>
              </a:xfrm>
              <a:custGeom>
                <a:rect b="b" l="l" r="r" t="t"/>
                <a:pathLst>
                  <a:path extrusionOk="0" h="2763" w="584">
                    <a:moveTo>
                      <a:pt x="0" y="0"/>
                    </a:moveTo>
                    <a:lnTo>
                      <a:pt x="584" y="2763"/>
                    </a:lnTo>
                    <a:cubicBezTo>
                      <a:pt x="584" y="2763"/>
                      <a:pt x="572" y="453"/>
                      <a:pt x="453" y="298"/>
                    </a:cubicBezTo>
                    <a:cubicBezTo>
                      <a:pt x="358" y="119"/>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8331875" y="4030559"/>
                <a:ext cx="48557" cy="66258"/>
              </a:xfrm>
              <a:custGeom>
                <a:rect b="b" l="l" r="r" t="t"/>
                <a:pathLst>
                  <a:path extrusionOk="0" h="977" w="716">
                    <a:moveTo>
                      <a:pt x="310" y="0"/>
                    </a:moveTo>
                    <a:cubicBezTo>
                      <a:pt x="132" y="24"/>
                      <a:pt x="1" y="238"/>
                      <a:pt x="13" y="512"/>
                    </a:cubicBezTo>
                    <a:cubicBezTo>
                      <a:pt x="36" y="762"/>
                      <a:pt x="179" y="953"/>
                      <a:pt x="358" y="976"/>
                    </a:cubicBezTo>
                    <a:lnTo>
                      <a:pt x="584" y="976"/>
                    </a:lnTo>
                    <a:lnTo>
                      <a:pt x="584" y="869"/>
                    </a:lnTo>
                    <a:cubicBezTo>
                      <a:pt x="667" y="786"/>
                      <a:pt x="715" y="631"/>
                      <a:pt x="703" y="465"/>
                    </a:cubicBezTo>
                    <a:cubicBezTo>
                      <a:pt x="691" y="334"/>
                      <a:pt x="644" y="214"/>
                      <a:pt x="560" y="131"/>
                    </a:cubicBezTo>
                    <a:lnTo>
                      <a:pt x="5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8344828" y="4030491"/>
                <a:ext cx="48490" cy="66326"/>
              </a:xfrm>
              <a:custGeom>
                <a:rect b="b" l="l" r="r" t="t"/>
                <a:pathLst>
                  <a:path extrusionOk="0" h="978" w="715">
                    <a:moveTo>
                      <a:pt x="348" y="1"/>
                    </a:moveTo>
                    <a:cubicBezTo>
                      <a:pt x="343" y="1"/>
                      <a:pt x="338" y="1"/>
                      <a:pt x="334" y="1"/>
                    </a:cubicBezTo>
                    <a:cubicBezTo>
                      <a:pt x="143" y="25"/>
                      <a:pt x="0" y="251"/>
                      <a:pt x="24" y="513"/>
                    </a:cubicBezTo>
                    <a:cubicBezTo>
                      <a:pt x="36" y="768"/>
                      <a:pt x="205" y="978"/>
                      <a:pt x="379" y="978"/>
                    </a:cubicBezTo>
                    <a:cubicBezTo>
                      <a:pt x="384" y="978"/>
                      <a:pt x="388" y="978"/>
                      <a:pt x="393" y="977"/>
                    </a:cubicBezTo>
                    <a:cubicBezTo>
                      <a:pt x="584" y="977"/>
                      <a:pt x="715" y="739"/>
                      <a:pt x="703" y="466"/>
                    </a:cubicBezTo>
                    <a:cubicBezTo>
                      <a:pt x="691" y="211"/>
                      <a:pt x="522"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8128425" y="3608265"/>
                <a:ext cx="178496" cy="263268"/>
              </a:xfrm>
              <a:custGeom>
                <a:rect b="b" l="l" r="r" t="t"/>
                <a:pathLst>
                  <a:path extrusionOk="0" h="3882" w="2632">
                    <a:moveTo>
                      <a:pt x="810" y="0"/>
                    </a:moveTo>
                    <a:cubicBezTo>
                      <a:pt x="691" y="619"/>
                      <a:pt x="774" y="1012"/>
                      <a:pt x="512" y="1334"/>
                    </a:cubicBezTo>
                    <a:cubicBezTo>
                      <a:pt x="262" y="1667"/>
                      <a:pt x="0" y="2334"/>
                      <a:pt x="119" y="2751"/>
                    </a:cubicBezTo>
                    <a:cubicBezTo>
                      <a:pt x="179" y="2953"/>
                      <a:pt x="500" y="3513"/>
                      <a:pt x="798" y="3751"/>
                    </a:cubicBezTo>
                    <a:cubicBezTo>
                      <a:pt x="918" y="3845"/>
                      <a:pt x="1047" y="3881"/>
                      <a:pt x="1173" y="3881"/>
                    </a:cubicBezTo>
                    <a:cubicBezTo>
                      <a:pt x="1560" y="3881"/>
                      <a:pt x="1920" y="3537"/>
                      <a:pt x="1929" y="3429"/>
                    </a:cubicBezTo>
                    <a:cubicBezTo>
                      <a:pt x="1965" y="3179"/>
                      <a:pt x="1643" y="3286"/>
                      <a:pt x="1512" y="3179"/>
                    </a:cubicBezTo>
                    <a:cubicBezTo>
                      <a:pt x="1322" y="3036"/>
                      <a:pt x="1203" y="2608"/>
                      <a:pt x="1405" y="2441"/>
                    </a:cubicBezTo>
                    <a:cubicBezTo>
                      <a:pt x="1419" y="2430"/>
                      <a:pt x="1433" y="2425"/>
                      <a:pt x="1447" y="2425"/>
                    </a:cubicBezTo>
                    <a:cubicBezTo>
                      <a:pt x="1614" y="2425"/>
                      <a:pt x="1753" y="3183"/>
                      <a:pt x="2095" y="3183"/>
                    </a:cubicBezTo>
                    <a:cubicBezTo>
                      <a:pt x="2150" y="3183"/>
                      <a:pt x="2209" y="3164"/>
                      <a:pt x="2274" y="3120"/>
                    </a:cubicBezTo>
                    <a:cubicBezTo>
                      <a:pt x="2453" y="3001"/>
                      <a:pt x="1977" y="2024"/>
                      <a:pt x="2203" y="1750"/>
                    </a:cubicBezTo>
                    <a:cubicBezTo>
                      <a:pt x="2417" y="1488"/>
                      <a:pt x="2632" y="953"/>
                      <a:pt x="2513" y="738"/>
                    </a:cubicBezTo>
                    <a:cubicBezTo>
                      <a:pt x="2394" y="524"/>
                      <a:pt x="810" y="0"/>
                      <a:pt x="8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8222080" y="3785063"/>
                <a:ext cx="80025" cy="60832"/>
              </a:xfrm>
              <a:custGeom>
                <a:rect b="b" l="l" r="r" t="t"/>
                <a:pathLst>
                  <a:path extrusionOk="0" h="897" w="1180">
                    <a:moveTo>
                      <a:pt x="84" y="1"/>
                    </a:moveTo>
                    <a:cubicBezTo>
                      <a:pt x="0" y="191"/>
                      <a:pt x="12" y="310"/>
                      <a:pt x="12" y="310"/>
                    </a:cubicBezTo>
                    <a:cubicBezTo>
                      <a:pt x="108" y="334"/>
                      <a:pt x="798" y="477"/>
                      <a:pt x="917" y="786"/>
                    </a:cubicBezTo>
                    <a:cubicBezTo>
                      <a:pt x="945" y="867"/>
                      <a:pt x="976" y="897"/>
                      <a:pt x="1007" y="897"/>
                    </a:cubicBezTo>
                    <a:cubicBezTo>
                      <a:pt x="1094" y="897"/>
                      <a:pt x="1179" y="656"/>
                      <a:pt x="1179" y="656"/>
                    </a:cubicBezTo>
                    <a:cubicBezTo>
                      <a:pt x="1179" y="656"/>
                      <a:pt x="1001" y="155"/>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8409390" y="4196845"/>
                <a:ext cx="237497" cy="290055"/>
              </a:xfrm>
              <a:custGeom>
                <a:rect b="b" l="l" r="r" t="t"/>
                <a:pathLst>
                  <a:path extrusionOk="0" h="4277" w="3502">
                    <a:moveTo>
                      <a:pt x="441" y="1"/>
                    </a:moveTo>
                    <a:cubicBezTo>
                      <a:pt x="441" y="1"/>
                      <a:pt x="1" y="3370"/>
                      <a:pt x="1" y="3847"/>
                    </a:cubicBezTo>
                    <a:cubicBezTo>
                      <a:pt x="1" y="4243"/>
                      <a:pt x="1836" y="4277"/>
                      <a:pt x="2634" y="4277"/>
                    </a:cubicBezTo>
                    <a:cubicBezTo>
                      <a:pt x="2794" y="4277"/>
                      <a:pt x="2912" y="4275"/>
                      <a:pt x="2965" y="4275"/>
                    </a:cubicBezTo>
                    <a:cubicBezTo>
                      <a:pt x="3299" y="4275"/>
                      <a:pt x="3454" y="1418"/>
                      <a:pt x="3501" y="275"/>
                    </a:cubicBezTo>
                    <a:lnTo>
                      <a:pt x="3501" y="275"/>
                    </a:lnTo>
                    <a:cubicBezTo>
                      <a:pt x="3450" y="283"/>
                      <a:pt x="3341" y="288"/>
                      <a:pt x="3192" y="288"/>
                    </a:cubicBezTo>
                    <a:cubicBezTo>
                      <a:pt x="2507" y="288"/>
                      <a:pt x="989" y="196"/>
                      <a:pt x="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8709750" y="4195285"/>
                <a:ext cx="262522" cy="294124"/>
              </a:xfrm>
              <a:custGeom>
                <a:rect b="b" l="l" r="r" t="t"/>
                <a:pathLst>
                  <a:path extrusionOk="0" h="4337" w="3871">
                    <a:moveTo>
                      <a:pt x="3311" y="0"/>
                    </a:moveTo>
                    <a:cubicBezTo>
                      <a:pt x="3013" y="155"/>
                      <a:pt x="382" y="441"/>
                      <a:pt x="1" y="441"/>
                    </a:cubicBezTo>
                    <a:cubicBezTo>
                      <a:pt x="1" y="441"/>
                      <a:pt x="203" y="3977"/>
                      <a:pt x="394" y="4251"/>
                    </a:cubicBezTo>
                    <a:cubicBezTo>
                      <a:pt x="435" y="4311"/>
                      <a:pt x="594" y="4336"/>
                      <a:pt x="823" y="4336"/>
                    </a:cubicBezTo>
                    <a:cubicBezTo>
                      <a:pt x="1721" y="4336"/>
                      <a:pt x="3687" y="3950"/>
                      <a:pt x="3763" y="3798"/>
                    </a:cubicBezTo>
                    <a:cubicBezTo>
                      <a:pt x="3870" y="3608"/>
                      <a:pt x="3549" y="1345"/>
                      <a:pt x="33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8162333" y="3560590"/>
                <a:ext cx="185752" cy="144587"/>
              </a:xfrm>
              <a:custGeom>
                <a:rect b="b" l="l" r="r" t="t"/>
                <a:pathLst>
                  <a:path extrusionOk="0" h="2132" w="2739">
                    <a:moveTo>
                      <a:pt x="274" y="1"/>
                    </a:moveTo>
                    <a:cubicBezTo>
                      <a:pt x="191" y="1"/>
                      <a:pt x="119" y="429"/>
                      <a:pt x="0" y="1060"/>
                    </a:cubicBezTo>
                    <a:cubicBezTo>
                      <a:pt x="47" y="1055"/>
                      <a:pt x="95" y="1052"/>
                      <a:pt x="144" y="1052"/>
                    </a:cubicBezTo>
                    <a:cubicBezTo>
                      <a:pt x="1118" y="1052"/>
                      <a:pt x="2382" y="2132"/>
                      <a:pt x="2382" y="2132"/>
                    </a:cubicBezTo>
                    <a:cubicBezTo>
                      <a:pt x="2382" y="2132"/>
                      <a:pt x="2548" y="1668"/>
                      <a:pt x="2739" y="1287"/>
                    </a:cubicBezTo>
                    <a:cubicBezTo>
                      <a:pt x="2096" y="489"/>
                      <a:pt x="310" y="1"/>
                      <a:pt x="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8166335" y="3580799"/>
                <a:ext cx="173681" cy="108237"/>
              </a:xfrm>
              <a:custGeom>
                <a:rect b="b" l="l" r="r" t="t"/>
                <a:pathLst>
                  <a:path extrusionOk="0" h="1596" w="2561">
                    <a:moveTo>
                      <a:pt x="111" y="0"/>
                    </a:moveTo>
                    <a:cubicBezTo>
                      <a:pt x="110" y="0"/>
                      <a:pt x="109" y="0"/>
                      <a:pt x="108" y="0"/>
                    </a:cubicBezTo>
                    <a:cubicBezTo>
                      <a:pt x="72" y="12"/>
                      <a:pt x="37" y="239"/>
                      <a:pt x="1" y="453"/>
                    </a:cubicBezTo>
                    <a:cubicBezTo>
                      <a:pt x="44" y="448"/>
                      <a:pt x="89" y="446"/>
                      <a:pt x="133" y="446"/>
                    </a:cubicBezTo>
                    <a:cubicBezTo>
                      <a:pt x="1170" y="446"/>
                      <a:pt x="2418" y="1596"/>
                      <a:pt x="2418" y="1596"/>
                    </a:cubicBezTo>
                    <a:cubicBezTo>
                      <a:pt x="2418" y="1596"/>
                      <a:pt x="2537" y="1346"/>
                      <a:pt x="2561" y="1227"/>
                    </a:cubicBezTo>
                    <a:cubicBezTo>
                      <a:pt x="1927" y="428"/>
                      <a:pt x="203" y="0"/>
                      <a:pt x="1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8263245" y="3254602"/>
                <a:ext cx="172867" cy="191449"/>
              </a:xfrm>
              <a:custGeom>
                <a:rect b="b" l="l" r="r" t="t"/>
                <a:pathLst>
                  <a:path extrusionOk="0" h="2823" w="2549">
                    <a:moveTo>
                      <a:pt x="429" y="0"/>
                    </a:moveTo>
                    <a:cubicBezTo>
                      <a:pt x="96" y="762"/>
                      <a:pt x="1" y="1227"/>
                      <a:pt x="1" y="1227"/>
                    </a:cubicBezTo>
                    <a:cubicBezTo>
                      <a:pt x="310" y="1453"/>
                      <a:pt x="1596" y="1834"/>
                      <a:pt x="2239" y="2822"/>
                    </a:cubicBezTo>
                    <a:cubicBezTo>
                      <a:pt x="2513" y="2143"/>
                      <a:pt x="2549" y="1810"/>
                      <a:pt x="2549" y="1810"/>
                    </a:cubicBezTo>
                    <a:cubicBezTo>
                      <a:pt x="2549" y="1810"/>
                      <a:pt x="1882" y="560"/>
                      <a:pt x="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8269687" y="3280440"/>
                <a:ext cx="162423" cy="143773"/>
              </a:xfrm>
              <a:custGeom>
                <a:rect b="b" l="l" r="r" t="t"/>
                <a:pathLst>
                  <a:path extrusionOk="0" h="2120" w="2395">
                    <a:moveTo>
                      <a:pt x="180" y="0"/>
                    </a:moveTo>
                    <a:cubicBezTo>
                      <a:pt x="72" y="238"/>
                      <a:pt x="1" y="500"/>
                      <a:pt x="1" y="500"/>
                    </a:cubicBezTo>
                    <a:cubicBezTo>
                      <a:pt x="858" y="679"/>
                      <a:pt x="1989" y="1465"/>
                      <a:pt x="2263" y="2120"/>
                    </a:cubicBezTo>
                    <a:cubicBezTo>
                      <a:pt x="2346" y="1858"/>
                      <a:pt x="2394" y="1703"/>
                      <a:pt x="2394" y="1703"/>
                    </a:cubicBezTo>
                    <a:cubicBezTo>
                      <a:pt x="2394" y="1703"/>
                      <a:pt x="1751" y="56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8428785" y="3338830"/>
                <a:ext cx="493440" cy="99081"/>
              </a:xfrm>
              <a:custGeom>
                <a:rect b="b" l="l" r="r" t="t"/>
                <a:pathLst>
                  <a:path extrusionOk="0" h="1461" w="7276">
                    <a:moveTo>
                      <a:pt x="4244" y="1"/>
                    </a:moveTo>
                    <a:cubicBezTo>
                      <a:pt x="3040" y="1"/>
                      <a:pt x="1576" y="107"/>
                      <a:pt x="48" y="461"/>
                    </a:cubicBezTo>
                    <a:cubicBezTo>
                      <a:pt x="0" y="1294"/>
                      <a:pt x="12" y="1461"/>
                      <a:pt x="12" y="1461"/>
                    </a:cubicBezTo>
                    <a:cubicBezTo>
                      <a:pt x="264" y="1343"/>
                      <a:pt x="2670" y="930"/>
                      <a:pt x="4844" y="930"/>
                    </a:cubicBezTo>
                    <a:cubicBezTo>
                      <a:pt x="5753" y="930"/>
                      <a:pt x="6622" y="1002"/>
                      <a:pt x="7275" y="1199"/>
                    </a:cubicBezTo>
                    <a:cubicBezTo>
                      <a:pt x="7275" y="580"/>
                      <a:pt x="7251" y="235"/>
                      <a:pt x="7251" y="235"/>
                    </a:cubicBezTo>
                    <a:cubicBezTo>
                      <a:pt x="7251" y="235"/>
                      <a:pt x="6034" y="1"/>
                      <a:pt x="42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8428582" y="3359650"/>
                <a:ext cx="492830" cy="65715"/>
              </a:xfrm>
              <a:custGeom>
                <a:rect b="b" l="l" r="r" t="t"/>
                <a:pathLst>
                  <a:path extrusionOk="0" h="969" w="7267">
                    <a:moveTo>
                      <a:pt x="4398" y="0"/>
                    </a:moveTo>
                    <a:cubicBezTo>
                      <a:pt x="3164" y="0"/>
                      <a:pt x="1641" y="105"/>
                      <a:pt x="51" y="463"/>
                    </a:cubicBezTo>
                    <a:cubicBezTo>
                      <a:pt x="38" y="650"/>
                      <a:pt x="28" y="772"/>
                      <a:pt x="21" y="849"/>
                    </a:cubicBezTo>
                    <a:lnTo>
                      <a:pt x="21" y="849"/>
                    </a:lnTo>
                    <a:cubicBezTo>
                      <a:pt x="349" y="723"/>
                      <a:pt x="2704" y="325"/>
                      <a:pt x="4835" y="325"/>
                    </a:cubicBezTo>
                    <a:cubicBezTo>
                      <a:pt x="5744" y="325"/>
                      <a:pt x="6613" y="398"/>
                      <a:pt x="7266" y="594"/>
                    </a:cubicBezTo>
                    <a:cubicBezTo>
                      <a:pt x="7254" y="356"/>
                      <a:pt x="7266" y="202"/>
                      <a:pt x="7266" y="202"/>
                    </a:cubicBezTo>
                    <a:cubicBezTo>
                      <a:pt x="7266" y="202"/>
                      <a:pt x="6111" y="0"/>
                      <a:pt x="4398" y="0"/>
                    </a:cubicBezTo>
                    <a:close/>
                    <a:moveTo>
                      <a:pt x="21" y="849"/>
                    </a:moveTo>
                    <a:cubicBezTo>
                      <a:pt x="14" y="852"/>
                      <a:pt x="8" y="854"/>
                      <a:pt x="3" y="856"/>
                    </a:cubicBezTo>
                    <a:cubicBezTo>
                      <a:pt x="3" y="856"/>
                      <a:pt x="0" y="968"/>
                      <a:pt x="5" y="968"/>
                    </a:cubicBezTo>
                    <a:cubicBezTo>
                      <a:pt x="8" y="968"/>
                      <a:pt x="12" y="939"/>
                      <a:pt x="21" y="84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8759053" y="3248769"/>
                <a:ext cx="118748" cy="193416"/>
              </a:xfrm>
              <a:custGeom>
                <a:rect b="b" l="l" r="r" t="t"/>
                <a:pathLst>
                  <a:path extrusionOk="0" h="2852" w="1751">
                    <a:moveTo>
                      <a:pt x="1268" y="0"/>
                    </a:moveTo>
                    <a:cubicBezTo>
                      <a:pt x="833" y="0"/>
                      <a:pt x="48" y="122"/>
                      <a:pt x="48" y="122"/>
                    </a:cubicBezTo>
                    <a:cubicBezTo>
                      <a:pt x="131" y="443"/>
                      <a:pt x="0" y="2694"/>
                      <a:pt x="322" y="2801"/>
                    </a:cubicBezTo>
                    <a:cubicBezTo>
                      <a:pt x="446" y="2832"/>
                      <a:pt x="670" y="2851"/>
                      <a:pt x="903" y="2851"/>
                    </a:cubicBezTo>
                    <a:cubicBezTo>
                      <a:pt x="1296" y="2851"/>
                      <a:pt x="1715" y="2796"/>
                      <a:pt x="1715" y="2646"/>
                    </a:cubicBezTo>
                    <a:cubicBezTo>
                      <a:pt x="1715" y="2408"/>
                      <a:pt x="1750" y="122"/>
                      <a:pt x="1512" y="27"/>
                    </a:cubicBezTo>
                    <a:cubicBezTo>
                      <a:pt x="1465" y="8"/>
                      <a:pt x="1377" y="0"/>
                      <a:pt x="1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8740471" y="3226254"/>
                <a:ext cx="153471" cy="85043"/>
              </a:xfrm>
              <a:custGeom>
                <a:rect b="b" l="l" r="r" t="t"/>
                <a:pathLst>
                  <a:path extrusionOk="0" h="1254" w="2263">
                    <a:moveTo>
                      <a:pt x="1667" y="0"/>
                    </a:moveTo>
                    <a:cubicBezTo>
                      <a:pt x="1105" y="0"/>
                      <a:pt x="110" y="97"/>
                      <a:pt x="0" y="97"/>
                    </a:cubicBezTo>
                    <a:cubicBezTo>
                      <a:pt x="0" y="97"/>
                      <a:pt x="119" y="740"/>
                      <a:pt x="119" y="1073"/>
                    </a:cubicBezTo>
                    <a:cubicBezTo>
                      <a:pt x="119" y="1209"/>
                      <a:pt x="395" y="1254"/>
                      <a:pt x="739" y="1254"/>
                    </a:cubicBezTo>
                    <a:cubicBezTo>
                      <a:pt x="1239" y="1254"/>
                      <a:pt x="1883" y="1158"/>
                      <a:pt x="2024" y="1109"/>
                    </a:cubicBezTo>
                    <a:cubicBezTo>
                      <a:pt x="2262" y="1014"/>
                      <a:pt x="2024" y="228"/>
                      <a:pt x="2048" y="61"/>
                    </a:cubicBezTo>
                    <a:cubicBezTo>
                      <a:pt x="2052" y="16"/>
                      <a:pt x="1895" y="0"/>
                      <a:pt x="16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8763054" y="3336931"/>
                <a:ext cx="114747" cy="69513"/>
              </a:xfrm>
              <a:custGeom>
                <a:rect b="b" l="l" r="r" t="t"/>
                <a:pathLst>
                  <a:path extrusionOk="0" h="1025" w="1692">
                    <a:moveTo>
                      <a:pt x="758" y="0"/>
                    </a:moveTo>
                    <a:cubicBezTo>
                      <a:pt x="562" y="0"/>
                      <a:pt x="328" y="11"/>
                      <a:pt x="48" y="36"/>
                    </a:cubicBezTo>
                    <a:cubicBezTo>
                      <a:pt x="1" y="382"/>
                      <a:pt x="72" y="965"/>
                      <a:pt x="72" y="965"/>
                    </a:cubicBezTo>
                    <a:cubicBezTo>
                      <a:pt x="114" y="939"/>
                      <a:pt x="388" y="922"/>
                      <a:pt x="698" y="922"/>
                    </a:cubicBezTo>
                    <a:cubicBezTo>
                      <a:pt x="1102" y="922"/>
                      <a:pt x="1567" y="951"/>
                      <a:pt x="1668" y="1025"/>
                    </a:cubicBezTo>
                    <a:cubicBezTo>
                      <a:pt x="1691" y="667"/>
                      <a:pt x="1668" y="132"/>
                      <a:pt x="1668" y="132"/>
                    </a:cubicBezTo>
                    <a:cubicBezTo>
                      <a:pt x="1668" y="132"/>
                      <a:pt x="1463" y="0"/>
                      <a:pt x="7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8764682" y="3353478"/>
                <a:ext cx="112306" cy="36011"/>
              </a:xfrm>
              <a:custGeom>
                <a:rect b="b" l="l" r="r" t="t"/>
                <a:pathLst>
                  <a:path extrusionOk="0" h="531" w="1656">
                    <a:moveTo>
                      <a:pt x="830" y="1"/>
                    </a:moveTo>
                    <a:cubicBezTo>
                      <a:pt x="597" y="1"/>
                      <a:pt x="318" y="30"/>
                      <a:pt x="0" y="114"/>
                    </a:cubicBezTo>
                    <a:cubicBezTo>
                      <a:pt x="0" y="257"/>
                      <a:pt x="24" y="447"/>
                      <a:pt x="24" y="447"/>
                    </a:cubicBezTo>
                    <a:cubicBezTo>
                      <a:pt x="37" y="435"/>
                      <a:pt x="415" y="399"/>
                      <a:pt x="809" y="399"/>
                    </a:cubicBezTo>
                    <a:cubicBezTo>
                      <a:pt x="1167" y="399"/>
                      <a:pt x="1536" y="429"/>
                      <a:pt x="1655" y="531"/>
                    </a:cubicBezTo>
                    <a:lnTo>
                      <a:pt x="1655" y="150"/>
                    </a:lnTo>
                    <a:cubicBezTo>
                      <a:pt x="1655" y="150"/>
                      <a:pt x="1358" y="1"/>
                      <a:pt x="8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7"/>
              <p:cNvSpPr/>
              <p:nvPr/>
            </p:nvSpPr>
            <p:spPr>
              <a:xfrm>
                <a:off x="8844638" y="3100387"/>
                <a:ext cx="268896" cy="317522"/>
              </a:xfrm>
              <a:custGeom>
                <a:rect b="b" l="l" r="r" t="t"/>
                <a:pathLst>
                  <a:path extrusionOk="0" h="4682" w="3965">
                    <a:moveTo>
                      <a:pt x="1619" y="0"/>
                    </a:moveTo>
                    <a:cubicBezTo>
                      <a:pt x="1536" y="405"/>
                      <a:pt x="238" y="1619"/>
                      <a:pt x="0" y="1667"/>
                    </a:cubicBezTo>
                    <a:cubicBezTo>
                      <a:pt x="562" y="2369"/>
                      <a:pt x="1170" y="4681"/>
                      <a:pt x="2502" y="4681"/>
                    </a:cubicBezTo>
                    <a:cubicBezTo>
                      <a:pt x="2525" y="4681"/>
                      <a:pt x="2548" y="4681"/>
                      <a:pt x="2572" y="4679"/>
                    </a:cubicBezTo>
                    <a:cubicBezTo>
                      <a:pt x="3965" y="4584"/>
                      <a:pt x="3501" y="4036"/>
                      <a:pt x="3584" y="3905"/>
                    </a:cubicBezTo>
                    <a:cubicBezTo>
                      <a:pt x="3679" y="3751"/>
                      <a:pt x="3620" y="2096"/>
                      <a:pt x="2953" y="1250"/>
                    </a:cubicBezTo>
                    <a:cubicBezTo>
                      <a:pt x="2298" y="393"/>
                      <a:pt x="1619" y="0"/>
                      <a:pt x="16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7"/>
              <p:cNvSpPr/>
              <p:nvPr/>
            </p:nvSpPr>
            <p:spPr>
              <a:xfrm>
                <a:off x="8869662" y="3141551"/>
                <a:ext cx="181751" cy="171239"/>
              </a:xfrm>
              <a:custGeom>
                <a:rect b="b" l="l" r="r" t="t"/>
                <a:pathLst>
                  <a:path extrusionOk="0" h="2525" w="2680">
                    <a:moveTo>
                      <a:pt x="2024" y="0"/>
                    </a:moveTo>
                    <a:cubicBezTo>
                      <a:pt x="1584" y="1096"/>
                      <a:pt x="0" y="1727"/>
                      <a:pt x="0" y="1727"/>
                    </a:cubicBezTo>
                    <a:cubicBezTo>
                      <a:pt x="0" y="1727"/>
                      <a:pt x="227" y="2132"/>
                      <a:pt x="417" y="2525"/>
                    </a:cubicBezTo>
                    <a:cubicBezTo>
                      <a:pt x="1310" y="2405"/>
                      <a:pt x="2655" y="1227"/>
                      <a:pt x="2679" y="798"/>
                    </a:cubicBezTo>
                    <a:cubicBezTo>
                      <a:pt x="2667" y="739"/>
                      <a:pt x="2465" y="500"/>
                      <a:pt x="20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a:off x="8877732" y="3157692"/>
                <a:ext cx="163983" cy="138958"/>
              </a:xfrm>
              <a:custGeom>
                <a:rect b="b" l="l" r="r" t="t"/>
                <a:pathLst>
                  <a:path extrusionOk="0" h="2049" w="2418">
                    <a:moveTo>
                      <a:pt x="2108" y="1"/>
                    </a:moveTo>
                    <a:cubicBezTo>
                      <a:pt x="1632" y="1155"/>
                      <a:pt x="0" y="1703"/>
                      <a:pt x="0" y="1703"/>
                    </a:cubicBezTo>
                    <a:cubicBezTo>
                      <a:pt x="0" y="1703"/>
                      <a:pt x="108" y="1941"/>
                      <a:pt x="179" y="2048"/>
                    </a:cubicBezTo>
                    <a:cubicBezTo>
                      <a:pt x="1096" y="1929"/>
                      <a:pt x="2382" y="560"/>
                      <a:pt x="2417" y="346"/>
                    </a:cubicBezTo>
                    <a:cubicBezTo>
                      <a:pt x="2417" y="322"/>
                      <a:pt x="2263" y="155"/>
                      <a:pt x="21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7"/>
              <p:cNvSpPr/>
              <p:nvPr/>
            </p:nvSpPr>
            <p:spPr>
              <a:xfrm>
                <a:off x="8696051" y="2914230"/>
                <a:ext cx="228545" cy="262522"/>
              </a:xfrm>
              <a:custGeom>
                <a:rect b="b" l="l" r="r" t="t"/>
                <a:pathLst>
                  <a:path extrusionOk="0" h="3871" w="3370">
                    <a:moveTo>
                      <a:pt x="2159" y="1"/>
                    </a:moveTo>
                    <a:cubicBezTo>
                      <a:pt x="2038" y="1"/>
                      <a:pt x="1921" y="61"/>
                      <a:pt x="1846" y="173"/>
                    </a:cubicBezTo>
                    <a:lnTo>
                      <a:pt x="120" y="2852"/>
                    </a:lnTo>
                    <a:cubicBezTo>
                      <a:pt x="0" y="3031"/>
                      <a:pt x="48" y="3257"/>
                      <a:pt x="227" y="3376"/>
                    </a:cubicBezTo>
                    <a:lnTo>
                      <a:pt x="1001" y="3805"/>
                    </a:lnTo>
                    <a:cubicBezTo>
                      <a:pt x="1067" y="3849"/>
                      <a:pt x="1140" y="3870"/>
                      <a:pt x="1212" y="3870"/>
                    </a:cubicBezTo>
                    <a:cubicBezTo>
                      <a:pt x="1333" y="3870"/>
                      <a:pt x="1450" y="3810"/>
                      <a:pt x="1524" y="3698"/>
                    </a:cubicBezTo>
                    <a:lnTo>
                      <a:pt x="3251" y="1019"/>
                    </a:lnTo>
                    <a:cubicBezTo>
                      <a:pt x="3370" y="840"/>
                      <a:pt x="3322" y="614"/>
                      <a:pt x="3144" y="495"/>
                    </a:cubicBezTo>
                    <a:lnTo>
                      <a:pt x="2370" y="66"/>
                    </a:lnTo>
                    <a:cubicBezTo>
                      <a:pt x="2303" y="22"/>
                      <a:pt x="2230"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7"/>
              <p:cNvSpPr/>
              <p:nvPr/>
            </p:nvSpPr>
            <p:spPr>
              <a:xfrm>
                <a:off x="8725891" y="2941967"/>
                <a:ext cx="176936" cy="211116"/>
              </a:xfrm>
              <a:custGeom>
                <a:rect b="b" l="l" r="r" t="t"/>
                <a:pathLst>
                  <a:path extrusionOk="0" h="3113" w="2609">
                    <a:moveTo>
                      <a:pt x="1806" y="0"/>
                    </a:moveTo>
                    <a:cubicBezTo>
                      <a:pt x="1706" y="0"/>
                      <a:pt x="1614" y="50"/>
                      <a:pt x="1561" y="134"/>
                    </a:cubicBezTo>
                    <a:lnTo>
                      <a:pt x="84" y="2396"/>
                    </a:lnTo>
                    <a:cubicBezTo>
                      <a:pt x="1" y="2551"/>
                      <a:pt x="37" y="2729"/>
                      <a:pt x="180" y="2812"/>
                    </a:cubicBezTo>
                    <a:lnTo>
                      <a:pt x="632" y="3062"/>
                    </a:lnTo>
                    <a:cubicBezTo>
                      <a:pt x="688" y="3097"/>
                      <a:pt x="747" y="3113"/>
                      <a:pt x="803" y="3113"/>
                    </a:cubicBezTo>
                    <a:cubicBezTo>
                      <a:pt x="903" y="3113"/>
                      <a:pt x="995" y="3063"/>
                      <a:pt x="1049" y="2979"/>
                    </a:cubicBezTo>
                    <a:lnTo>
                      <a:pt x="2525" y="717"/>
                    </a:lnTo>
                    <a:cubicBezTo>
                      <a:pt x="2608" y="562"/>
                      <a:pt x="2573" y="384"/>
                      <a:pt x="2442" y="300"/>
                    </a:cubicBezTo>
                    <a:lnTo>
                      <a:pt x="1977" y="50"/>
                    </a:lnTo>
                    <a:cubicBezTo>
                      <a:pt x="1922" y="16"/>
                      <a:pt x="1863" y="0"/>
                      <a:pt x="1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8877732" y="2813794"/>
                <a:ext cx="108847" cy="149402"/>
              </a:xfrm>
              <a:custGeom>
                <a:rect b="b" l="l" r="r" t="t"/>
                <a:pathLst>
                  <a:path extrusionOk="0" h="2203" w="1605">
                    <a:moveTo>
                      <a:pt x="1523" y="0"/>
                    </a:moveTo>
                    <a:cubicBezTo>
                      <a:pt x="1499" y="0"/>
                      <a:pt x="1474" y="10"/>
                      <a:pt x="1465" y="23"/>
                    </a:cubicBezTo>
                    <a:lnTo>
                      <a:pt x="36" y="1904"/>
                    </a:lnTo>
                    <a:cubicBezTo>
                      <a:pt x="0" y="1952"/>
                      <a:pt x="155" y="2024"/>
                      <a:pt x="203" y="2059"/>
                    </a:cubicBezTo>
                    <a:cubicBezTo>
                      <a:pt x="262" y="2095"/>
                      <a:pt x="322" y="2083"/>
                      <a:pt x="393" y="2202"/>
                    </a:cubicBezTo>
                    <a:lnTo>
                      <a:pt x="1560" y="119"/>
                    </a:lnTo>
                    <a:cubicBezTo>
                      <a:pt x="1605" y="29"/>
                      <a:pt x="1565" y="0"/>
                      <a:pt x="1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8724331" y="2965771"/>
                <a:ext cx="233428" cy="250925"/>
              </a:xfrm>
              <a:custGeom>
                <a:rect b="b" l="l" r="r" t="t"/>
                <a:pathLst>
                  <a:path extrusionOk="0" h="3700" w="3442">
                    <a:moveTo>
                      <a:pt x="703" y="1"/>
                    </a:moveTo>
                    <a:cubicBezTo>
                      <a:pt x="664" y="1"/>
                      <a:pt x="628" y="4"/>
                      <a:pt x="595" y="9"/>
                    </a:cubicBezTo>
                    <a:cubicBezTo>
                      <a:pt x="381" y="33"/>
                      <a:pt x="417" y="116"/>
                      <a:pt x="643" y="211"/>
                    </a:cubicBezTo>
                    <a:cubicBezTo>
                      <a:pt x="869" y="318"/>
                      <a:pt x="1155" y="545"/>
                      <a:pt x="1155" y="545"/>
                    </a:cubicBezTo>
                    <a:cubicBezTo>
                      <a:pt x="1155" y="545"/>
                      <a:pt x="685" y="212"/>
                      <a:pt x="376" y="212"/>
                    </a:cubicBezTo>
                    <a:cubicBezTo>
                      <a:pt x="344" y="212"/>
                      <a:pt x="314" y="215"/>
                      <a:pt x="286" y="223"/>
                    </a:cubicBezTo>
                    <a:cubicBezTo>
                      <a:pt x="0" y="318"/>
                      <a:pt x="238" y="509"/>
                      <a:pt x="976" y="902"/>
                    </a:cubicBezTo>
                    <a:cubicBezTo>
                      <a:pt x="974" y="902"/>
                      <a:pt x="972" y="902"/>
                      <a:pt x="969" y="902"/>
                    </a:cubicBezTo>
                    <a:cubicBezTo>
                      <a:pt x="869" y="902"/>
                      <a:pt x="393" y="573"/>
                      <a:pt x="225" y="573"/>
                    </a:cubicBezTo>
                    <a:cubicBezTo>
                      <a:pt x="173" y="573"/>
                      <a:pt x="151" y="605"/>
                      <a:pt x="179" y="687"/>
                    </a:cubicBezTo>
                    <a:cubicBezTo>
                      <a:pt x="240" y="836"/>
                      <a:pt x="377" y="991"/>
                      <a:pt x="512" y="1120"/>
                    </a:cubicBezTo>
                    <a:lnTo>
                      <a:pt x="512" y="1120"/>
                    </a:lnTo>
                    <a:cubicBezTo>
                      <a:pt x="427" y="1061"/>
                      <a:pt x="346" y="1017"/>
                      <a:pt x="295" y="1017"/>
                    </a:cubicBezTo>
                    <a:cubicBezTo>
                      <a:pt x="256" y="1017"/>
                      <a:pt x="234" y="1042"/>
                      <a:pt x="238" y="1104"/>
                    </a:cubicBezTo>
                    <a:cubicBezTo>
                      <a:pt x="262" y="1414"/>
                      <a:pt x="834" y="2188"/>
                      <a:pt x="1334" y="2485"/>
                    </a:cubicBezTo>
                    <a:cubicBezTo>
                      <a:pt x="1822" y="2783"/>
                      <a:pt x="1846" y="2819"/>
                      <a:pt x="1989" y="3069"/>
                    </a:cubicBezTo>
                    <a:cubicBezTo>
                      <a:pt x="2119" y="3319"/>
                      <a:pt x="2227" y="3700"/>
                      <a:pt x="2227" y="3700"/>
                    </a:cubicBezTo>
                    <a:cubicBezTo>
                      <a:pt x="2227" y="3700"/>
                      <a:pt x="3441" y="2783"/>
                      <a:pt x="3417" y="2450"/>
                    </a:cubicBezTo>
                    <a:cubicBezTo>
                      <a:pt x="3417" y="2092"/>
                      <a:pt x="2834" y="1759"/>
                      <a:pt x="2834" y="1759"/>
                    </a:cubicBezTo>
                    <a:cubicBezTo>
                      <a:pt x="2584" y="1199"/>
                      <a:pt x="2191" y="556"/>
                      <a:pt x="1691" y="306"/>
                    </a:cubicBezTo>
                    <a:cubicBezTo>
                      <a:pt x="1253" y="93"/>
                      <a:pt x="929" y="1"/>
                      <a:pt x="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8378737" y="4643146"/>
                <a:ext cx="242312" cy="102879"/>
              </a:xfrm>
              <a:custGeom>
                <a:rect b="b" l="l" r="r" t="t"/>
                <a:pathLst>
                  <a:path extrusionOk="0" h="1517" w="3573">
                    <a:moveTo>
                      <a:pt x="1381" y="0"/>
                    </a:moveTo>
                    <a:cubicBezTo>
                      <a:pt x="963" y="0"/>
                      <a:pt x="504" y="66"/>
                      <a:pt x="24" y="242"/>
                    </a:cubicBezTo>
                    <a:cubicBezTo>
                      <a:pt x="0" y="647"/>
                      <a:pt x="0" y="1064"/>
                      <a:pt x="0" y="1064"/>
                    </a:cubicBezTo>
                    <a:cubicBezTo>
                      <a:pt x="190" y="993"/>
                      <a:pt x="757" y="848"/>
                      <a:pt x="1407" y="848"/>
                    </a:cubicBezTo>
                    <a:cubicBezTo>
                      <a:pt x="2064" y="848"/>
                      <a:pt x="2808" y="996"/>
                      <a:pt x="3334" y="1516"/>
                    </a:cubicBezTo>
                    <a:cubicBezTo>
                      <a:pt x="3536" y="992"/>
                      <a:pt x="3572" y="623"/>
                      <a:pt x="3572" y="623"/>
                    </a:cubicBezTo>
                    <a:cubicBezTo>
                      <a:pt x="3572" y="623"/>
                      <a:pt x="2665" y="0"/>
                      <a:pt x="13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8377109" y="4661931"/>
                <a:ext cx="241498" cy="67885"/>
              </a:xfrm>
              <a:custGeom>
                <a:rect b="b" l="l" r="r" t="t"/>
                <a:pathLst>
                  <a:path extrusionOk="0" h="1001" w="3561">
                    <a:moveTo>
                      <a:pt x="1423" y="1"/>
                    </a:moveTo>
                    <a:cubicBezTo>
                      <a:pt x="1018" y="1"/>
                      <a:pt x="562" y="54"/>
                      <a:pt x="60" y="191"/>
                    </a:cubicBezTo>
                    <a:cubicBezTo>
                      <a:pt x="0" y="263"/>
                      <a:pt x="36" y="537"/>
                      <a:pt x="36" y="537"/>
                    </a:cubicBezTo>
                    <a:cubicBezTo>
                      <a:pt x="124" y="505"/>
                      <a:pt x="730" y="325"/>
                      <a:pt x="1458" y="325"/>
                    </a:cubicBezTo>
                    <a:cubicBezTo>
                      <a:pt x="2112" y="325"/>
                      <a:pt x="2866" y="471"/>
                      <a:pt x="3429" y="1001"/>
                    </a:cubicBezTo>
                    <a:cubicBezTo>
                      <a:pt x="3560" y="620"/>
                      <a:pt x="3549" y="584"/>
                      <a:pt x="3549" y="584"/>
                    </a:cubicBezTo>
                    <a:cubicBezTo>
                      <a:pt x="3549" y="584"/>
                      <a:pt x="2768" y="1"/>
                      <a:pt x="14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7"/>
              <p:cNvSpPr/>
              <p:nvPr/>
            </p:nvSpPr>
            <p:spPr>
              <a:xfrm>
                <a:off x="8742913" y="4643553"/>
                <a:ext cx="251128" cy="104846"/>
              </a:xfrm>
              <a:custGeom>
                <a:rect b="b" l="l" r="r" t="t"/>
                <a:pathLst>
                  <a:path extrusionOk="0" h="1546" w="3703">
                    <a:moveTo>
                      <a:pt x="2390" y="1"/>
                    </a:moveTo>
                    <a:cubicBezTo>
                      <a:pt x="1070" y="1"/>
                      <a:pt x="0" y="629"/>
                      <a:pt x="0" y="629"/>
                    </a:cubicBezTo>
                    <a:cubicBezTo>
                      <a:pt x="0" y="629"/>
                      <a:pt x="12" y="1034"/>
                      <a:pt x="226" y="1546"/>
                    </a:cubicBezTo>
                    <a:cubicBezTo>
                      <a:pt x="872" y="1026"/>
                      <a:pt x="1757" y="864"/>
                      <a:pt x="2478" y="864"/>
                    </a:cubicBezTo>
                    <a:cubicBezTo>
                      <a:pt x="3045" y="864"/>
                      <a:pt x="3511" y="965"/>
                      <a:pt x="3679" y="1070"/>
                    </a:cubicBezTo>
                    <a:cubicBezTo>
                      <a:pt x="3679" y="1070"/>
                      <a:pt x="3703" y="629"/>
                      <a:pt x="3679" y="224"/>
                    </a:cubicBezTo>
                    <a:cubicBezTo>
                      <a:pt x="3242" y="62"/>
                      <a:pt x="2804" y="1"/>
                      <a:pt x="2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7"/>
              <p:cNvSpPr/>
              <p:nvPr/>
            </p:nvSpPr>
            <p:spPr>
              <a:xfrm>
                <a:off x="8744473" y="4660033"/>
                <a:ext cx="248755" cy="71412"/>
              </a:xfrm>
              <a:custGeom>
                <a:rect b="b" l="l" r="r" t="t"/>
                <a:pathLst>
                  <a:path extrusionOk="0" h="1053" w="3668">
                    <a:moveTo>
                      <a:pt x="2405" y="1"/>
                    </a:moveTo>
                    <a:cubicBezTo>
                      <a:pt x="1105" y="1"/>
                      <a:pt x="25" y="624"/>
                      <a:pt x="25" y="624"/>
                    </a:cubicBezTo>
                    <a:cubicBezTo>
                      <a:pt x="25" y="624"/>
                      <a:pt x="1" y="684"/>
                      <a:pt x="144" y="1053"/>
                    </a:cubicBezTo>
                    <a:cubicBezTo>
                      <a:pt x="763" y="536"/>
                      <a:pt x="1613" y="386"/>
                      <a:pt x="2323" y="386"/>
                    </a:cubicBezTo>
                    <a:cubicBezTo>
                      <a:pt x="3019" y="386"/>
                      <a:pt x="3579" y="530"/>
                      <a:pt x="3656" y="612"/>
                    </a:cubicBezTo>
                    <a:cubicBezTo>
                      <a:pt x="3656" y="612"/>
                      <a:pt x="3668" y="231"/>
                      <a:pt x="3656" y="219"/>
                    </a:cubicBezTo>
                    <a:cubicBezTo>
                      <a:pt x="3235" y="61"/>
                      <a:pt x="2809" y="1"/>
                      <a:pt x="24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0" name="Google Shape;2400;p67"/>
          <p:cNvGrpSpPr/>
          <p:nvPr/>
        </p:nvGrpSpPr>
        <p:grpSpPr>
          <a:xfrm>
            <a:off x="2021806" y="3103409"/>
            <a:ext cx="339177" cy="211269"/>
            <a:chOff x="6243051" y="3459679"/>
            <a:chExt cx="388252" cy="241837"/>
          </a:xfrm>
        </p:grpSpPr>
        <p:sp>
          <p:nvSpPr>
            <p:cNvPr id="2401" name="Google Shape;2401;p67"/>
            <p:cNvSpPr/>
            <p:nvPr/>
          </p:nvSpPr>
          <p:spPr>
            <a:xfrm>
              <a:off x="6503807" y="3459679"/>
              <a:ext cx="127497" cy="128446"/>
            </a:xfrm>
            <a:custGeom>
              <a:rect b="b" l="l" r="r" t="t"/>
              <a:pathLst>
                <a:path extrusionOk="0" h="1894" w="1880">
                  <a:moveTo>
                    <a:pt x="965" y="0"/>
                  </a:moveTo>
                  <a:cubicBezTo>
                    <a:pt x="930" y="0"/>
                    <a:pt x="846" y="12"/>
                    <a:pt x="787" y="48"/>
                  </a:cubicBezTo>
                  <a:cubicBezTo>
                    <a:pt x="692" y="96"/>
                    <a:pt x="572" y="251"/>
                    <a:pt x="525" y="346"/>
                  </a:cubicBezTo>
                  <a:cubicBezTo>
                    <a:pt x="453" y="489"/>
                    <a:pt x="239" y="762"/>
                    <a:pt x="1" y="1239"/>
                  </a:cubicBezTo>
                  <a:lnTo>
                    <a:pt x="632" y="1894"/>
                  </a:lnTo>
                  <a:cubicBezTo>
                    <a:pt x="632" y="1894"/>
                    <a:pt x="846" y="1620"/>
                    <a:pt x="1084" y="1441"/>
                  </a:cubicBezTo>
                  <a:cubicBezTo>
                    <a:pt x="1311" y="1286"/>
                    <a:pt x="1656" y="941"/>
                    <a:pt x="1704" y="715"/>
                  </a:cubicBezTo>
                  <a:cubicBezTo>
                    <a:pt x="1775" y="608"/>
                    <a:pt x="1846" y="548"/>
                    <a:pt x="1846" y="548"/>
                  </a:cubicBezTo>
                  <a:cubicBezTo>
                    <a:pt x="1846" y="548"/>
                    <a:pt x="1879" y="428"/>
                    <a:pt x="1747" y="428"/>
                  </a:cubicBezTo>
                  <a:cubicBezTo>
                    <a:pt x="1740" y="428"/>
                    <a:pt x="1734" y="429"/>
                    <a:pt x="1727" y="429"/>
                  </a:cubicBezTo>
                  <a:lnTo>
                    <a:pt x="1680" y="429"/>
                  </a:lnTo>
                  <a:cubicBezTo>
                    <a:pt x="1704" y="405"/>
                    <a:pt x="1704" y="346"/>
                    <a:pt x="1644" y="298"/>
                  </a:cubicBezTo>
                  <a:cubicBezTo>
                    <a:pt x="1590" y="262"/>
                    <a:pt x="1546" y="251"/>
                    <a:pt x="1512" y="251"/>
                  </a:cubicBezTo>
                  <a:cubicBezTo>
                    <a:pt x="1477" y="251"/>
                    <a:pt x="1454" y="262"/>
                    <a:pt x="1442" y="274"/>
                  </a:cubicBezTo>
                  <a:lnTo>
                    <a:pt x="1430" y="274"/>
                  </a:lnTo>
                  <a:cubicBezTo>
                    <a:pt x="1430" y="239"/>
                    <a:pt x="1430" y="131"/>
                    <a:pt x="1311" y="96"/>
                  </a:cubicBezTo>
                  <a:cubicBezTo>
                    <a:pt x="1283" y="84"/>
                    <a:pt x="1252" y="80"/>
                    <a:pt x="1224" y="80"/>
                  </a:cubicBezTo>
                  <a:cubicBezTo>
                    <a:pt x="1168" y="80"/>
                    <a:pt x="1120" y="96"/>
                    <a:pt x="1120" y="96"/>
                  </a:cubicBezTo>
                  <a:cubicBezTo>
                    <a:pt x="1120" y="96"/>
                    <a:pt x="1144" y="36"/>
                    <a:pt x="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2" name="Google Shape;2402;p67"/>
            <p:cNvGrpSpPr/>
            <p:nvPr/>
          </p:nvGrpSpPr>
          <p:grpSpPr>
            <a:xfrm>
              <a:off x="6243051" y="3463748"/>
              <a:ext cx="316572" cy="237768"/>
              <a:chOff x="6243051" y="3463748"/>
              <a:chExt cx="316572" cy="237768"/>
            </a:xfrm>
          </p:grpSpPr>
          <p:sp>
            <p:nvSpPr>
              <p:cNvPr id="2403" name="Google Shape;2403;p67"/>
              <p:cNvSpPr/>
              <p:nvPr/>
            </p:nvSpPr>
            <p:spPr>
              <a:xfrm>
                <a:off x="6243051" y="3463748"/>
                <a:ext cx="316572" cy="237768"/>
              </a:xfrm>
              <a:custGeom>
                <a:rect b="b" l="l" r="r" t="t"/>
                <a:pathLst>
                  <a:path extrusionOk="0" h="3506" w="4668">
                    <a:moveTo>
                      <a:pt x="1155" y="0"/>
                    </a:moveTo>
                    <a:cubicBezTo>
                      <a:pt x="1155" y="0"/>
                      <a:pt x="0" y="631"/>
                      <a:pt x="119" y="2191"/>
                    </a:cubicBezTo>
                    <a:cubicBezTo>
                      <a:pt x="165" y="2859"/>
                      <a:pt x="1697" y="3506"/>
                      <a:pt x="2420" y="3506"/>
                    </a:cubicBezTo>
                    <a:cubicBezTo>
                      <a:pt x="2457" y="3506"/>
                      <a:pt x="2492" y="3504"/>
                      <a:pt x="2524" y="3500"/>
                    </a:cubicBezTo>
                    <a:cubicBezTo>
                      <a:pt x="3013" y="3441"/>
                      <a:pt x="4668" y="2238"/>
                      <a:pt x="4656" y="2000"/>
                    </a:cubicBezTo>
                    <a:cubicBezTo>
                      <a:pt x="4608" y="1131"/>
                      <a:pt x="3870" y="881"/>
                      <a:pt x="3870" y="881"/>
                    </a:cubicBezTo>
                    <a:lnTo>
                      <a:pt x="2512" y="1464"/>
                    </a:lnTo>
                    <a:cubicBezTo>
                      <a:pt x="2084" y="1179"/>
                      <a:pt x="1643" y="71"/>
                      <a:pt x="1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7"/>
              <p:cNvSpPr/>
              <p:nvPr/>
            </p:nvSpPr>
            <p:spPr>
              <a:xfrm>
                <a:off x="6267262" y="3499216"/>
                <a:ext cx="121190" cy="173002"/>
              </a:xfrm>
              <a:custGeom>
                <a:rect b="b" l="l" r="r" t="t"/>
                <a:pathLst>
                  <a:path extrusionOk="0" h="2551" w="1787">
                    <a:moveTo>
                      <a:pt x="1370" y="1"/>
                    </a:moveTo>
                    <a:cubicBezTo>
                      <a:pt x="1370" y="1"/>
                      <a:pt x="477" y="239"/>
                      <a:pt x="0" y="2061"/>
                    </a:cubicBezTo>
                    <a:cubicBezTo>
                      <a:pt x="323" y="2511"/>
                      <a:pt x="541" y="2551"/>
                      <a:pt x="609" y="2551"/>
                    </a:cubicBezTo>
                    <a:cubicBezTo>
                      <a:pt x="624" y="2551"/>
                      <a:pt x="631" y="2549"/>
                      <a:pt x="631" y="2549"/>
                    </a:cubicBezTo>
                    <a:cubicBezTo>
                      <a:pt x="810" y="2227"/>
                      <a:pt x="1108" y="799"/>
                      <a:pt x="1786" y="560"/>
                    </a:cubicBezTo>
                    <a:cubicBezTo>
                      <a:pt x="1560" y="96"/>
                      <a:pt x="1370" y="1"/>
                      <a:pt x="13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7"/>
              <p:cNvSpPr/>
              <p:nvPr/>
            </p:nvSpPr>
            <p:spPr>
              <a:xfrm>
                <a:off x="6277773" y="3507286"/>
                <a:ext cx="102608" cy="158354"/>
              </a:xfrm>
              <a:custGeom>
                <a:rect b="b" l="l" r="r" t="t"/>
                <a:pathLst>
                  <a:path extrusionOk="0" h="2335" w="1513">
                    <a:moveTo>
                      <a:pt x="1310" y="1"/>
                    </a:moveTo>
                    <a:cubicBezTo>
                      <a:pt x="1310" y="1"/>
                      <a:pt x="584" y="311"/>
                      <a:pt x="0" y="2108"/>
                    </a:cubicBezTo>
                    <a:cubicBezTo>
                      <a:pt x="143" y="2263"/>
                      <a:pt x="262" y="2335"/>
                      <a:pt x="262" y="2335"/>
                    </a:cubicBezTo>
                    <a:cubicBezTo>
                      <a:pt x="512" y="1442"/>
                      <a:pt x="988" y="382"/>
                      <a:pt x="1512" y="251"/>
                    </a:cubicBezTo>
                    <a:cubicBezTo>
                      <a:pt x="1405" y="84"/>
                      <a:pt x="1310" y="1"/>
                      <a:pt x="13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7"/>
              <p:cNvSpPr/>
              <p:nvPr/>
            </p:nvSpPr>
            <p:spPr>
              <a:xfrm>
                <a:off x="6451384" y="3532311"/>
                <a:ext cx="95284" cy="119630"/>
              </a:xfrm>
              <a:custGeom>
                <a:rect b="b" l="l" r="r" t="t"/>
                <a:pathLst>
                  <a:path extrusionOk="0" h="1764" w="1405">
                    <a:moveTo>
                      <a:pt x="471" y="0"/>
                    </a:moveTo>
                    <a:cubicBezTo>
                      <a:pt x="434" y="0"/>
                      <a:pt x="260" y="102"/>
                      <a:pt x="0" y="215"/>
                    </a:cubicBezTo>
                    <a:cubicBezTo>
                      <a:pt x="453" y="406"/>
                      <a:pt x="798" y="1763"/>
                      <a:pt x="798" y="1763"/>
                    </a:cubicBezTo>
                    <a:cubicBezTo>
                      <a:pt x="798" y="1763"/>
                      <a:pt x="1191" y="1477"/>
                      <a:pt x="1405" y="1227"/>
                    </a:cubicBezTo>
                    <a:cubicBezTo>
                      <a:pt x="1179" y="501"/>
                      <a:pt x="500" y="1"/>
                      <a:pt x="476" y="1"/>
                    </a:cubicBezTo>
                    <a:cubicBezTo>
                      <a:pt x="475" y="0"/>
                      <a:pt x="473" y="0"/>
                      <a:pt x="4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6459454" y="3535566"/>
                <a:ext cx="75142" cy="102608"/>
              </a:xfrm>
              <a:custGeom>
                <a:rect b="b" l="l" r="r" t="t"/>
                <a:pathLst>
                  <a:path extrusionOk="0" h="1513" w="1108">
                    <a:moveTo>
                      <a:pt x="214" y="1"/>
                    </a:moveTo>
                    <a:cubicBezTo>
                      <a:pt x="179" y="24"/>
                      <a:pt x="95" y="60"/>
                      <a:pt x="0" y="108"/>
                    </a:cubicBezTo>
                    <a:cubicBezTo>
                      <a:pt x="500" y="298"/>
                      <a:pt x="869" y="1513"/>
                      <a:pt x="869" y="1513"/>
                    </a:cubicBezTo>
                    <a:cubicBezTo>
                      <a:pt x="869" y="1513"/>
                      <a:pt x="1036" y="1394"/>
                      <a:pt x="1107" y="1322"/>
                    </a:cubicBezTo>
                    <a:cubicBezTo>
                      <a:pt x="929" y="560"/>
                      <a:pt x="226" y="1"/>
                      <a:pt x="2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8" name="Google Shape;2408;p67"/>
          <p:cNvSpPr/>
          <p:nvPr/>
        </p:nvSpPr>
        <p:spPr>
          <a:xfrm>
            <a:off x="3017239" y="3008801"/>
            <a:ext cx="422367" cy="321455"/>
          </a:xfrm>
          <a:custGeom>
            <a:rect b="b" l="l" r="r" t="t"/>
            <a:pathLst>
              <a:path extrusionOk="0" h="4740" w="6228">
                <a:moveTo>
                  <a:pt x="1" y="1"/>
                </a:moveTo>
                <a:lnTo>
                  <a:pt x="37" y="3275"/>
                </a:lnTo>
                <a:lnTo>
                  <a:pt x="60" y="3275"/>
                </a:lnTo>
                <a:cubicBezTo>
                  <a:pt x="60" y="3275"/>
                  <a:pt x="1691" y="3251"/>
                  <a:pt x="2834" y="3251"/>
                </a:cubicBezTo>
                <a:lnTo>
                  <a:pt x="3751" y="3251"/>
                </a:lnTo>
                <a:cubicBezTo>
                  <a:pt x="5001" y="3311"/>
                  <a:pt x="5621" y="4561"/>
                  <a:pt x="5644" y="4739"/>
                </a:cubicBezTo>
                <a:lnTo>
                  <a:pt x="5847" y="4739"/>
                </a:lnTo>
                <a:cubicBezTo>
                  <a:pt x="6002" y="4739"/>
                  <a:pt x="6097" y="4727"/>
                  <a:pt x="6133" y="4715"/>
                </a:cubicBezTo>
                <a:lnTo>
                  <a:pt x="6168" y="4739"/>
                </a:lnTo>
                <a:cubicBezTo>
                  <a:pt x="6228" y="4727"/>
                  <a:pt x="6216" y="4608"/>
                  <a:pt x="6216" y="4608"/>
                </a:cubicBezTo>
                <a:lnTo>
                  <a:pt x="6216" y="1263"/>
                </a:lnTo>
                <a:lnTo>
                  <a:pt x="6133" y="1263"/>
                </a:lnTo>
                <a:lnTo>
                  <a:pt x="6133" y="4644"/>
                </a:lnTo>
                <a:cubicBezTo>
                  <a:pt x="6133" y="4644"/>
                  <a:pt x="6133" y="4668"/>
                  <a:pt x="6121" y="4668"/>
                </a:cubicBezTo>
                <a:cubicBezTo>
                  <a:pt x="6073" y="4680"/>
                  <a:pt x="5847" y="4704"/>
                  <a:pt x="5847" y="4704"/>
                </a:cubicBezTo>
                <a:cubicBezTo>
                  <a:pt x="5787" y="4704"/>
                  <a:pt x="5692" y="4680"/>
                  <a:pt x="5692" y="4680"/>
                </a:cubicBezTo>
                <a:cubicBezTo>
                  <a:pt x="5597" y="4418"/>
                  <a:pt x="4894" y="3251"/>
                  <a:pt x="3727" y="3215"/>
                </a:cubicBezTo>
                <a:lnTo>
                  <a:pt x="2882" y="3215"/>
                </a:lnTo>
                <a:cubicBezTo>
                  <a:pt x="1834" y="3215"/>
                  <a:pt x="322" y="3227"/>
                  <a:pt x="60" y="3227"/>
                </a:cubicBezTo>
                <a:lnTo>
                  <a:pt x="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9" name="Google Shape;2409;p67"/>
          <p:cNvGrpSpPr/>
          <p:nvPr/>
        </p:nvGrpSpPr>
        <p:grpSpPr>
          <a:xfrm>
            <a:off x="1406017" y="2869333"/>
            <a:ext cx="725869" cy="1253143"/>
            <a:chOff x="5538164" y="3191736"/>
            <a:chExt cx="830894" cy="1434458"/>
          </a:xfrm>
        </p:grpSpPr>
        <p:sp>
          <p:nvSpPr>
            <p:cNvPr id="2410" name="Google Shape;2410;p67"/>
            <p:cNvSpPr/>
            <p:nvPr/>
          </p:nvSpPr>
          <p:spPr>
            <a:xfrm>
              <a:off x="5736799" y="3377960"/>
              <a:ext cx="260012" cy="294667"/>
            </a:xfrm>
            <a:custGeom>
              <a:rect b="b" l="l" r="r" t="t"/>
              <a:pathLst>
                <a:path extrusionOk="0" h="4345" w="3834">
                  <a:moveTo>
                    <a:pt x="3316" y="1"/>
                  </a:moveTo>
                  <a:cubicBezTo>
                    <a:pt x="2513" y="1"/>
                    <a:pt x="1082" y="1902"/>
                    <a:pt x="560" y="2503"/>
                  </a:cubicBezTo>
                  <a:cubicBezTo>
                    <a:pt x="0" y="3122"/>
                    <a:pt x="452" y="4039"/>
                    <a:pt x="941" y="4313"/>
                  </a:cubicBezTo>
                  <a:cubicBezTo>
                    <a:pt x="977" y="4334"/>
                    <a:pt x="1019" y="4344"/>
                    <a:pt x="1065" y="4344"/>
                  </a:cubicBezTo>
                  <a:cubicBezTo>
                    <a:pt x="1637" y="4344"/>
                    <a:pt x="2894" y="2808"/>
                    <a:pt x="3346" y="2158"/>
                  </a:cubicBezTo>
                  <a:cubicBezTo>
                    <a:pt x="3834" y="1456"/>
                    <a:pt x="3429" y="15"/>
                    <a:pt x="3429" y="15"/>
                  </a:cubicBezTo>
                  <a:cubicBezTo>
                    <a:pt x="3393" y="5"/>
                    <a:pt x="3355" y="1"/>
                    <a:pt x="33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5840152" y="3429772"/>
              <a:ext cx="97725" cy="147028"/>
            </a:xfrm>
            <a:custGeom>
              <a:rect b="b" l="l" r="r" t="t"/>
              <a:pathLst>
                <a:path extrusionOk="0" h="2168" w="1441">
                  <a:moveTo>
                    <a:pt x="560" y="1"/>
                  </a:moveTo>
                  <a:cubicBezTo>
                    <a:pt x="167" y="382"/>
                    <a:pt x="0" y="656"/>
                    <a:pt x="0" y="656"/>
                  </a:cubicBezTo>
                  <a:cubicBezTo>
                    <a:pt x="143" y="858"/>
                    <a:pt x="833" y="1406"/>
                    <a:pt x="1000" y="2168"/>
                  </a:cubicBezTo>
                  <a:cubicBezTo>
                    <a:pt x="1334" y="1823"/>
                    <a:pt x="1441" y="1620"/>
                    <a:pt x="1441" y="1620"/>
                  </a:cubicBezTo>
                  <a:cubicBezTo>
                    <a:pt x="1441" y="1620"/>
                    <a:pt x="1322" y="680"/>
                    <a:pt x="5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5849036" y="3442725"/>
              <a:ext cx="80771" cy="122817"/>
            </a:xfrm>
            <a:custGeom>
              <a:rect b="b" l="l" r="r" t="t"/>
              <a:pathLst>
                <a:path extrusionOk="0" h="1811" w="1191">
                  <a:moveTo>
                    <a:pt x="238" y="0"/>
                  </a:moveTo>
                  <a:cubicBezTo>
                    <a:pt x="107" y="120"/>
                    <a:pt x="0" y="262"/>
                    <a:pt x="0" y="262"/>
                  </a:cubicBezTo>
                  <a:cubicBezTo>
                    <a:pt x="488" y="584"/>
                    <a:pt x="1012" y="1358"/>
                    <a:pt x="1012" y="1810"/>
                  </a:cubicBezTo>
                  <a:lnTo>
                    <a:pt x="1191" y="1596"/>
                  </a:lnTo>
                  <a:cubicBezTo>
                    <a:pt x="1191" y="1596"/>
                    <a:pt x="1072" y="727"/>
                    <a:pt x="2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5541351" y="4477877"/>
              <a:ext cx="210845" cy="134821"/>
            </a:xfrm>
            <a:custGeom>
              <a:rect b="b" l="l" r="r" t="t"/>
              <a:pathLst>
                <a:path extrusionOk="0" h="1988" w="3109">
                  <a:moveTo>
                    <a:pt x="548" y="0"/>
                  </a:moveTo>
                  <a:cubicBezTo>
                    <a:pt x="346" y="560"/>
                    <a:pt x="1" y="1512"/>
                    <a:pt x="203" y="1774"/>
                  </a:cubicBezTo>
                  <a:cubicBezTo>
                    <a:pt x="330" y="1944"/>
                    <a:pt x="639" y="1988"/>
                    <a:pt x="920" y="1988"/>
                  </a:cubicBezTo>
                  <a:cubicBezTo>
                    <a:pt x="1112" y="1988"/>
                    <a:pt x="1292" y="1967"/>
                    <a:pt x="1394" y="1953"/>
                  </a:cubicBezTo>
                  <a:cubicBezTo>
                    <a:pt x="1632" y="1929"/>
                    <a:pt x="2489" y="1512"/>
                    <a:pt x="2799" y="1405"/>
                  </a:cubicBezTo>
                  <a:cubicBezTo>
                    <a:pt x="3108" y="1298"/>
                    <a:pt x="3084" y="536"/>
                    <a:pt x="2620" y="393"/>
                  </a:cubicBezTo>
                  <a:cubicBezTo>
                    <a:pt x="2168" y="262"/>
                    <a:pt x="1429" y="0"/>
                    <a:pt x="14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6105790" y="4468993"/>
              <a:ext cx="263268" cy="157201"/>
            </a:xfrm>
            <a:custGeom>
              <a:rect b="b" l="l" r="r" t="t"/>
              <a:pathLst>
                <a:path extrusionOk="0" h="2318" w="3882">
                  <a:moveTo>
                    <a:pt x="2108" y="0"/>
                  </a:moveTo>
                  <a:lnTo>
                    <a:pt x="631" y="334"/>
                  </a:lnTo>
                  <a:cubicBezTo>
                    <a:pt x="631" y="750"/>
                    <a:pt x="0" y="1703"/>
                    <a:pt x="488" y="2191"/>
                  </a:cubicBezTo>
                  <a:cubicBezTo>
                    <a:pt x="488" y="2191"/>
                    <a:pt x="663" y="2318"/>
                    <a:pt x="1052" y="2318"/>
                  </a:cubicBezTo>
                  <a:cubicBezTo>
                    <a:pt x="1209" y="2318"/>
                    <a:pt x="1401" y="2297"/>
                    <a:pt x="1631" y="2239"/>
                  </a:cubicBezTo>
                  <a:cubicBezTo>
                    <a:pt x="1742" y="2207"/>
                    <a:pt x="1887" y="2196"/>
                    <a:pt x="2042" y="2196"/>
                  </a:cubicBezTo>
                  <a:cubicBezTo>
                    <a:pt x="2352" y="2196"/>
                    <a:pt x="2707" y="2239"/>
                    <a:pt x="2929" y="2239"/>
                  </a:cubicBezTo>
                  <a:cubicBezTo>
                    <a:pt x="3727" y="2215"/>
                    <a:pt x="3882" y="1846"/>
                    <a:pt x="3608" y="1346"/>
                  </a:cubicBezTo>
                  <a:cubicBezTo>
                    <a:pt x="3465" y="1084"/>
                    <a:pt x="2882" y="1131"/>
                    <a:pt x="2417" y="953"/>
                  </a:cubicBezTo>
                  <a:cubicBezTo>
                    <a:pt x="1965" y="774"/>
                    <a:pt x="2108" y="0"/>
                    <a:pt x="2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5888573" y="3693850"/>
              <a:ext cx="408600" cy="853687"/>
            </a:xfrm>
            <a:custGeom>
              <a:rect b="b" l="l" r="r" t="t"/>
              <a:pathLst>
                <a:path extrusionOk="0" h="12588" w="6025">
                  <a:moveTo>
                    <a:pt x="2203" y="0"/>
                  </a:moveTo>
                  <a:lnTo>
                    <a:pt x="596" y="12"/>
                  </a:lnTo>
                  <a:lnTo>
                    <a:pt x="0" y="3072"/>
                  </a:lnTo>
                  <a:cubicBezTo>
                    <a:pt x="191" y="4656"/>
                    <a:pt x="3144" y="7013"/>
                    <a:pt x="3096" y="8013"/>
                  </a:cubicBezTo>
                  <a:cubicBezTo>
                    <a:pt x="3048" y="8859"/>
                    <a:pt x="3037" y="12145"/>
                    <a:pt x="3441" y="12573"/>
                  </a:cubicBezTo>
                  <a:cubicBezTo>
                    <a:pt x="3450" y="12583"/>
                    <a:pt x="3493" y="12588"/>
                    <a:pt x="3561" y="12588"/>
                  </a:cubicBezTo>
                  <a:cubicBezTo>
                    <a:pt x="4058" y="12588"/>
                    <a:pt x="5906" y="12352"/>
                    <a:pt x="5906" y="12299"/>
                  </a:cubicBezTo>
                  <a:cubicBezTo>
                    <a:pt x="5775" y="10906"/>
                    <a:pt x="6025" y="8168"/>
                    <a:pt x="5882" y="7454"/>
                  </a:cubicBezTo>
                  <a:cubicBezTo>
                    <a:pt x="5537" y="5894"/>
                    <a:pt x="4001" y="2632"/>
                    <a:pt x="3953" y="1953"/>
                  </a:cubicBezTo>
                  <a:cubicBezTo>
                    <a:pt x="3894" y="953"/>
                    <a:pt x="2370" y="524"/>
                    <a:pt x="2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p:nvPr/>
          </p:nvSpPr>
          <p:spPr>
            <a:xfrm>
              <a:off x="6119489" y="3875530"/>
              <a:ext cx="178496" cy="661356"/>
            </a:xfrm>
            <a:custGeom>
              <a:rect b="b" l="l" r="r" t="t"/>
              <a:pathLst>
                <a:path extrusionOk="0" h="9752" w="2632">
                  <a:moveTo>
                    <a:pt x="846" y="0"/>
                  </a:moveTo>
                  <a:lnTo>
                    <a:pt x="1" y="595"/>
                  </a:lnTo>
                  <a:cubicBezTo>
                    <a:pt x="465" y="1584"/>
                    <a:pt x="2001" y="4501"/>
                    <a:pt x="1953" y="5156"/>
                  </a:cubicBezTo>
                  <a:cubicBezTo>
                    <a:pt x="1906" y="5810"/>
                    <a:pt x="2037" y="8025"/>
                    <a:pt x="1667" y="8215"/>
                  </a:cubicBezTo>
                  <a:cubicBezTo>
                    <a:pt x="1298" y="8394"/>
                    <a:pt x="1060" y="8680"/>
                    <a:pt x="1382" y="8680"/>
                  </a:cubicBezTo>
                  <a:cubicBezTo>
                    <a:pt x="1715" y="8680"/>
                    <a:pt x="1894" y="8751"/>
                    <a:pt x="1894" y="8751"/>
                  </a:cubicBezTo>
                  <a:lnTo>
                    <a:pt x="1441" y="9097"/>
                  </a:lnTo>
                  <a:lnTo>
                    <a:pt x="1394" y="9751"/>
                  </a:lnTo>
                  <a:lnTo>
                    <a:pt x="2513" y="9620"/>
                  </a:lnTo>
                  <a:cubicBezTo>
                    <a:pt x="2513" y="9620"/>
                    <a:pt x="2632" y="6203"/>
                    <a:pt x="2489" y="4775"/>
                  </a:cubicBezTo>
                  <a:cubicBezTo>
                    <a:pt x="2334" y="3334"/>
                    <a:pt x="941" y="226"/>
                    <a:pt x="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7"/>
            <p:cNvSpPr/>
            <p:nvPr/>
          </p:nvSpPr>
          <p:spPr>
            <a:xfrm>
              <a:off x="5538164" y="3688967"/>
              <a:ext cx="520025" cy="850974"/>
            </a:xfrm>
            <a:custGeom>
              <a:rect b="b" l="l" r="r" t="t"/>
              <a:pathLst>
                <a:path extrusionOk="0" h="12548" w="7668">
                  <a:moveTo>
                    <a:pt x="4977" y="1"/>
                  </a:moveTo>
                  <a:cubicBezTo>
                    <a:pt x="4810" y="525"/>
                    <a:pt x="3620" y="1120"/>
                    <a:pt x="3548" y="2132"/>
                  </a:cubicBezTo>
                  <a:cubicBezTo>
                    <a:pt x="3501" y="2811"/>
                    <a:pt x="2500" y="5192"/>
                    <a:pt x="2155" y="6752"/>
                  </a:cubicBezTo>
                  <a:cubicBezTo>
                    <a:pt x="2012" y="7466"/>
                    <a:pt x="72" y="9609"/>
                    <a:pt x="0" y="12086"/>
                  </a:cubicBezTo>
                  <a:cubicBezTo>
                    <a:pt x="0" y="12134"/>
                    <a:pt x="1228" y="12547"/>
                    <a:pt x="1901" y="12547"/>
                  </a:cubicBezTo>
                  <a:cubicBezTo>
                    <a:pt x="2061" y="12547"/>
                    <a:pt x="2189" y="12524"/>
                    <a:pt x="2262" y="12467"/>
                  </a:cubicBezTo>
                  <a:cubicBezTo>
                    <a:pt x="2715" y="12133"/>
                    <a:pt x="3762" y="9073"/>
                    <a:pt x="4894" y="7704"/>
                  </a:cubicBezTo>
                  <a:cubicBezTo>
                    <a:pt x="5596" y="6871"/>
                    <a:pt x="6501" y="5013"/>
                    <a:pt x="7668" y="3477"/>
                  </a:cubicBezTo>
                  <a:lnTo>
                    <a:pt x="6596" y="13"/>
                  </a:lnTo>
                  <a:lnTo>
                    <a:pt x="4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5635006" y="4049141"/>
              <a:ext cx="339223" cy="490253"/>
            </a:xfrm>
            <a:custGeom>
              <a:rect b="b" l="l" r="r" t="t"/>
              <a:pathLst>
                <a:path extrusionOk="0" h="7229" w="5002">
                  <a:moveTo>
                    <a:pt x="5001" y="0"/>
                  </a:moveTo>
                  <a:cubicBezTo>
                    <a:pt x="5001" y="0"/>
                    <a:pt x="3013" y="2477"/>
                    <a:pt x="2430" y="2834"/>
                  </a:cubicBezTo>
                  <a:cubicBezTo>
                    <a:pt x="1870" y="3215"/>
                    <a:pt x="1" y="7096"/>
                    <a:pt x="72" y="7156"/>
                  </a:cubicBezTo>
                  <a:cubicBezTo>
                    <a:pt x="129" y="7202"/>
                    <a:pt x="280" y="7229"/>
                    <a:pt x="442" y="7229"/>
                  </a:cubicBezTo>
                  <a:cubicBezTo>
                    <a:pt x="651" y="7229"/>
                    <a:pt x="880" y="7185"/>
                    <a:pt x="953" y="7084"/>
                  </a:cubicBezTo>
                  <a:cubicBezTo>
                    <a:pt x="1084" y="6918"/>
                    <a:pt x="2787" y="3286"/>
                    <a:pt x="3168" y="2869"/>
                  </a:cubicBezTo>
                  <a:cubicBezTo>
                    <a:pt x="3561" y="2453"/>
                    <a:pt x="4763" y="452"/>
                    <a:pt x="50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6095278" y="3230323"/>
              <a:ext cx="171985" cy="212811"/>
            </a:xfrm>
            <a:custGeom>
              <a:rect b="b" l="l" r="r" t="t"/>
              <a:pathLst>
                <a:path extrusionOk="0" h="3138" w="2536">
                  <a:moveTo>
                    <a:pt x="1403" y="1"/>
                  </a:moveTo>
                  <a:cubicBezTo>
                    <a:pt x="283" y="1"/>
                    <a:pt x="60" y="769"/>
                    <a:pt x="36" y="1549"/>
                  </a:cubicBezTo>
                  <a:cubicBezTo>
                    <a:pt x="0" y="2347"/>
                    <a:pt x="786" y="3073"/>
                    <a:pt x="1370" y="3132"/>
                  </a:cubicBezTo>
                  <a:cubicBezTo>
                    <a:pt x="1407" y="3136"/>
                    <a:pt x="1443" y="3138"/>
                    <a:pt x="1478" y="3138"/>
                  </a:cubicBezTo>
                  <a:cubicBezTo>
                    <a:pt x="2170" y="3138"/>
                    <a:pt x="2535" y="2474"/>
                    <a:pt x="2513" y="1227"/>
                  </a:cubicBezTo>
                  <a:cubicBezTo>
                    <a:pt x="2513" y="585"/>
                    <a:pt x="2334" y="25"/>
                    <a:pt x="1429" y="1"/>
                  </a:cubicBezTo>
                  <a:cubicBezTo>
                    <a:pt x="1420" y="1"/>
                    <a:pt x="1412" y="1"/>
                    <a:pt x="1403" y="1"/>
                  </a:cubicBezTo>
                  <a:close/>
                </a:path>
              </a:pathLst>
            </a:custGeom>
            <a:solidFill>
              <a:srgbClr val="BE9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5740800" y="3355513"/>
              <a:ext cx="534605" cy="616190"/>
            </a:xfrm>
            <a:custGeom>
              <a:rect b="b" l="l" r="r" t="t"/>
              <a:pathLst>
                <a:path extrusionOk="0" h="9086" w="7883">
                  <a:moveTo>
                    <a:pt x="5060" y="0"/>
                  </a:moveTo>
                  <a:cubicBezTo>
                    <a:pt x="4958" y="0"/>
                    <a:pt x="4523" y="18"/>
                    <a:pt x="3620" y="274"/>
                  </a:cubicBezTo>
                  <a:cubicBezTo>
                    <a:pt x="2739" y="513"/>
                    <a:pt x="2775" y="1155"/>
                    <a:pt x="2608" y="1394"/>
                  </a:cubicBezTo>
                  <a:cubicBezTo>
                    <a:pt x="1667" y="2679"/>
                    <a:pt x="1477" y="3430"/>
                    <a:pt x="1108" y="4406"/>
                  </a:cubicBezTo>
                  <a:cubicBezTo>
                    <a:pt x="858" y="4811"/>
                    <a:pt x="870" y="5180"/>
                    <a:pt x="858" y="5227"/>
                  </a:cubicBezTo>
                  <a:cubicBezTo>
                    <a:pt x="774" y="5442"/>
                    <a:pt x="810" y="5620"/>
                    <a:pt x="751" y="5799"/>
                  </a:cubicBezTo>
                  <a:cubicBezTo>
                    <a:pt x="203" y="6597"/>
                    <a:pt x="1" y="7466"/>
                    <a:pt x="1" y="7466"/>
                  </a:cubicBezTo>
                  <a:cubicBezTo>
                    <a:pt x="286" y="7763"/>
                    <a:pt x="3620" y="9085"/>
                    <a:pt x="5406" y="9085"/>
                  </a:cubicBezTo>
                  <a:cubicBezTo>
                    <a:pt x="5835" y="8002"/>
                    <a:pt x="6728" y="3501"/>
                    <a:pt x="7180" y="3060"/>
                  </a:cubicBezTo>
                  <a:cubicBezTo>
                    <a:pt x="7787" y="2465"/>
                    <a:pt x="7883" y="691"/>
                    <a:pt x="7085" y="584"/>
                  </a:cubicBezTo>
                  <a:cubicBezTo>
                    <a:pt x="7013" y="572"/>
                    <a:pt x="5085" y="1"/>
                    <a:pt x="5085" y="1"/>
                  </a:cubicBezTo>
                  <a:cubicBezTo>
                    <a:pt x="5085" y="1"/>
                    <a:pt x="5077" y="0"/>
                    <a:pt x="5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7"/>
            <p:cNvSpPr/>
            <p:nvPr/>
          </p:nvSpPr>
          <p:spPr>
            <a:xfrm>
              <a:off x="6088022" y="3415259"/>
              <a:ext cx="252756" cy="575160"/>
            </a:xfrm>
            <a:custGeom>
              <a:rect b="b" l="l" r="r" t="t"/>
              <a:pathLst>
                <a:path extrusionOk="0" h="8481" w="3727">
                  <a:moveTo>
                    <a:pt x="2667" y="1"/>
                  </a:moveTo>
                  <a:cubicBezTo>
                    <a:pt x="2405" y="215"/>
                    <a:pt x="762" y="2441"/>
                    <a:pt x="0" y="8240"/>
                  </a:cubicBezTo>
                  <a:cubicBezTo>
                    <a:pt x="414" y="8413"/>
                    <a:pt x="832" y="8480"/>
                    <a:pt x="1190" y="8480"/>
                  </a:cubicBezTo>
                  <a:cubicBezTo>
                    <a:pt x="1792" y="8480"/>
                    <a:pt x="2224" y="8291"/>
                    <a:pt x="2179" y="8097"/>
                  </a:cubicBezTo>
                  <a:cubicBezTo>
                    <a:pt x="2072" y="7668"/>
                    <a:pt x="1834" y="6811"/>
                    <a:pt x="1929" y="6013"/>
                  </a:cubicBezTo>
                  <a:cubicBezTo>
                    <a:pt x="1953" y="5728"/>
                    <a:pt x="1870" y="5501"/>
                    <a:pt x="2001" y="5263"/>
                  </a:cubicBezTo>
                  <a:cubicBezTo>
                    <a:pt x="2251" y="4775"/>
                    <a:pt x="2405" y="3799"/>
                    <a:pt x="2477" y="3680"/>
                  </a:cubicBezTo>
                  <a:cubicBezTo>
                    <a:pt x="2643" y="3406"/>
                    <a:pt x="3274" y="1513"/>
                    <a:pt x="3358" y="1239"/>
                  </a:cubicBezTo>
                  <a:cubicBezTo>
                    <a:pt x="3429" y="953"/>
                    <a:pt x="3727" y="655"/>
                    <a:pt x="3239" y="358"/>
                  </a:cubicBezTo>
                  <a:cubicBezTo>
                    <a:pt x="2679" y="13"/>
                    <a:pt x="2667" y="1"/>
                    <a:pt x="26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6104162" y="4457193"/>
              <a:ext cx="188194" cy="69174"/>
            </a:xfrm>
            <a:custGeom>
              <a:rect b="b" l="l" r="r" t="t"/>
              <a:pathLst>
                <a:path extrusionOk="0" h="1020" w="2775">
                  <a:moveTo>
                    <a:pt x="1736" y="0"/>
                  </a:moveTo>
                  <a:cubicBezTo>
                    <a:pt x="799" y="0"/>
                    <a:pt x="0" y="281"/>
                    <a:pt x="0" y="281"/>
                  </a:cubicBezTo>
                  <a:cubicBezTo>
                    <a:pt x="0" y="281"/>
                    <a:pt x="24" y="579"/>
                    <a:pt x="108" y="1020"/>
                  </a:cubicBezTo>
                  <a:cubicBezTo>
                    <a:pt x="675" y="808"/>
                    <a:pt x="1237" y="756"/>
                    <a:pt x="1707" y="756"/>
                  </a:cubicBezTo>
                  <a:cubicBezTo>
                    <a:pt x="2163" y="756"/>
                    <a:pt x="2533" y="805"/>
                    <a:pt x="2739" y="805"/>
                  </a:cubicBezTo>
                  <a:cubicBezTo>
                    <a:pt x="2739" y="805"/>
                    <a:pt x="2775" y="424"/>
                    <a:pt x="2739" y="127"/>
                  </a:cubicBezTo>
                  <a:cubicBezTo>
                    <a:pt x="2406" y="34"/>
                    <a:pt x="2063" y="0"/>
                    <a:pt x="17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6104162" y="4470282"/>
              <a:ext cx="188194" cy="42386"/>
            </a:xfrm>
            <a:custGeom>
              <a:rect b="b" l="l" r="r" t="t"/>
              <a:pathLst>
                <a:path extrusionOk="0" h="625" w="2775">
                  <a:moveTo>
                    <a:pt x="1815" y="1"/>
                  </a:moveTo>
                  <a:cubicBezTo>
                    <a:pt x="850" y="1"/>
                    <a:pt x="24" y="267"/>
                    <a:pt x="24" y="267"/>
                  </a:cubicBezTo>
                  <a:cubicBezTo>
                    <a:pt x="24" y="267"/>
                    <a:pt x="0" y="327"/>
                    <a:pt x="60" y="624"/>
                  </a:cubicBezTo>
                  <a:cubicBezTo>
                    <a:pt x="595" y="386"/>
                    <a:pt x="1216" y="320"/>
                    <a:pt x="1726" y="320"/>
                  </a:cubicBezTo>
                  <a:cubicBezTo>
                    <a:pt x="2260" y="320"/>
                    <a:pt x="2672" y="392"/>
                    <a:pt x="2739" y="410"/>
                  </a:cubicBezTo>
                  <a:cubicBezTo>
                    <a:pt x="2739" y="410"/>
                    <a:pt x="2775" y="112"/>
                    <a:pt x="2763" y="100"/>
                  </a:cubicBezTo>
                  <a:cubicBezTo>
                    <a:pt x="2448" y="28"/>
                    <a:pt x="2124" y="1"/>
                    <a:pt x="18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5546234" y="4415689"/>
              <a:ext cx="185752" cy="91215"/>
            </a:xfrm>
            <a:custGeom>
              <a:rect b="b" l="l" r="r" t="t"/>
              <a:pathLst>
                <a:path extrusionOk="0" h="1345" w="2739">
                  <a:moveTo>
                    <a:pt x="143" y="0"/>
                  </a:moveTo>
                  <a:cubicBezTo>
                    <a:pt x="48" y="405"/>
                    <a:pt x="0" y="679"/>
                    <a:pt x="0" y="679"/>
                  </a:cubicBezTo>
                  <a:cubicBezTo>
                    <a:pt x="0" y="679"/>
                    <a:pt x="1081" y="1344"/>
                    <a:pt x="2243" y="1344"/>
                  </a:cubicBezTo>
                  <a:cubicBezTo>
                    <a:pt x="2324" y="1344"/>
                    <a:pt x="2406" y="1341"/>
                    <a:pt x="2489" y="1334"/>
                  </a:cubicBezTo>
                  <a:cubicBezTo>
                    <a:pt x="2596" y="1120"/>
                    <a:pt x="2739" y="762"/>
                    <a:pt x="2739" y="762"/>
                  </a:cubicBezTo>
                  <a:cubicBezTo>
                    <a:pt x="2358" y="679"/>
                    <a:pt x="1072" y="56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5547048" y="4427829"/>
              <a:ext cx="180937" cy="68903"/>
            </a:xfrm>
            <a:custGeom>
              <a:rect b="b" l="l" r="r" t="t"/>
              <a:pathLst>
                <a:path extrusionOk="0" h="1016" w="2668">
                  <a:moveTo>
                    <a:pt x="72" y="0"/>
                  </a:moveTo>
                  <a:cubicBezTo>
                    <a:pt x="0" y="262"/>
                    <a:pt x="0" y="322"/>
                    <a:pt x="0" y="322"/>
                  </a:cubicBezTo>
                  <a:cubicBezTo>
                    <a:pt x="0" y="322"/>
                    <a:pt x="1212" y="1015"/>
                    <a:pt x="2395" y="1015"/>
                  </a:cubicBezTo>
                  <a:cubicBezTo>
                    <a:pt x="2442" y="1015"/>
                    <a:pt x="2489" y="1014"/>
                    <a:pt x="2536" y="1012"/>
                  </a:cubicBezTo>
                  <a:cubicBezTo>
                    <a:pt x="2536" y="976"/>
                    <a:pt x="2667" y="738"/>
                    <a:pt x="2667" y="738"/>
                  </a:cubicBezTo>
                  <a:lnTo>
                    <a:pt x="2667" y="738"/>
                  </a:lnTo>
                  <a:cubicBezTo>
                    <a:pt x="2657" y="740"/>
                    <a:pt x="2639" y="741"/>
                    <a:pt x="2614" y="741"/>
                  </a:cubicBezTo>
                  <a:cubicBezTo>
                    <a:pt x="2305" y="741"/>
                    <a:pt x="919" y="594"/>
                    <a:pt x="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6075069" y="3191736"/>
              <a:ext cx="205962" cy="132990"/>
            </a:xfrm>
            <a:custGeom>
              <a:rect b="b" l="l" r="r" t="t"/>
              <a:pathLst>
                <a:path extrusionOk="0" h="1961" w="3037">
                  <a:moveTo>
                    <a:pt x="1474" y="1"/>
                  </a:moveTo>
                  <a:cubicBezTo>
                    <a:pt x="718" y="1"/>
                    <a:pt x="45" y="592"/>
                    <a:pt x="1" y="1689"/>
                  </a:cubicBezTo>
                  <a:cubicBezTo>
                    <a:pt x="1" y="1868"/>
                    <a:pt x="834" y="1856"/>
                    <a:pt x="1703" y="1939"/>
                  </a:cubicBezTo>
                  <a:cubicBezTo>
                    <a:pt x="1839" y="1954"/>
                    <a:pt x="1960" y="1961"/>
                    <a:pt x="2069" y="1961"/>
                  </a:cubicBezTo>
                  <a:cubicBezTo>
                    <a:pt x="2655" y="1961"/>
                    <a:pt x="2860" y="1772"/>
                    <a:pt x="2870" y="1701"/>
                  </a:cubicBezTo>
                  <a:cubicBezTo>
                    <a:pt x="3037" y="773"/>
                    <a:pt x="2370" y="94"/>
                    <a:pt x="1644" y="11"/>
                  </a:cubicBezTo>
                  <a:cubicBezTo>
                    <a:pt x="1587" y="4"/>
                    <a:pt x="1530" y="1"/>
                    <a:pt x="14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6183305" y="3192414"/>
              <a:ext cx="122750" cy="129057"/>
            </a:xfrm>
            <a:custGeom>
              <a:rect b="b" l="l" r="r" t="t"/>
              <a:pathLst>
                <a:path extrusionOk="0" h="1903" w="1810">
                  <a:moveTo>
                    <a:pt x="0" y="1"/>
                  </a:moveTo>
                  <a:cubicBezTo>
                    <a:pt x="226" y="108"/>
                    <a:pt x="560" y="203"/>
                    <a:pt x="691" y="477"/>
                  </a:cubicBezTo>
                  <a:cubicBezTo>
                    <a:pt x="893" y="846"/>
                    <a:pt x="798" y="1429"/>
                    <a:pt x="726" y="1834"/>
                  </a:cubicBezTo>
                  <a:cubicBezTo>
                    <a:pt x="1119" y="1882"/>
                    <a:pt x="1346" y="1903"/>
                    <a:pt x="1477" y="1903"/>
                  </a:cubicBezTo>
                  <a:cubicBezTo>
                    <a:pt x="1608" y="1903"/>
                    <a:pt x="1643" y="1882"/>
                    <a:pt x="1655" y="1846"/>
                  </a:cubicBezTo>
                  <a:cubicBezTo>
                    <a:pt x="1810" y="536"/>
                    <a:pt x="1131" y="108"/>
                    <a:pt x="48" y="1"/>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6051672" y="3328657"/>
              <a:ext cx="201486" cy="92503"/>
            </a:xfrm>
            <a:custGeom>
              <a:rect b="b" l="l" r="r" t="t"/>
              <a:pathLst>
                <a:path extrusionOk="0" h="1364" w="2971">
                  <a:moveTo>
                    <a:pt x="712" y="0"/>
                  </a:moveTo>
                  <a:cubicBezTo>
                    <a:pt x="669" y="0"/>
                    <a:pt x="627" y="1"/>
                    <a:pt x="584" y="4"/>
                  </a:cubicBezTo>
                  <a:cubicBezTo>
                    <a:pt x="358" y="16"/>
                    <a:pt x="0" y="575"/>
                    <a:pt x="0" y="575"/>
                  </a:cubicBezTo>
                  <a:cubicBezTo>
                    <a:pt x="0" y="575"/>
                    <a:pt x="1655" y="754"/>
                    <a:pt x="2608" y="1325"/>
                  </a:cubicBezTo>
                  <a:cubicBezTo>
                    <a:pt x="2652" y="1352"/>
                    <a:pt x="2690" y="1363"/>
                    <a:pt x="2723" y="1363"/>
                  </a:cubicBezTo>
                  <a:cubicBezTo>
                    <a:pt x="2971" y="1363"/>
                    <a:pt x="2906" y="694"/>
                    <a:pt x="2906" y="694"/>
                  </a:cubicBezTo>
                  <a:cubicBezTo>
                    <a:pt x="2906" y="694"/>
                    <a:pt x="1793" y="0"/>
                    <a:pt x="712" y="0"/>
                  </a:cubicBezTo>
                  <a:close/>
                </a:path>
              </a:pathLst>
            </a:custGeom>
            <a:solidFill>
              <a:srgbClr val="D865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7"/>
            <p:cNvSpPr/>
            <p:nvPr/>
          </p:nvSpPr>
          <p:spPr>
            <a:xfrm>
              <a:off x="5989484" y="3307092"/>
              <a:ext cx="340851" cy="61239"/>
            </a:xfrm>
            <a:custGeom>
              <a:rect b="b" l="l" r="r" t="t"/>
              <a:pathLst>
                <a:path extrusionOk="0" h="903" w="5026">
                  <a:moveTo>
                    <a:pt x="1394" y="0"/>
                  </a:moveTo>
                  <a:cubicBezTo>
                    <a:pt x="739" y="179"/>
                    <a:pt x="1" y="262"/>
                    <a:pt x="239" y="441"/>
                  </a:cubicBezTo>
                  <a:cubicBezTo>
                    <a:pt x="677" y="766"/>
                    <a:pt x="1684" y="903"/>
                    <a:pt x="2663" y="903"/>
                  </a:cubicBezTo>
                  <a:cubicBezTo>
                    <a:pt x="3866" y="903"/>
                    <a:pt x="5025" y="696"/>
                    <a:pt x="5025" y="381"/>
                  </a:cubicBezTo>
                  <a:cubicBezTo>
                    <a:pt x="5025" y="134"/>
                    <a:pt x="4100" y="35"/>
                    <a:pt x="3194" y="35"/>
                  </a:cubicBezTo>
                  <a:cubicBezTo>
                    <a:pt x="3141" y="35"/>
                    <a:pt x="3089" y="35"/>
                    <a:pt x="3037" y="36"/>
                  </a:cubicBezTo>
                  <a:cubicBezTo>
                    <a:pt x="2878" y="40"/>
                    <a:pt x="2727" y="42"/>
                    <a:pt x="2584" y="42"/>
                  </a:cubicBezTo>
                  <a:cubicBezTo>
                    <a:pt x="1873" y="42"/>
                    <a:pt x="1394" y="0"/>
                    <a:pt x="13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7"/>
            <p:cNvSpPr/>
            <p:nvPr/>
          </p:nvSpPr>
          <p:spPr>
            <a:xfrm>
              <a:off x="5884504" y="3462934"/>
              <a:ext cx="397343" cy="181683"/>
            </a:xfrm>
            <a:custGeom>
              <a:rect b="b" l="l" r="r" t="t"/>
              <a:pathLst>
                <a:path extrusionOk="0" h="2679" w="5859">
                  <a:moveTo>
                    <a:pt x="287" y="0"/>
                  </a:moveTo>
                  <a:cubicBezTo>
                    <a:pt x="25" y="548"/>
                    <a:pt x="1" y="667"/>
                    <a:pt x="1" y="667"/>
                  </a:cubicBezTo>
                  <a:cubicBezTo>
                    <a:pt x="310" y="667"/>
                    <a:pt x="4109" y="1548"/>
                    <a:pt x="5621" y="2679"/>
                  </a:cubicBezTo>
                  <a:cubicBezTo>
                    <a:pt x="5787" y="2250"/>
                    <a:pt x="5859" y="2012"/>
                    <a:pt x="5859" y="2012"/>
                  </a:cubicBezTo>
                  <a:cubicBezTo>
                    <a:pt x="5859" y="2012"/>
                    <a:pt x="3442" y="548"/>
                    <a:pt x="2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7"/>
            <p:cNvSpPr/>
            <p:nvPr/>
          </p:nvSpPr>
          <p:spPr>
            <a:xfrm>
              <a:off x="5887081" y="3475819"/>
              <a:ext cx="390764" cy="153471"/>
            </a:xfrm>
            <a:custGeom>
              <a:rect b="b" l="l" r="r" t="t"/>
              <a:pathLst>
                <a:path extrusionOk="0" h="2263" w="5762">
                  <a:moveTo>
                    <a:pt x="34" y="251"/>
                  </a:moveTo>
                  <a:cubicBezTo>
                    <a:pt x="34" y="251"/>
                    <a:pt x="1" y="341"/>
                    <a:pt x="7" y="341"/>
                  </a:cubicBezTo>
                  <a:cubicBezTo>
                    <a:pt x="9" y="341"/>
                    <a:pt x="22" y="318"/>
                    <a:pt x="53" y="251"/>
                  </a:cubicBezTo>
                  <a:lnTo>
                    <a:pt x="53" y="251"/>
                  </a:lnTo>
                  <a:cubicBezTo>
                    <a:pt x="46" y="251"/>
                    <a:pt x="40" y="251"/>
                    <a:pt x="34" y="251"/>
                  </a:cubicBezTo>
                  <a:close/>
                  <a:moveTo>
                    <a:pt x="165" y="1"/>
                  </a:moveTo>
                  <a:cubicBezTo>
                    <a:pt x="114" y="119"/>
                    <a:pt x="78" y="199"/>
                    <a:pt x="53" y="251"/>
                  </a:cubicBezTo>
                  <a:lnTo>
                    <a:pt x="53" y="251"/>
                  </a:lnTo>
                  <a:cubicBezTo>
                    <a:pt x="473" y="281"/>
                    <a:pt x="4168" y="1151"/>
                    <a:pt x="5666" y="2263"/>
                  </a:cubicBezTo>
                  <a:cubicBezTo>
                    <a:pt x="5726" y="2096"/>
                    <a:pt x="5761" y="1977"/>
                    <a:pt x="5761" y="1977"/>
                  </a:cubicBezTo>
                  <a:cubicBezTo>
                    <a:pt x="5761" y="1977"/>
                    <a:pt x="3309" y="536"/>
                    <a:pt x="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5783593" y="3690594"/>
              <a:ext cx="252010" cy="96165"/>
            </a:xfrm>
            <a:custGeom>
              <a:rect b="b" l="l" r="r" t="t"/>
              <a:pathLst>
                <a:path extrusionOk="0" h="1418" w="3716">
                  <a:moveTo>
                    <a:pt x="1798" y="1"/>
                  </a:moveTo>
                  <a:cubicBezTo>
                    <a:pt x="1620" y="1"/>
                    <a:pt x="179" y="215"/>
                    <a:pt x="179" y="215"/>
                  </a:cubicBezTo>
                  <a:cubicBezTo>
                    <a:pt x="179" y="215"/>
                    <a:pt x="132" y="477"/>
                    <a:pt x="1" y="917"/>
                  </a:cubicBezTo>
                  <a:cubicBezTo>
                    <a:pt x="310" y="917"/>
                    <a:pt x="3156" y="1215"/>
                    <a:pt x="3715" y="1417"/>
                  </a:cubicBezTo>
                  <a:lnTo>
                    <a:pt x="3632" y="572"/>
                  </a:lnTo>
                  <a:cubicBezTo>
                    <a:pt x="3632" y="572"/>
                    <a:pt x="1977" y="1"/>
                    <a:pt x="1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5982228" y="3397491"/>
              <a:ext cx="293175" cy="432879"/>
            </a:xfrm>
            <a:custGeom>
              <a:rect b="b" l="l" r="r" t="t"/>
              <a:pathLst>
                <a:path extrusionOk="0" h="6383" w="4323">
                  <a:moveTo>
                    <a:pt x="3799" y="1"/>
                  </a:moveTo>
                  <a:cubicBezTo>
                    <a:pt x="3799" y="1"/>
                    <a:pt x="2870" y="513"/>
                    <a:pt x="2203" y="1287"/>
                  </a:cubicBezTo>
                  <a:cubicBezTo>
                    <a:pt x="1536" y="2060"/>
                    <a:pt x="1" y="4501"/>
                    <a:pt x="155" y="4775"/>
                  </a:cubicBezTo>
                  <a:cubicBezTo>
                    <a:pt x="310" y="5037"/>
                    <a:pt x="215" y="5561"/>
                    <a:pt x="215" y="5561"/>
                  </a:cubicBezTo>
                  <a:lnTo>
                    <a:pt x="3489" y="6382"/>
                  </a:lnTo>
                  <a:lnTo>
                    <a:pt x="3549" y="5454"/>
                  </a:lnTo>
                  <a:cubicBezTo>
                    <a:pt x="3120" y="5454"/>
                    <a:pt x="1286" y="5358"/>
                    <a:pt x="1429" y="4370"/>
                  </a:cubicBezTo>
                  <a:cubicBezTo>
                    <a:pt x="1584" y="3382"/>
                    <a:pt x="3787" y="251"/>
                    <a:pt x="4323" y="251"/>
                  </a:cubicBezTo>
                  <a:lnTo>
                    <a:pt x="37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7"/>
            <p:cNvSpPr/>
            <p:nvPr/>
          </p:nvSpPr>
          <p:spPr>
            <a:xfrm>
              <a:off x="5865990" y="3385895"/>
              <a:ext cx="269710" cy="362417"/>
            </a:xfrm>
            <a:custGeom>
              <a:rect b="b" l="l" r="r" t="t"/>
              <a:pathLst>
                <a:path extrusionOk="0" h="5344" w="3977">
                  <a:moveTo>
                    <a:pt x="2265" y="1"/>
                  </a:moveTo>
                  <a:cubicBezTo>
                    <a:pt x="1979" y="1"/>
                    <a:pt x="1760" y="94"/>
                    <a:pt x="1691" y="267"/>
                  </a:cubicBezTo>
                  <a:lnTo>
                    <a:pt x="119" y="4196"/>
                  </a:lnTo>
                  <a:cubicBezTo>
                    <a:pt x="0" y="4517"/>
                    <a:pt x="381" y="4934"/>
                    <a:pt x="953" y="5172"/>
                  </a:cubicBezTo>
                  <a:lnTo>
                    <a:pt x="1036" y="5196"/>
                  </a:lnTo>
                  <a:cubicBezTo>
                    <a:pt x="1274" y="5296"/>
                    <a:pt x="1513" y="5343"/>
                    <a:pt x="1719" y="5343"/>
                  </a:cubicBezTo>
                  <a:cubicBezTo>
                    <a:pt x="2006" y="5343"/>
                    <a:pt x="2229" y="5250"/>
                    <a:pt x="2298" y="5077"/>
                  </a:cubicBezTo>
                  <a:lnTo>
                    <a:pt x="3858" y="1136"/>
                  </a:lnTo>
                  <a:cubicBezTo>
                    <a:pt x="3977" y="838"/>
                    <a:pt x="3608" y="422"/>
                    <a:pt x="3024" y="184"/>
                  </a:cubicBezTo>
                  <a:lnTo>
                    <a:pt x="2953" y="148"/>
                  </a:lnTo>
                  <a:cubicBezTo>
                    <a:pt x="2709" y="48"/>
                    <a:pt x="2470" y="1"/>
                    <a:pt x="22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7"/>
            <p:cNvSpPr/>
            <p:nvPr/>
          </p:nvSpPr>
          <p:spPr>
            <a:xfrm>
              <a:off x="5864362" y="3664824"/>
              <a:ext cx="161541" cy="84636"/>
            </a:xfrm>
            <a:custGeom>
              <a:rect b="b" l="l" r="r" t="t"/>
              <a:pathLst>
                <a:path extrusionOk="0" h="1248" w="2382">
                  <a:moveTo>
                    <a:pt x="580" y="0"/>
                  </a:moveTo>
                  <a:cubicBezTo>
                    <a:pt x="328" y="0"/>
                    <a:pt x="140" y="69"/>
                    <a:pt x="84" y="202"/>
                  </a:cubicBezTo>
                  <a:cubicBezTo>
                    <a:pt x="0" y="464"/>
                    <a:pt x="405" y="857"/>
                    <a:pt x="1012" y="1083"/>
                  </a:cubicBezTo>
                  <a:cubicBezTo>
                    <a:pt x="1289" y="1194"/>
                    <a:pt x="1557" y="1248"/>
                    <a:pt x="1777" y="1248"/>
                  </a:cubicBezTo>
                  <a:cubicBezTo>
                    <a:pt x="2030" y="1248"/>
                    <a:pt x="2217" y="1176"/>
                    <a:pt x="2274" y="1035"/>
                  </a:cubicBezTo>
                  <a:cubicBezTo>
                    <a:pt x="2381" y="785"/>
                    <a:pt x="1965" y="381"/>
                    <a:pt x="1358" y="166"/>
                  </a:cubicBezTo>
                  <a:cubicBezTo>
                    <a:pt x="1078" y="55"/>
                    <a:pt x="804"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5869991" y="3386166"/>
              <a:ext cx="162355" cy="318268"/>
            </a:xfrm>
            <a:custGeom>
              <a:rect b="b" l="l" r="r" t="t"/>
              <a:pathLst>
                <a:path extrusionOk="0" h="4693" w="2394">
                  <a:moveTo>
                    <a:pt x="2210" y="1"/>
                  </a:moveTo>
                  <a:cubicBezTo>
                    <a:pt x="1922" y="1"/>
                    <a:pt x="1691" y="95"/>
                    <a:pt x="1632" y="263"/>
                  </a:cubicBezTo>
                  <a:lnTo>
                    <a:pt x="60" y="4192"/>
                  </a:lnTo>
                  <a:cubicBezTo>
                    <a:pt x="1" y="4347"/>
                    <a:pt x="60" y="4525"/>
                    <a:pt x="215" y="4692"/>
                  </a:cubicBezTo>
                  <a:lnTo>
                    <a:pt x="441" y="4597"/>
                  </a:lnTo>
                  <a:lnTo>
                    <a:pt x="2394" y="13"/>
                  </a:lnTo>
                  <a:cubicBezTo>
                    <a:pt x="2331" y="5"/>
                    <a:pt x="2269"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5905527" y="3697037"/>
              <a:ext cx="67885" cy="49914"/>
            </a:xfrm>
            <a:custGeom>
              <a:rect b="b" l="l" r="r" t="t"/>
              <a:pathLst>
                <a:path extrusionOk="0" h="736" w="1001">
                  <a:moveTo>
                    <a:pt x="241" y="1"/>
                  </a:moveTo>
                  <a:cubicBezTo>
                    <a:pt x="202" y="1"/>
                    <a:pt x="165" y="4"/>
                    <a:pt x="131" y="13"/>
                  </a:cubicBezTo>
                  <a:cubicBezTo>
                    <a:pt x="131" y="13"/>
                    <a:pt x="0" y="168"/>
                    <a:pt x="120" y="263"/>
                  </a:cubicBezTo>
                  <a:cubicBezTo>
                    <a:pt x="179" y="310"/>
                    <a:pt x="155" y="549"/>
                    <a:pt x="179" y="608"/>
                  </a:cubicBezTo>
                  <a:cubicBezTo>
                    <a:pt x="189" y="668"/>
                    <a:pt x="357" y="736"/>
                    <a:pt x="495" y="736"/>
                  </a:cubicBezTo>
                  <a:cubicBezTo>
                    <a:pt x="522" y="736"/>
                    <a:pt x="548" y="733"/>
                    <a:pt x="572" y="727"/>
                  </a:cubicBezTo>
                  <a:cubicBezTo>
                    <a:pt x="596" y="668"/>
                    <a:pt x="822" y="549"/>
                    <a:pt x="882" y="537"/>
                  </a:cubicBezTo>
                  <a:cubicBezTo>
                    <a:pt x="941" y="525"/>
                    <a:pt x="1001" y="441"/>
                    <a:pt x="977" y="322"/>
                  </a:cubicBezTo>
                  <a:cubicBezTo>
                    <a:pt x="966" y="217"/>
                    <a:pt x="538" y="1"/>
                    <a:pt x="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5916039" y="3736235"/>
              <a:ext cx="26720" cy="15395"/>
            </a:xfrm>
            <a:custGeom>
              <a:rect b="b" l="l" r="r" t="t"/>
              <a:pathLst>
                <a:path extrusionOk="0" h="227" w="394">
                  <a:moveTo>
                    <a:pt x="130" y="1"/>
                  </a:moveTo>
                  <a:cubicBezTo>
                    <a:pt x="68" y="1"/>
                    <a:pt x="20" y="19"/>
                    <a:pt x="12" y="42"/>
                  </a:cubicBezTo>
                  <a:cubicBezTo>
                    <a:pt x="0" y="102"/>
                    <a:pt x="60" y="185"/>
                    <a:pt x="155" y="209"/>
                  </a:cubicBezTo>
                  <a:cubicBezTo>
                    <a:pt x="192" y="221"/>
                    <a:pt x="230" y="226"/>
                    <a:pt x="263" y="226"/>
                  </a:cubicBezTo>
                  <a:cubicBezTo>
                    <a:pt x="325" y="226"/>
                    <a:pt x="373" y="208"/>
                    <a:pt x="381" y="185"/>
                  </a:cubicBezTo>
                  <a:cubicBezTo>
                    <a:pt x="393" y="137"/>
                    <a:pt x="334" y="66"/>
                    <a:pt x="238" y="18"/>
                  </a:cubicBezTo>
                  <a:cubicBezTo>
                    <a:pt x="201" y="6"/>
                    <a:pt x="164" y="1"/>
                    <a:pt x="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6003251" y="3300174"/>
              <a:ext cx="334340" cy="57035"/>
            </a:xfrm>
            <a:custGeom>
              <a:rect b="b" l="l" r="r" t="t"/>
              <a:pathLst>
                <a:path extrusionOk="0" h="841" w="4930">
                  <a:moveTo>
                    <a:pt x="1" y="435"/>
                  </a:moveTo>
                  <a:cubicBezTo>
                    <a:pt x="1" y="435"/>
                    <a:pt x="0" y="435"/>
                    <a:pt x="0" y="436"/>
                  </a:cubicBezTo>
                  <a:cubicBezTo>
                    <a:pt x="0" y="436"/>
                    <a:pt x="0" y="435"/>
                    <a:pt x="1" y="435"/>
                  </a:cubicBezTo>
                  <a:close/>
                  <a:moveTo>
                    <a:pt x="1122" y="0"/>
                  </a:moveTo>
                  <a:cubicBezTo>
                    <a:pt x="1090" y="0"/>
                    <a:pt x="1065" y="2"/>
                    <a:pt x="1048" y="7"/>
                  </a:cubicBezTo>
                  <a:cubicBezTo>
                    <a:pt x="838" y="77"/>
                    <a:pt x="35" y="421"/>
                    <a:pt x="1" y="435"/>
                  </a:cubicBezTo>
                  <a:lnTo>
                    <a:pt x="1" y="435"/>
                  </a:lnTo>
                  <a:cubicBezTo>
                    <a:pt x="29" y="423"/>
                    <a:pt x="74" y="418"/>
                    <a:pt x="132" y="418"/>
                  </a:cubicBezTo>
                  <a:cubicBezTo>
                    <a:pt x="647" y="418"/>
                    <a:pt x="2221" y="840"/>
                    <a:pt x="2596" y="840"/>
                  </a:cubicBezTo>
                  <a:cubicBezTo>
                    <a:pt x="2915" y="822"/>
                    <a:pt x="3762" y="402"/>
                    <a:pt x="4338" y="402"/>
                  </a:cubicBezTo>
                  <a:cubicBezTo>
                    <a:pt x="4492" y="402"/>
                    <a:pt x="4627" y="432"/>
                    <a:pt x="4727" y="507"/>
                  </a:cubicBezTo>
                  <a:cubicBezTo>
                    <a:pt x="4929" y="436"/>
                    <a:pt x="4644" y="209"/>
                    <a:pt x="4286" y="102"/>
                  </a:cubicBezTo>
                  <a:cubicBezTo>
                    <a:pt x="4207" y="79"/>
                    <a:pt x="4122" y="70"/>
                    <a:pt x="4030" y="70"/>
                  </a:cubicBezTo>
                  <a:cubicBezTo>
                    <a:pt x="3749" y="70"/>
                    <a:pt x="3398" y="153"/>
                    <a:pt x="2905" y="162"/>
                  </a:cubicBezTo>
                  <a:cubicBezTo>
                    <a:pt x="2875" y="163"/>
                    <a:pt x="2843" y="163"/>
                    <a:pt x="2810" y="163"/>
                  </a:cubicBezTo>
                  <a:cubicBezTo>
                    <a:pt x="2255" y="163"/>
                    <a:pt x="1410" y="0"/>
                    <a:pt x="1122" y="0"/>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67"/>
          <p:cNvGrpSpPr/>
          <p:nvPr/>
        </p:nvGrpSpPr>
        <p:grpSpPr>
          <a:xfrm>
            <a:off x="874829" y="3015964"/>
            <a:ext cx="2473112" cy="1070801"/>
            <a:chOff x="4930119" y="3359582"/>
            <a:chExt cx="2830944" cy="1225733"/>
          </a:xfrm>
        </p:grpSpPr>
        <p:grpSp>
          <p:nvGrpSpPr>
            <p:cNvPr id="2441" name="Google Shape;2441;p67"/>
            <p:cNvGrpSpPr/>
            <p:nvPr/>
          </p:nvGrpSpPr>
          <p:grpSpPr>
            <a:xfrm>
              <a:off x="7564800" y="3467410"/>
              <a:ext cx="196262" cy="114272"/>
              <a:chOff x="7564800" y="3467410"/>
              <a:chExt cx="196262" cy="114272"/>
            </a:xfrm>
          </p:grpSpPr>
          <p:sp>
            <p:nvSpPr>
              <p:cNvPr id="2442" name="Google Shape;2442;p67"/>
              <p:cNvSpPr/>
              <p:nvPr/>
            </p:nvSpPr>
            <p:spPr>
              <a:xfrm>
                <a:off x="7564800" y="3506540"/>
                <a:ext cx="89723" cy="42047"/>
              </a:xfrm>
              <a:custGeom>
                <a:rect b="b" l="l" r="r" t="t"/>
                <a:pathLst>
                  <a:path extrusionOk="0" h="620" w="1323">
                    <a:moveTo>
                      <a:pt x="370" y="0"/>
                    </a:moveTo>
                    <a:lnTo>
                      <a:pt x="1" y="60"/>
                    </a:lnTo>
                    <a:lnTo>
                      <a:pt x="834" y="619"/>
                    </a:lnTo>
                    <a:lnTo>
                      <a:pt x="1322" y="560"/>
                    </a:lnTo>
                    <a:lnTo>
                      <a:pt x="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7698060" y="3473581"/>
                <a:ext cx="63002" cy="80296"/>
              </a:xfrm>
              <a:custGeom>
                <a:rect b="b" l="l" r="r" t="t"/>
                <a:pathLst>
                  <a:path extrusionOk="0" h="1184" w="929">
                    <a:moveTo>
                      <a:pt x="329" y="0"/>
                    </a:moveTo>
                    <a:cubicBezTo>
                      <a:pt x="310" y="0"/>
                      <a:pt x="292" y="3"/>
                      <a:pt x="274" y="10"/>
                    </a:cubicBezTo>
                    <a:lnTo>
                      <a:pt x="227" y="22"/>
                    </a:lnTo>
                    <a:cubicBezTo>
                      <a:pt x="96" y="69"/>
                      <a:pt x="0" y="200"/>
                      <a:pt x="48" y="307"/>
                    </a:cubicBezTo>
                    <a:lnTo>
                      <a:pt x="310" y="1058"/>
                    </a:lnTo>
                    <a:cubicBezTo>
                      <a:pt x="336" y="1137"/>
                      <a:pt x="421" y="1183"/>
                      <a:pt x="521" y="1183"/>
                    </a:cubicBezTo>
                    <a:cubicBezTo>
                      <a:pt x="556" y="1183"/>
                      <a:pt x="594" y="1177"/>
                      <a:pt x="631" y="1165"/>
                    </a:cubicBezTo>
                    <a:lnTo>
                      <a:pt x="667" y="1153"/>
                    </a:lnTo>
                    <a:cubicBezTo>
                      <a:pt x="810" y="1105"/>
                      <a:pt x="929" y="1093"/>
                      <a:pt x="881" y="986"/>
                    </a:cubicBezTo>
                    <a:lnTo>
                      <a:pt x="608" y="212"/>
                    </a:lnTo>
                    <a:cubicBezTo>
                      <a:pt x="577" y="120"/>
                      <a:pt x="448" y="0"/>
                      <a:pt x="329"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7585009" y="3503285"/>
                <a:ext cx="111492" cy="78397"/>
              </a:xfrm>
              <a:custGeom>
                <a:rect b="b" l="l" r="r" t="t"/>
                <a:pathLst>
                  <a:path extrusionOk="0" h="1156" w="1644">
                    <a:moveTo>
                      <a:pt x="1608" y="0"/>
                    </a:moveTo>
                    <a:lnTo>
                      <a:pt x="0" y="548"/>
                    </a:lnTo>
                    <a:lnTo>
                      <a:pt x="155" y="1155"/>
                    </a:lnTo>
                    <a:lnTo>
                      <a:pt x="1644" y="620"/>
                    </a:lnTo>
                    <a:lnTo>
                      <a:pt x="160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7666525" y="3487145"/>
                <a:ext cx="67139" cy="68157"/>
              </a:xfrm>
              <a:custGeom>
                <a:rect b="b" l="l" r="r" t="t"/>
                <a:pathLst>
                  <a:path extrusionOk="0" h="1005" w="990">
                    <a:moveTo>
                      <a:pt x="525" y="0"/>
                    </a:moveTo>
                    <a:cubicBezTo>
                      <a:pt x="394" y="48"/>
                      <a:pt x="84" y="227"/>
                      <a:pt x="1" y="381"/>
                    </a:cubicBezTo>
                    <a:cubicBezTo>
                      <a:pt x="144" y="774"/>
                      <a:pt x="180" y="905"/>
                      <a:pt x="180" y="905"/>
                    </a:cubicBezTo>
                    <a:cubicBezTo>
                      <a:pt x="180" y="905"/>
                      <a:pt x="115" y="1004"/>
                      <a:pt x="316" y="1004"/>
                    </a:cubicBezTo>
                    <a:cubicBezTo>
                      <a:pt x="426" y="1004"/>
                      <a:pt x="616" y="974"/>
                      <a:pt x="942" y="881"/>
                    </a:cubicBezTo>
                    <a:cubicBezTo>
                      <a:pt x="989" y="858"/>
                      <a:pt x="525" y="0"/>
                      <a:pt x="525"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7568869" y="3467410"/>
                <a:ext cx="176868" cy="94063"/>
              </a:xfrm>
              <a:custGeom>
                <a:rect b="b" l="l" r="r" t="t"/>
                <a:pathLst>
                  <a:path extrusionOk="0" h="1387" w="2608">
                    <a:moveTo>
                      <a:pt x="2379" y="0"/>
                    </a:moveTo>
                    <a:cubicBezTo>
                      <a:pt x="2337" y="0"/>
                      <a:pt x="2281" y="53"/>
                      <a:pt x="2191" y="77"/>
                    </a:cubicBezTo>
                    <a:lnTo>
                      <a:pt x="2143" y="101"/>
                    </a:lnTo>
                    <a:cubicBezTo>
                      <a:pt x="2036" y="125"/>
                      <a:pt x="1965" y="220"/>
                      <a:pt x="1953" y="291"/>
                    </a:cubicBezTo>
                    <a:cubicBezTo>
                      <a:pt x="1798" y="351"/>
                      <a:pt x="1560" y="482"/>
                      <a:pt x="1465" y="648"/>
                    </a:cubicBezTo>
                    <a:lnTo>
                      <a:pt x="358" y="1053"/>
                    </a:lnTo>
                    <a:cubicBezTo>
                      <a:pt x="321" y="1017"/>
                      <a:pt x="271" y="1001"/>
                      <a:pt x="223" y="1001"/>
                    </a:cubicBezTo>
                    <a:cubicBezTo>
                      <a:pt x="208" y="1001"/>
                      <a:pt x="193" y="1003"/>
                      <a:pt x="179" y="1006"/>
                    </a:cubicBezTo>
                    <a:lnTo>
                      <a:pt x="155" y="1018"/>
                    </a:lnTo>
                    <a:cubicBezTo>
                      <a:pt x="60" y="1053"/>
                      <a:pt x="0" y="1137"/>
                      <a:pt x="36" y="1196"/>
                    </a:cubicBezTo>
                    <a:lnTo>
                      <a:pt x="107" y="1387"/>
                    </a:lnTo>
                    <a:lnTo>
                      <a:pt x="2608" y="494"/>
                    </a:lnTo>
                    <a:lnTo>
                      <a:pt x="2429" y="41"/>
                    </a:lnTo>
                    <a:cubicBezTo>
                      <a:pt x="2414" y="11"/>
                      <a:pt x="2398" y="0"/>
                      <a:pt x="2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67"/>
            <p:cNvSpPr/>
            <p:nvPr/>
          </p:nvSpPr>
          <p:spPr>
            <a:xfrm>
              <a:off x="4930119" y="3359582"/>
              <a:ext cx="2684827" cy="1225733"/>
            </a:xfrm>
            <a:custGeom>
              <a:rect b="b" l="l" r="r" t="t"/>
              <a:pathLst>
                <a:path extrusionOk="0" h="18074" w="39589">
                  <a:moveTo>
                    <a:pt x="16896" y="0"/>
                  </a:moveTo>
                  <a:cubicBezTo>
                    <a:pt x="15134" y="0"/>
                    <a:pt x="13288" y="464"/>
                    <a:pt x="11645" y="1810"/>
                  </a:cubicBezTo>
                  <a:cubicBezTo>
                    <a:pt x="9931" y="3191"/>
                    <a:pt x="9014" y="4441"/>
                    <a:pt x="8371" y="5834"/>
                  </a:cubicBezTo>
                  <a:cubicBezTo>
                    <a:pt x="7728" y="7239"/>
                    <a:pt x="7371" y="8739"/>
                    <a:pt x="6704" y="10740"/>
                  </a:cubicBezTo>
                  <a:cubicBezTo>
                    <a:pt x="5978" y="12942"/>
                    <a:pt x="5882" y="14526"/>
                    <a:pt x="5311" y="15442"/>
                  </a:cubicBezTo>
                  <a:cubicBezTo>
                    <a:pt x="5025" y="15895"/>
                    <a:pt x="4632" y="16228"/>
                    <a:pt x="3906" y="16526"/>
                  </a:cubicBezTo>
                  <a:cubicBezTo>
                    <a:pt x="3180" y="16812"/>
                    <a:pt x="2108" y="17014"/>
                    <a:pt x="525" y="17121"/>
                  </a:cubicBezTo>
                  <a:lnTo>
                    <a:pt x="1" y="17121"/>
                  </a:lnTo>
                  <a:lnTo>
                    <a:pt x="1" y="18074"/>
                  </a:lnTo>
                  <a:lnTo>
                    <a:pt x="584" y="18074"/>
                  </a:lnTo>
                  <a:cubicBezTo>
                    <a:pt x="2203" y="17967"/>
                    <a:pt x="3382" y="17764"/>
                    <a:pt x="4263" y="17419"/>
                  </a:cubicBezTo>
                  <a:cubicBezTo>
                    <a:pt x="5597" y="16919"/>
                    <a:pt x="6251" y="16002"/>
                    <a:pt x="6597" y="14931"/>
                  </a:cubicBezTo>
                  <a:cubicBezTo>
                    <a:pt x="6942" y="13859"/>
                    <a:pt x="7109" y="12597"/>
                    <a:pt x="7621" y="11037"/>
                  </a:cubicBezTo>
                  <a:cubicBezTo>
                    <a:pt x="8299" y="8989"/>
                    <a:pt x="8668" y="7489"/>
                    <a:pt x="9252" y="6227"/>
                  </a:cubicBezTo>
                  <a:cubicBezTo>
                    <a:pt x="9823" y="4941"/>
                    <a:pt x="10621" y="3858"/>
                    <a:pt x="12240" y="2536"/>
                  </a:cubicBezTo>
                  <a:cubicBezTo>
                    <a:pt x="13681" y="1357"/>
                    <a:pt x="15276" y="953"/>
                    <a:pt x="16884" y="953"/>
                  </a:cubicBezTo>
                  <a:cubicBezTo>
                    <a:pt x="19467" y="953"/>
                    <a:pt x="22075" y="2036"/>
                    <a:pt x="23908" y="2655"/>
                  </a:cubicBezTo>
                  <a:cubicBezTo>
                    <a:pt x="26314" y="3453"/>
                    <a:pt x="29219" y="5013"/>
                    <a:pt x="32981" y="5013"/>
                  </a:cubicBezTo>
                  <a:cubicBezTo>
                    <a:pt x="33695" y="5013"/>
                    <a:pt x="34445" y="4977"/>
                    <a:pt x="35219" y="4834"/>
                  </a:cubicBezTo>
                  <a:cubicBezTo>
                    <a:pt x="36410" y="4644"/>
                    <a:pt x="36993" y="4465"/>
                    <a:pt x="37482" y="4263"/>
                  </a:cubicBezTo>
                  <a:cubicBezTo>
                    <a:pt x="37982" y="4048"/>
                    <a:pt x="38339" y="3846"/>
                    <a:pt x="39208" y="3548"/>
                  </a:cubicBezTo>
                  <a:cubicBezTo>
                    <a:pt x="39458" y="3453"/>
                    <a:pt x="39589" y="3167"/>
                    <a:pt x="39506" y="2917"/>
                  </a:cubicBezTo>
                  <a:cubicBezTo>
                    <a:pt x="39430" y="2718"/>
                    <a:pt x="39241" y="2594"/>
                    <a:pt x="39035" y="2594"/>
                  </a:cubicBezTo>
                  <a:cubicBezTo>
                    <a:pt x="38982" y="2594"/>
                    <a:pt x="38928" y="2602"/>
                    <a:pt x="38875" y="2619"/>
                  </a:cubicBezTo>
                  <a:cubicBezTo>
                    <a:pt x="37958" y="2953"/>
                    <a:pt x="37529" y="3191"/>
                    <a:pt x="37112" y="3370"/>
                  </a:cubicBezTo>
                  <a:cubicBezTo>
                    <a:pt x="36684" y="3548"/>
                    <a:pt x="36220" y="3691"/>
                    <a:pt x="35065" y="3882"/>
                  </a:cubicBezTo>
                  <a:cubicBezTo>
                    <a:pt x="34338" y="4001"/>
                    <a:pt x="33660" y="4048"/>
                    <a:pt x="33005" y="4048"/>
                  </a:cubicBezTo>
                  <a:cubicBezTo>
                    <a:pt x="32977" y="4048"/>
                    <a:pt x="32949" y="4049"/>
                    <a:pt x="32921" y="4049"/>
                  </a:cubicBezTo>
                  <a:cubicBezTo>
                    <a:pt x="29472" y="4049"/>
                    <a:pt x="26746" y="2589"/>
                    <a:pt x="24242" y="1738"/>
                  </a:cubicBezTo>
                  <a:cubicBezTo>
                    <a:pt x="22456" y="1143"/>
                    <a:pt x="19741" y="0"/>
                    <a:pt x="168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67"/>
          <p:cNvGrpSpPr/>
          <p:nvPr/>
        </p:nvGrpSpPr>
        <p:grpSpPr>
          <a:xfrm flipH="1">
            <a:off x="2982369" y="2869354"/>
            <a:ext cx="677703" cy="1364069"/>
            <a:chOff x="5441450" y="1111025"/>
            <a:chExt cx="363750" cy="732150"/>
          </a:xfrm>
        </p:grpSpPr>
        <p:sp>
          <p:nvSpPr>
            <p:cNvPr id="2449" name="Google Shape;2449;p67"/>
            <p:cNvSpPr/>
            <p:nvPr/>
          </p:nvSpPr>
          <p:spPr>
            <a:xfrm>
              <a:off x="5546800" y="1133725"/>
              <a:ext cx="89625" cy="101900"/>
            </a:xfrm>
            <a:custGeom>
              <a:rect b="b" l="l" r="r" t="t"/>
              <a:pathLst>
                <a:path extrusionOk="0" h="4076" w="3585">
                  <a:moveTo>
                    <a:pt x="1912" y="0"/>
                  </a:moveTo>
                  <a:cubicBezTo>
                    <a:pt x="1759" y="0"/>
                    <a:pt x="1598" y="18"/>
                    <a:pt x="1430" y="55"/>
                  </a:cubicBezTo>
                  <a:cubicBezTo>
                    <a:pt x="346" y="293"/>
                    <a:pt x="1" y="1436"/>
                    <a:pt x="418" y="2520"/>
                  </a:cubicBezTo>
                  <a:cubicBezTo>
                    <a:pt x="775" y="3491"/>
                    <a:pt x="1845" y="4075"/>
                    <a:pt x="2487" y="4075"/>
                  </a:cubicBezTo>
                  <a:cubicBezTo>
                    <a:pt x="2529" y="4075"/>
                    <a:pt x="2570" y="4073"/>
                    <a:pt x="2608" y="4068"/>
                  </a:cubicBezTo>
                  <a:cubicBezTo>
                    <a:pt x="2608" y="4068"/>
                    <a:pt x="2614" y="4069"/>
                    <a:pt x="2626" y="4069"/>
                  </a:cubicBezTo>
                  <a:cubicBezTo>
                    <a:pt x="2667" y="4069"/>
                    <a:pt x="2778" y="4054"/>
                    <a:pt x="2954" y="3925"/>
                  </a:cubicBezTo>
                  <a:cubicBezTo>
                    <a:pt x="3073" y="3829"/>
                    <a:pt x="3168" y="3675"/>
                    <a:pt x="3263" y="3472"/>
                  </a:cubicBezTo>
                  <a:cubicBezTo>
                    <a:pt x="3251" y="3460"/>
                    <a:pt x="3251" y="3460"/>
                    <a:pt x="3251" y="3448"/>
                  </a:cubicBezTo>
                  <a:cubicBezTo>
                    <a:pt x="3251" y="3437"/>
                    <a:pt x="3263" y="3413"/>
                    <a:pt x="3263" y="3401"/>
                  </a:cubicBezTo>
                  <a:cubicBezTo>
                    <a:pt x="3347" y="3198"/>
                    <a:pt x="3406" y="2972"/>
                    <a:pt x="3454" y="2722"/>
                  </a:cubicBezTo>
                  <a:cubicBezTo>
                    <a:pt x="3501" y="2460"/>
                    <a:pt x="3525" y="2222"/>
                    <a:pt x="3537" y="2091"/>
                  </a:cubicBezTo>
                  <a:cubicBezTo>
                    <a:pt x="3585" y="1722"/>
                    <a:pt x="3418" y="912"/>
                    <a:pt x="3394" y="591"/>
                  </a:cubicBezTo>
                  <a:cubicBezTo>
                    <a:pt x="3394" y="591"/>
                    <a:pt x="3287" y="579"/>
                    <a:pt x="3156" y="543"/>
                  </a:cubicBezTo>
                  <a:cubicBezTo>
                    <a:pt x="2870" y="211"/>
                    <a:pt x="2440" y="0"/>
                    <a:pt x="1912" y="0"/>
                  </a:cubicBezTo>
                  <a:close/>
                </a:path>
              </a:pathLst>
            </a:custGeom>
            <a:solidFill>
              <a:srgbClr val="B8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5565575" y="1233325"/>
              <a:ext cx="141700" cy="281000"/>
            </a:xfrm>
            <a:custGeom>
              <a:rect b="b" l="l" r="r" t="t"/>
              <a:pathLst>
                <a:path extrusionOk="0" h="11240" w="5668">
                  <a:moveTo>
                    <a:pt x="0" y="0"/>
                  </a:moveTo>
                  <a:lnTo>
                    <a:pt x="0" y="0"/>
                  </a:lnTo>
                  <a:cubicBezTo>
                    <a:pt x="0" y="0"/>
                    <a:pt x="560" y="286"/>
                    <a:pt x="798" y="607"/>
                  </a:cubicBezTo>
                  <a:cubicBezTo>
                    <a:pt x="2000" y="2227"/>
                    <a:pt x="2167" y="4394"/>
                    <a:pt x="2739" y="5941"/>
                  </a:cubicBezTo>
                  <a:cubicBezTo>
                    <a:pt x="3227" y="7334"/>
                    <a:pt x="3370" y="11240"/>
                    <a:pt x="3370" y="11240"/>
                  </a:cubicBezTo>
                  <a:cubicBezTo>
                    <a:pt x="3370" y="11240"/>
                    <a:pt x="5667" y="10621"/>
                    <a:pt x="5572" y="10323"/>
                  </a:cubicBezTo>
                  <a:cubicBezTo>
                    <a:pt x="5072" y="8418"/>
                    <a:pt x="4417" y="5477"/>
                    <a:pt x="3429" y="2870"/>
                  </a:cubicBezTo>
                  <a:cubicBezTo>
                    <a:pt x="3286" y="2465"/>
                    <a:pt x="2405" y="1453"/>
                    <a:pt x="1965" y="965"/>
                  </a:cubicBezTo>
                  <a:cubicBezTo>
                    <a:pt x="1453" y="500"/>
                    <a:pt x="655" y="167"/>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5524200" y="1218425"/>
              <a:ext cx="95550" cy="41125"/>
            </a:xfrm>
            <a:custGeom>
              <a:rect b="b" l="l" r="r" t="t"/>
              <a:pathLst>
                <a:path extrusionOk="0" h="1645" w="3822">
                  <a:moveTo>
                    <a:pt x="405" y="1"/>
                  </a:moveTo>
                  <a:lnTo>
                    <a:pt x="0" y="1096"/>
                  </a:lnTo>
                  <a:cubicBezTo>
                    <a:pt x="0" y="1096"/>
                    <a:pt x="1683" y="1644"/>
                    <a:pt x="2786" y="1644"/>
                  </a:cubicBezTo>
                  <a:cubicBezTo>
                    <a:pt x="3181" y="1644"/>
                    <a:pt x="3502" y="1574"/>
                    <a:pt x="3643" y="1382"/>
                  </a:cubicBezTo>
                  <a:cubicBezTo>
                    <a:pt x="3822" y="1144"/>
                    <a:pt x="3536" y="418"/>
                    <a:pt x="3536" y="418"/>
                  </a:cubicBezTo>
                  <a:cubicBezTo>
                    <a:pt x="3536" y="418"/>
                    <a:pt x="2310" y="358"/>
                    <a:pt x="857" y="191"/>
                  </a:cubicBezTo>
                  <a:cubicBezTo>
                    <a:pt x="560" y="168"/>
                    <a:pt x="405" y="1"/>
                    <a:pt x="4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5532825" y="1166350"/>
              <a:ext cx="92300" cy="72825"/>
            </a:xfrm>
            <a:custGeom>
              <a:rect b="b" l="l" r="r" t="t"/>
              <a:pathLst>
                <a:path extrusionOk="0" h="2913" w="3692">
                  <a:moveTo>
                    <a:pt x="3394" y="0"/>
                  </a:moveTo>
                  <a:cubicBezTo>
                    <a:pt x="3393" y="0"/>
                    <a:pt x="393" y="608"/>
                    <a:pt x="203" y="858"/>
                  </a:cubicBezTo>
                  <a:cubicBezTo>
                    <a:pt x="0" y="1131"/>
                    <a:pt x="96" y="2465"/>
                    <a:pt x="143" y="2608"/>
                  </a:cubicBezTo>
                  <a:cubicBezTo>
                    <a:pt x="215" y="2870"/>
                    <a:pt x="1941" y="2786"/>
                    <a:pt x="2358" y="2905"/>
                  </a:cubicBezTo>
                  <a:cubicBezTo>
                    <a:pt x="2374" y="2910"/>
                    <a:pt x="2390" y="2912"/>
                    <a:pt x="2404" y="2912"/>
                  </a:cubicBezTo>
                  <a:cubicBezTo>
                    <a:pt x="2762" y="2912"/>
                    <a:pt x="2618" y="1553"/>
                    <a:pt x="3156" y="1096"/>
                  </a:cubicBezTo>
                  <a:cubicBezTo>
                    <a:pt x="3691" y="619"/>
                    <a:pt x="3310" y="203"/>
                    <a:pt x="3394" y="0"/>
                  </a:cubicBezTo>
                  <a:close/>
                </a:path>
              </a:pathLst>
            </a:custGeom>
            <a:solidFill>
              <a:srgbClr val="4C25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5511400" y="1144900"/>
              <a:ext cx="142275" cy="56000"/>
            </a:xfrm>
            <a:custGeom>
              <a:rect b="b" l="l" r="r" t="t"/>
              <a:pathLst>
                <a:path extrusionOk="0" h="2240" w="5691">
                  <a:moveTo>
                    <a:pt x="5237" y="0"/>
                  </a:moveTo>
                  <a:cubicBezTo>
                    <a:pt x="5229" y="0"/>
                    <a:pt x="5222" y="1"/>
                    <a:pt x="5215" y="1"/>
                  </a:cubicBezTo>
                  <a:cubicBezTo>
                    <a:pt x="5060" y="25"/>
                    <a:pt x="417" y="1644"/>
                    <a:pt x="417" y="1644"/>
                  </a:cubicBezTo>
                  <a:cubicBezTo>
                    <a:pt x="214" y="1751"/>
                    <a:pt x="0" y="1942"/>
                    <a:pt x="107" y="2132"/>
                  </a:cubicBezTo>
                  <a:cubicBezTo>
                    <a:pt x="146" y="2205"/>
                    <a:pt x="344" y="2239"/>
                    <a:pt x="606" y="2239"/>
                  </a:cubicBezTo>
                  <a:cubicBezTo>
                    <a:pt x="1076" y="2239"/>
                    <a:pt x="1751" y="2129"/>
                    <a:pt x="2072" y="1930"/>
                  </a:cubicBezTo>
                  <a:cubicBezTo>
                    <a:pt x="2584" y="1620"/>
                    <a:pt x="4108" y="1037"/>
                    <a:pt x="4620" y="894"/>
                  </a:cubicBezTo>
                  <a:cubicBezTo>
                    <a:pt x="5144" y="787"/>
                    <a:pt x="5656" y="632"/>
                    <a:pt x="5679" y="382"/>
                  </a:cubicBezTo>
                  <a:cubicBezTo>
                    <a:pt x="5691" y="131"/>
                    <a:pt x="5407" y="0"/>
                    <a:pt x="5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5515150" y="1143125"/>
              <a:ext cx="135875" cy="51950"/>
            </a:xfrm>
            <a:custGeom>
              <a:rect b="b" l="l" r="r" t="t"/>
              <a:pathLst>
                <a:path extrusionOk="0" h="2078" w="5435">
                  <a:moveTo>
                    <a:pt x="4541" y="1"/>
                  </a:moveTo>
                  <a:cubicBezTo>
                    <a:pt x="4077" y="36"/>
                    <a:pt x="838" y="1251"/>
                    <a:pt x="838" y="1251"/>
                  </a:cubicBezTo>
                  <a:cubicBezTo>
                    <a:pt x="838" y="1251"/>
                    <a:pt x="184" y="1763"/>
                    <a:pt x="64" y="1929"/>
                  </a:cubicBezTo>
                  <a:cubicBezTo>
                    <a:pt x="1" y="2012"/>
                    <a:pt x="296" y="2077"/>
                    <a:pt x="674" y="2077"/>
                  </a:cubicBezTo>
                  <a:cubicBezTo>
                    <a:pt x="1005" y="2077"/>
                    <a:pt x="1399" y="2027"/>
                    <a:pt x="1672" y="1894"/>
                  </a:cubicBezTo>
                  <a:cubicBezTo>
                    <a:pt x="2255" y="1632"/>
                    <a:pt x="3422" y="1156"/>
                    <a:pt x="3994" y="941"/>
                  </a:cubicBezTo>
                  <a:cubicBezTo>
                    <a:pt x="4553" y="727"/>
                    <a:pt x="5434" y="596"/>
                    <a:pt x="5422" y="310"/>
                  </a:cubicBezTo>
                  <a:cubicBezTo>
                    <a:pt x="5410" y="36"/>
                    <a:pt x="4982" y="1"/>
                    <a:pt x="45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5533425" y="1111025"/>
              <a:ext cx="106875" cy="73800"/>
            </a:xfrm>
            <a:custGeom>
              <a:rect b="b" l="l" r="r" t="t"/>
              <a:pathLst>
                <a:path extrusionOk="0" h="2952" w="4275">
                  <a:moveTo>
                    <a:pt x="2257" y="0"/>
                  </a:moveTo>
                  <a:cubicBezTo>
                    <a:pt x="2124" y="0"/>
                    <a:pt x="1986" y="14"/>
                    <a:pt x="1846" y="46"/>
                  </a:cubicBezTo>
                  <a:cubicBezTo>
                    <a:pt x="1369" y="165"/>
                    <a:pt x="238" y="546"/>
                    <a:pt x="119" y="1511"/>
                  </a:cubicBezTo>
                  <a:cubicBezTo>
                    <a:pt x="0" y="2475"/>
                    <a:pt x="215" y="2951"/>
                    <a:pt x="215" y="2951"/>
                  </a:cubicBezTo>
                  <a:cubicBezTo>
                    <a:pt x="215" y="2951"/>
                    <a:pt x="3143" y="1749"/>
                    <a:pt x="4084" y="1582"/>
                  </a:cubicBezTo>
                  <a:cubicBezTo>
                    <a:pt x="4275" y="1558"/>
                    <a:pt x="3786" y="594"/>
                    <a:pt x="3524" y="415"/>
                  </a:cubicBezTo>
                  <a:cubicBezTo>
                    <a:pt x="3284" y="243"/>
                    <a:pt x="2812" y="0"/>
                    <a:pt x="22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5533725" y="1112775"/>
              <a:ext cx="50625" cy="71750"/>
            </a:xfrm>
            <a:custGeom>
              <a:rect b="b" l="l" r="r" t="t"/>
              <a:pathLst>
                <a:path extrusionOk="0" h="2870" w="2025">
                  <a:moveTo>
                    <a:pt x="1786" y="0"/>
                  </a:moveTo>
                  <a:cubicBezTo>
                    <a:pt x="1274" y="131"/>
                    <a:pt x="226" y="524"/>
                    <a:pt x="119" y="1429"/>
                  </a:cubicBezTo>
                  <a:cubicBezTo>
                    <a:pt x="0" y="2393"/>
                    <a:pt x="214" y="2870"/>
                    <a:pt x="214" y="2870"/>
                  </a:cubicBezTo>
                  <a:cubicBezTo>
                    <a:pt x="214" y="2870"/>
                    <a:pt x="1072" y="2512"/>
                    <a:pt x="2024" y="2167"/>
                  </a:cubicBezTo>
                  <a:cubicBezTo>
                    <a:pt x="1667" y="1488"/>
                    <a:pt x="1429" y="524"/>
                    <a:pt x="1786" y="0"/>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5453725" y="1773275"/>
              <a:ext cx="119300" cy="58475"/>
            </a:xfrm>
            <a:custGeom>
              <a:rect b="b" l="l" r="r" t="t"/>
              <a:pathLst>
                <a:path extrusionOk="0" h="2339" w="4772">
                  <a:moveTo>
                    <a:pt x="2093" y="0"/>
                  </a:moveTo>
                  <a:lnTo>
                    <a:pt x="319" y="488"/>
                  </a:lnTo>
                  <a:cubicBezTo>
                    <a:pt x="215" y="1455"/>
                    <a:pt x="0" y="2122"/>
                    <a:pt x="460" y="2122"/>
                  </a:cubicBezTo>
                  <a:cubicBezTo>
                    <a:pt x="475" y="2122"/>
                    <a:pt x="492" y="2121"/>
                    <a:pt x="509" y="2119"/>
                  </a:cubicBezTo>
                  <a:cubicBezTo>
                    <a:pt x="610" y="2113"/>
                    <a:pt x="773" y="2097"/>
                    <a:pt x="951" y="2097"/>
                  </a:cubicBezTo>
                  <a:cubicBezTo>
                    <a:pt x="1112" y="2097"/>
                    <a:pt x="1286" y="2110"/>
                    <a:pt x="1438" y="2155"/>
                  </a:cubicBezTo>
                  <a:cubicBezTo>
                    <a:pt x="1944" y="2301"/>
                    <a:pt x="2370" y="2339"/>
                    <a:pt x="2693" y="2339"/>
                  </a:cubicBezTo>
                  <a:cubicBezTo>
                    <a:pt x="2978" y="2339"/>
                    <a:pt x="3184" y="2309"/>
                    <a:pt x="3295" y="2298"/>
                  </a:cubicBezTo>
                  <a:cubicBezTo>
                    <a:pt x="4212" y="2238"/>
                    <a:pt x="4772" y="1203"/>
                    <a:pt x="3653" y="1024"/>
                  </a:cubicBezTo>
                  <a:cubicBezTo>
                    <a:pt x="2938" y="905"/>
                    <a:pt x="2093" y="0"/>
                    <a:pt x="2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5456025" y="1479375"/>
              <a:ext cx="214625" cy="321600"/>
            </a:xfrm>
            <a:custGeom>
              <a:rect b="b" l="l" r="r" t="t"/>
              <a:pathLst>
                <a:path extrusionOk="0" h="12864" w="8585">
                  <a:moveTo>
                    <a:pt x="5335" y="1"/>
                  </a:moveTo>
                  <a:cubicBezTo>
                    <a:pt x="4953" y="1"/>
                    <a:pt x="4662" y="146"/>
                    <a:pt x="4561" y="529"/>
                  </a:cubicBezTo>
                  <a:cubicBezTo>
                    <a:pt x="4156" y="2005"/>
                    <a:pt x="3549" y="4255"/>
                    <a:pt x="3346" y="4993"/>
                  </a:cubicBezTo>
                  <a:cubicBezTo>
                    <a:pt x="1048" y="8541"/>
                    <a:pt x="346" y="10899"/>
                    <a:pt x="1" y="12482"/>
                  </a:cubicBezTo>
                  <a:lnTo>
                    <a:pt x="3406" y="12863"/>
                  </a:lnTo>
                  <a:cubicBezTo>
                    <a:pt x="3406" y="12863"/>
                    <a:pt x="4501" y="10030"/>
                    <a:pt x="5537" y="8077"/>
                  </a:cubicBezTo>
                  <a:cubicBezTo>
                    <a:pt x="5656" y="7982"/>
                    <a:pt x="5870" y="7672"/>
                    <a:pt x="6299" y="7113"/>
                  </a:cubicBezTo>
                  <a:cubicBezTo>
                    <a:pt x="6656" y="6648"/>
                    <a:pt x="8585" y="1398"/>
                    <a:pt x="8585" y="1398"/>
                  </a:cubicBezTo>
                  <a:cubicBezTo>
                    <a:pt x="8585" y="1398"/>
                    <a:pt x="6521" y="1"/>
                    <a:pt x="53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5462275" y="1727125"/>
              <a:ext cx="95275" cy="61350"/>
            </a:xfrm>
            <a:custGeom>
              <a:rect b="b" l="l" r="r" t="t"/>
              <a:pathLst>
                <a:path extrusionOk="0" h="2454" w="3811">
                  <a:moveTo>
                    <a:pt x="572" y="1"/>
                  </a:moveTo>
                  <a:cubicBezTo>
                    <a:pt x="572" y="1"/>
                    <a:pt x="36" y="1346"/>
                    <a:pt x="1" y="1406"/>
                  </a:cubicBezTo>
                  <a:lnTo>
                    <a:pt x="3394" y="2453"/>
                  </a:lnTo>
                  <a:lnTo>
                    <a:pt x="3811" y="1251"/>
                  </a:lnTo>
                  <a:lnTo>
                    <a:pt x="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5465850" y="1734575"/>
              <a:ext cx="88425" cy="43775"/>
            </a:xfrm>
            <a:custGeom>
              <a:rect b="b" l="l" r="r" t="t"/>
              <a:pathLst>
                <a:path extrusionOk="0" h="1751" w="3537">
                  <a:moveTo>
                    <a:pt x="310" y="0"/>
                  </a:moveTo>
                  <a:lnTo>
                    <a:pt x="0" y="727"/>
                  </a:lnTo>
                  <a:lnTo>
                    <a:pt x="3370" y="1750"/>
                  </a:lnTo>
                  <a:lnTo>
                    <a:pt x="3537" y="1286"/>
                  </a:lnTo>
                  <a:lnTo>
                    <a:pt x="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5693200" y="1781600"/>
              <a:ext cx="112000" cy="61575"/>
            </a:xfrm>
            <a:custGeom>
              <a:rect b="b" l="l" r="r" t="t"/>
              <a:pathLst>
                <a:path extrusionOk="0" h="2463" w="4480">
                  <a:moveTo>
                    <a:pt x="1563" y="0"/>
                  </a:moveTo>
                  <a:lnTo>
                    <a:pt x="146" y="417"/>
                  </a:lnTo>
                  <a:cubicBezTo>
                    <a:pt x="0" y="1525"/>
                    <a:pt x="118" y="2296"/>
                    <a:pt x="557" y="2296"/>
                  </a:cubicBezTo>
                  <a:cubicBezTo>
                    <a:pt x="585" y="2296"/>
                    <a:pt x="615" y="2293"/>
                    <a:pt x="646" y="2286"/>
                  </a:cubicBezTo>
                  <a:cubicBezTo>
                    <a:pt x="765" y="2255"/>
                    <a:pt x="1032" y="2196"/>
                    <a:pt x="1282" y="2196"/>
                  </a:cubicBezTo>
                  <a:cubicBezTo>
                    <a:pt x="1406" y="2196"/>
                    <a:pt x="1527" y="2211"/>
                    <a:pt x="1622" y="2251"/>
                  </a:cubicBezTo>
                  <a:cubicBezTo>
                    <a:pt x="2001" y="2414"/>
                    <a:pt x="2361" y="2463"/>
                    <a:pt x="2665" y="2463"/>
                  </a:cubicBezTo>
                  <a:cubicBezTo>
                    <a:pt x="3048" y="2463"/>
                    <a:pt x="3341" y="2384"/>
                    <a:pt x="3468" y="2358"/>
                  </a:cubicBezTo>
                  <a:cubicBezTo>
                    <a:pt x="4372" y="2167"/>
                    <a:pt x="4480" y="1108"/>
                    <a:pt x="3837" y="1036"/>
                  </a:cubicBezTo>
                  <a:cubicBezTo>
                    <a:pt x="2813" y="917"/>
                    <a:pt x="1563" y="0"/>
                    <a:pt x="1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5552775" y="1439050"/>
              <a:ext cx="203325" cy="381875"/>
            </a:xfrm>
            <a:custGeom>
              <a:rect b="b" l="l" r="r" t="t"/>
              <a:pathLst>
                <a:path extrusionOk="0" h="15275" w="8133">
                  <a:moveTo>
                    <a:pt x="3614" y="1"/>
                  </a:moveTo>
                  <a:cubicBezTo>
                    <a:pt x="2264" y="1"/>
                    <a:pt x="36" y="225"/>
                    <a:pt x="36" y="225"/>
                  </a:cubicBezTo>
                  <a:cubicBezTo>
                    <a:pt x="0" y="1427"/>
                    <a:pt x="48" y="1915"/>
                    <a:pt x="286" y="2689"/>
                  </a:cubicBezTo>
                  <a:cubicBezTo>
                    <a:pt x="1072" y="5309"/>
                    <a:pt x="2536" y="8761"/>
                    <a:pt x="2655" y="9202"/>
                  </a:cubicBezTo>
                  <a:cubicBezTo>
                    <a:pt x="3727" y="12667"/>
                    <a:pt x="4453" y="14655"/>
                    <a:pt x="4917" y="15274"/>
                  </a:cubicBezTo>
                  <a:cubicBezTo>
                    <a:pt x="6477" y="15167"/>
                    <a:pt x="8132" y="14203"/>
                    <a:pt x="8132" y="14203"/>
                  </a:cubicBezTo>
                  <a:cubicBezTo>
                    <a:pt x="8132" y="14203"/>
                    <a:pt x="5953" y="8738"/>
                    <a:pt x="6108" y="7809"/>
                  </a:cubicBezTo>
                  <a:cubicBezTo>
                    <a:pt x="6322" y="6321"/>
                    <a:pt x="5120" y="3213"/>
                    <a:pt x="4620" y="153"/>
                  </a:cubicBezTo>
                  <a:cubicBezTo>
                    <a:pt x="4595" y="40"/>
                    <a:pt x="4183" y="1"/>
                    <a:pt x="36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5655150" y="1745275"/>
              <a:ext cx="92300" cy="58075"/>
            </a:xfrm>
            <a:custGeom>
              <a:rect b="b" l="l" r="r" t="t"/>
              <a:pathLst>
                <a:path extrusionOk="0" h="2323" w="3692">
                  <a:moveTo>
                    <a:pt x="3299" y="1"/>
                  </a:moveTo>
                  <a:cubicBezTo>
                    <a:pt x="3216" y="49"/>
                    <a:pt x="3144" y="168"/>
                    <a:pt x="2156" y="620"/>
                  </a:cubicBezTo>
                  <a:cubicBezTo>
                    <a:pt x="584" y="1251"/>
                    <a:pt x="108" y="1358"/>
                    <a:pt x="1" y="1370"/>
                  </a:cubicBezTo>
                  <a:cubicBezTo>
                    <a:pt x="299" y="2061"/>
                    <a:pt x="418" y="2323"/>
                    <a:pt x="418" y="2323"/>
                  </a:cubicBezTo>
                  <a:cubicBezTo>
                    <a:pt x="418" y="2323"/>
                    <a:pt x="1370" y="2287"/>
                    <a:pt x="2751" y="1584"/>
                  </a:cubicBezTo>
                  <a:cubicBezTo>
                    <a:pt x="3573" y="1215"/>
                    <a:pt x="3692" y="1013"/>
                    <a:pt x="3692" y="953"/>
                  </a:cubicBezTo>
                  <a:cubicBezTo>
                    <a:pt x="3418" y="168"/>
                    <a:pt x="3299" y="1"/>
                    <a:pt x="32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5657850" y="1753025"/>
              <a:ext cx="86325" cy="44075"/>
            </a:xfrm>
            <a:custGeom>
              <a:rect b="b" l="l" r="r" t="t"/>
              <a:pathLst>
                <a:path extrusionOk="0" h="1763" w="3453">
                  <a:moveTo>
                    <a:pt x="3310" y="0"/>
                  </a:moveTo>
                  <a:cubicBezTo>
                    <a:pt x="1988" y="893"/>
                    <a:pt x="24" y="1382"/>
                    <a:pt x="24" y="1382"/>
                  </a:cubicBezTo>
                  <a:cubicBezTo>
                    <a:pt x="24" y="1382"/>
                    <a:pt x="0" y="1429"/>
                    <a:pt x="191" y="1763"/>
                  </a:cubicBezTo>
                  <a:cubicBezTo>
                    <a:pt x="1738" y="1489"/>
                    <a:pt x="2977" y="786"/>
                    <a:pt x="3453" y="346"/>
                  </a:cubicBezTo>
                  <a:cubicBezTo>
                    <a:pt x="3453" y="346"/>
                    <a:pt x="3393" y="108"/>
                    <a:pt x="33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5490250" y="1236900"/>
              <a:ext cx="201250" cy="294175"/>
            </a:xfrm>
            <a:custGeom>
              <a:rect b="b" l="l" r="r" t="t"/>
              <a:pathLst>
                <a:path extrusionOk="0" h="11767" w="8050">
                  <a:moveTo>
                    <a:pt x="1608" y="0"/>
                  </a:moveTo>
                  <a:cubicBezTo>
                    <a:pt x="108" y="1357"/>
                    <a:pt x="1" y="2357"/>
                    <a:pt x="1" y="2357"/>
                  </a:cubicBezTo>
                  <a:cubicBezTo>
                    <a:pt x="1" y="2357"/>
                    <a:pt x="72" y="2941"/>
                    <a:pt x="572" y="3631"/>
                  </a:cubicBezTo>
                  <a:cubicBezTo>
                    <a:pt x="787" y="3965"/>
                    <a:pt x="1299" y="5584"/>
                    <a:pt x="1656" y="6763"/>
                  </a:cubicBezTo>
                  <a:cubicBezTo>
                    <a:pt x="2061" y="8096"/>
                    <a:pt x="1263" y="7537"/>
                    <a:pt x="1763" y="11632"/>
                  </a:cubicBezTo>
                  <a:cubicBezTo>
                    <a:pt x="1775" y="11726"/>
                    <a:pt x="1945" y="11766"/>
                    <a:pt x="2224" y="11766"/>
                  </a:cubicBezTo>
                  <a:cubicBezTo>
                    <a:pt x="3638" y="11766"/>
                    <a:pt x="7831" y="10736"/>
                    <a:pt x="8049" y="10537"/>
                  </a:cubicBezTo>
                  <a:cubicBezTo>
                    <a:pt x="8049" y="10537"/>
                    <a:pt x="7204" y="5691"/>
                    <a:pt x="6347" y="3441"/>
                  </a:cubicBezTo>
                  <a:cubicBezTo>
                    <a:pt x="6017" y="2606"/>
                    <a:pt x="4596" y="225"/>
                    <a:pt x="4355" y="225"/>
                  </a:cubicBezTo>
                  <a:cubicBezTo>
                    <a:pt x="4352" y="225"/>
                    <a:pt x="4349" y="226"/>
                    <a:pt x="4347" y="226"/>
                  </a:cubicBezTo>
                  <a:cubicBezTo>
                    <a:pt x="4214" y="268"/>
                    <a:pt x="4028" y="285"/>
                    <a:pt x="3815" y="285"/>
                  </a:cubicBezTo>
                  <a:cubicBezTo>
                    <a:pt x="2941" y="285"/>
                    <a:pt x="1608" y="0"/>
                    <a:pt x="1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5441450" y="1269825"/>
              <a:ext cx="102700" cy="199375"/>
            </a:xfrm>
            <a:custGeom>
              <a:rect b="b" l="l" r="r" t="t"/>
              <a:pathLst>
                <a:path extrusionOk="0" h="7975" w="4108">
                  <a:moveTo>
                    <a:pt x="1620" y="0"/>
                  </a:moveTo>
                  <a:cubicBezTo>
                    <a:pt x="1497" y="0"/>
                    <a:pt x="1369" y="13"/>
                    <a:pt x="1238" y="40"/>
                  </a:cubicBezTo>
                  <a:lnTo>
                    <a:pt x="1155" y="52"/>
                  </a:lnTo>
                  <a:cubicBezTo>
                    <a:pt x="465" y="207"/>
                    <a:pt x="0" y="707"/>
                    <a:pt x="107" y="1171"/>
                  </a:cubicBezTo>
                  <a:lnTo>
                    <a:pt x="1477" y="7351"/>
                  </a:lnTo>
                  <a:cubicBezTo>
                    <a:pt x="1563" y="7737"/>
                    <a:pt x="1987" y="7974"/>
                    <a:pt x="2512" y="7974"/>
                  </a:cubicBezTo>
                  <a:cubicBezTo>
                    <a:pt x="2634" y="7974"/>
                    <a:pt x="2763" y="7961"/>
                    <a:pt x="2893" y="7934"/>
                  </a:cubicBezTo>
                  <a:lnTo>
                    <a:pt x="2965" y="7910"/>
                  </a:lnTo>
                  <a:cubicBezTo>
                    <a:pt x="3655" y="7768"/>
                    <a:pt x="4108" y="7279"/>
                    <a:pt x="4013" y="6803"/>
                  </a:cubicBezTo>
                  <a:lnTo>
                    <a:pt x="2655" y="624"/>
                  </a:lnTo>
                  <a:cubicBezTo>
                    <a:pt x="2568" y="238"/>
                    <a:pt x="2145" y="0"/>
                    <a:pt x="1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5448875" y="1311900"/>
              <a:ext cx="69375" cy="36050"/>
            </a:xfrm>
            <a:custGeom>
              <a:rect b="b" l="l" r="r" t="t"/>
              <a:pathLst>
                <a:path extrusionOk="0" h="1442" w="2775">
                  <a:moveTo>
                    <a:pt x="2596" y="0"/>
                  </a:moveTo>
                  <a:cubicBezTo>
                    <a:pt x="2596" y="0"/>
                    <a:pt x="698" y="844"/>
                    <a:pt x="97" y="844"/>
                  </a:cubicBezTo>
                  <a:cubicBezTo>
                    <a:pt x="60" y="844"/>
                    <a:pt x="27" y="841"/>
                    <a:pt x="1" y="834"/>
                  </a:cubicBezTo>
                  <a:lnTo>
                    <a:pt x="1" y="834"/>
                  </a:lnTo>
                  <a:cubicBezTo>
                    <a:pt x="1" y="834"/>
                    <a:pt x="25" y="1441"/>
                    <a:pt x="144" y="1441"/>
                  </a:cubicBezTo>
                  <a:cubicBezTo>
                    <a:pt x="1227" y="1429"/>
                    <a:pt x="2775" y="786"/>
                    <a:pt x="2775" y="786"/>
                  </a:cubicBezTo>
                  <a:lnTo>
                    <a:pt x="2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5500175" y="1243900"/>
              <a:ext cx="101175" cy="183575"/>
            </a:xfrm>
            <a:custGeom>
              <a:rect b="b" l="l" r="r" t="t"/>
              <a:pathLst>
                <a:path extrusionOk="0" h="7343" w="4047">
                  <a:moveTo>
                    <a:pt x="2226" y="1"/>
                  </a:moveTo>
                  <a:cubicBezTo>
                    <a:pt x="1605" y="1"/>
                    <a:pt x="892" y="467"/>
                    <a:pt x="199" y="1661"/>
                  </a:cubicBezTo>
                  <a:cubicBezTo>
                    <a:pt x="1" y="1984"/>
                    <a:pt x="315" y="2975"/>
                    <a:pt x="459" y="2975"/>
                  </a:cubicBezTo>
                  <a:cubicBezTo>
                    <a:pt x="480" y="2975"/>
                    <a:pt x="497" y="2955"/>
                    <a:pt x="509" y="2911"/>
                  </a:cubicBezTo>
                  <a:cubicBezTo>
                    <a:pt x="982" y="1289"/>
                    <a:pt x="1528" y="691"/>
                    <a:pt x="2023" y="691"/>
                  </a:cubicBezTo>
                  <a:cubicBezTo>
                    <a:pt x="2400" y="691"/>
                    <a:pt x="2747" y="1037"/>
                    <a:pt x="3009" y="1542"/>
                  </a:cubicBezTo>
                  <a:cubicBezTo>
                    <a:pt x="3842" y="3185"/>
                    <a:pt x="1759" y="6673"/>
                    <a:pt x="1485" y="6745"/>
                  </a:cubicBezTo>
                  <a:cubicBezTo>
                    <a:pt x="1211" y="6825"/>
                    <a:pt x="1079" y="7343"/>
                    <a:pt x="1521" y="7343"/>
                  </a:cubicBezTo>
                  <a:cubicBezTo>
                    <a:pt x="1540" y="7343"/>
                    <a:pt x="1559" y="7342"/>
                    <a:pt x="1580" y="7340"/>
                  </a:cubicBezTo>
                  <a:cubicBezTo>
                    <a:pt x="2735" y="7257"/>
                    <a:pt x="3985" y="4006"/>
                    <a:pt x="4009" y="2709"/>
                  </a:cubicBezTo>
                  <a:cubicBezTo>
                    <a:pt x="4046" y="1320"/>
                    <a:pt x="3269" y="1"/>
                    <a:pt x="22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5470325" y="1409825"/>
              <a:ext cx="69075" cy="30500"/>
            </a:xfrm>
            <a:custGeom>
              <a:rect b="b" l="l" r="r" t="t"/>
              <a:pathLst>
                <a:path extrusionOk="0" h="1220" w="2763">
                  <a:moveTo>
                    <a:pt x="2631" y="1"/>
                  </a:moveTo>
                  <a:cubicBezTo>
                    <a:pt x="2453" y="383"/>
                    <a:pt x="1144" y="560"/>
                    <a:pt x="450" y="560"/>
                  </a:cubicBezTo>
                  <a:cubicBezTo>
                    <a:pt x="215" y="560"/>
                    <a:pt x="51" y="540"/>
                    <a:pt x="24" y="501"/>
                  </a:cubicBezTo>
                  <a:lnTo>
                    <a:pt x="24" y="501"/>
                  </a:lnTo>
                  <a:cubicBezTo>
                    <a:pt x="24" y="501"/>
                    <a:pt x="0" y="1108"/>
                    <a:pt x="191" y="1167"/>
                  </a:cubicBezTo>
                  <a:cubicBezTo>
                    <a:pt x="320" y="1204"/>
                    <a:pt x="467" y="1220"/>
                    <a:pt x="623" y="1220"/>
                  </a:cubicBezTo>
                  <a:cubicBezTo>
                    <a:pt x="1532" y="1220"/>
                    <a:pt x="2762" y="691"/>
                    <a:pt x="2762" y="691"/>
                  </a:cubicBezTo>
                  <a:cubicBezTo>
                    <a:pt x="2762" y="691"/>
                    <a:pt x="2739" y="536"/>
                    <a:pt x="26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5693550" y="1239875"/>
              <a:ext cx="66075" cy="67575"/>
            </a:xfrm>
            <a:custGeom>
              <a:rect b="b" l="l" r="r" t="t"/>
              <a:pathLst>
                <a:path extrusionOk="0" h="2703" w="2643">
                  <a:moveTo>
                    <a:pt x="1251" y="0"/>
                  </a:moveTo>
                  <a:cubicBezTo>
                    <a:pt x="1168" y="0"/>
                    <a:pt x="1084" y="36"/>
                    <a:pt x="989" y="95"/>
                  </a:cubicBezTo>
                  <a:cubicBezTo>
                    <a:pt x="834" y="167"/>
                    <a:pt x="739" y="333"/>
                    <a:pt x="679" y="464"/>
                  </a:cubicBezTo>
                  <a:cubicBezTo>
                    <a:pt x="596" y="691"/>
                    <a:pt x="310" y="1191"/>
                    <a:pt x="1" y="1405"/>
                  </a:cubicBezTo>
                  <a:lnTo>
                    <a:pt x="1037" y="2703"/>
                  </a:lnTo>
                  <a:cubicBezTo>
                    <a:pt x="1037" y="2703"/>
                    <a:pt x="1203" y="2429"/>
                    <a:pt x="1549" y="2143"/>
                  </a:cubicBezTo>
                  <a:cubicBezTo>
                    <a:pt x="1858" y="1881"/>
                    <a:pt x="2358" y="1346"/>
                    <a:pt x="2406" y="1012"/>
                  </a:cubicBezTo>
                  <a:cubicBezTo>
                    <a:pt x="2513" y="857"/>
                    <a:pt x="2620" y="762"/>
                    <a:pt x="2620" y="762"/>
                  </a:cubicBezTo>
                  <a:cubicBezTo>
                    <a:pt x="2620" y="762"/>
                    <a:pt x="2642" y="595"/>
                    <a:pt x="2460" y="595"/>
                  </a:cubicBezTo>
                  <a:cubicBezTo>
                    <a:pt x="2454" y="595"/>
                    <a:pt x="2448" y="595"/>
                    <a:pt x="2442" y="595"/>
                  </a:cubicBezTo>
                  <a:lnTo>
                    <a:pt x="2370" y="595"/>
                  </a:lnTo>
                  <a:cubicBezTo>
                    <a:pt x="2394" y="560"/>
                    <a:pt x="2394" y="464"/>
                    <a:pt x="2287" y="405"/>
                  </a:cubicBezTo>
                  <a:cubicBezTo>
                    <a:pt x="2210" y="356"/>
                    <a:pt x="2151" y="339"/>
                    <a:pt x="2105" y="339"/>
                  </a:cubicBezTo>
                  <a:cubicBezTo>
                    <a:pt x="2051" y="339"/>
                    <a:pt x="2015" y="362"/>
                    <a:pt x="1989" y="381"/>
                  </a:cubicBezTo>
                  <a:cubicBezTo>
                    <a:pt x="1989" y="381"/>
                    <a:pt x="1977" y="381"/>
                    <a:pt x="1977" y="357"/>
                  </a:cubicBezTo>
                  <a:cubicBezTo>
                    <a:pt x="1977" y="298"/>
                    <a:pt x="1977" y="155"/>
                    <a:pt x="1787" y="107"/>
                  </a:cubicBezTo>
                  <a:cubicBezTo>
                    <a:pt x="1746" y="94"/>
                    <a:pt x="1704" y="89"/>
                    <a:pt x="1665" y="89"/>
                  </a:cubicBezTo>
                  <a:cubicBezTo>
                    <a:pt x="1568" y="89"/>
                    <a:pt x="1489" y="119"/>
                    <a:pt x="1489" y="119"/>
                  </a:cubicBezTo>
                  <a:cubicBezTo>
                    <a:pt x="1489" y="119"/>
                    <a:pt x="1513" y="24"/>
                    <a:pt x="1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5514675" y="1252750"/>
              <a:ext cx="218500" cy="97875"/>
            </a:xfrm>
            <a:custGeom>
              <a:rect b="b" l="l" r="r" t="t"/>
              <a:pathLst>
                <a:path extrusionOk="0" h="3915" w="8740">
                  <a:moveTo>
                    <a:pt x="2104" y="0"/>
                  </a:moveTo>
                  <a:cubicBezTo>
                    <a:pt x="1469" y="0"/>
                    <a:pt x="969" y="336"/>
                    <a:pt x="881" y="521"/>
                  </a:cubicBezTo>
                  <a:cubicBezTo>
                    <a:pt x="703" y="890"/>
                    <a:pt x="0" y="2557"/>
                    <a:pt x="2417" y="3331"/>
                  </a:cubicBezTo>
                  <a:cubicBezTo>
                    <a:pt x="2417" y="3331"/>
                    <a:pt x="3858" y="3855"/>
                    <a:pt x="5144" y="3914"/>
                  </a:cubicBezTo>
                  <a:cubicBezTo>
                    <a:pt x="6287" y="3819"/>
                    <a:pt x="7489" y="3081"/>
                    <a:pt x="8739" y="1807"/>
                  </a:cubicBezTo>
                  <a:cubicBezTo>
                    <a:pt x="8704" y="676"/>
                    <a:pt x="7953" y="259"/>
                    <a:pt x="7442" y="140"/>
                  </a:cubicBezTo>
                  <a:cubicBezTo>
                    <a:pt x="6676" y="434"/>
                    <a:pt x="6004" y="962"/>
                    <a:pt x="5425" y="962"/>
                  </a:cubicBezTo>
                  <a:cubicBezTo>
                    <a:pt x="5418" y="962"/>
                    <a:pt x="5412" y="962"/>
                    <a:pt x="5406" y="961"/>
                  </a:cubicBezTo>
                  <a:cubicBezTo>
                    <a:pt x="4822" y="961"/>
                    <a:pt x="4167" y="378"/>
                    <a:pt x="2548" y="57"/>
                  </a:cubicBezTo>
                  <a:cubicBezTo>
                    <a:pt x="2395" y="17"/>
                    <a:pt x="2246" y="0"/>
                    <a:pt x="21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5672725" y="1259725"/>
              <a:ext cx="55675" cy="56075"/>
            </a:xfrm>
            <a:custGeom>
              <a:rect b="b" l="l" r="r" t="t"/>
              <a:pathLst>
                <a:path extrusionOk="0" h="2243" w="2227">
                  <a:moveTo>
                    <a:pt x="824" y="0"/>
                  </a:moveTo>
                  <a:cubicBezTo>
                    <a:pt x="809" y="0"/>
                    <a:pt x="796" y="2"/>
                    <a:pt x="786" y="4"/>
                  </a:cubicBezTo>
                  <a:cubicBezTo>
                    <a:pt x="429" y="147"/>
                    <a:pt x="0" y="397"/>
                    <a:pt x="0" y="397"/>
                  </a:cubicBezTo>
                  <a:cubicBezTo>
                    <a:pt x="227" y="456"/>
                    <a:pt x="679" y="480"/>
                    <a:pt x="1024" y="980"/>
                  </a:cubicBezTo>
                  <a:cubicBezTo>
                    <a:pt x="1631" y="1790"/>
                    <a:pt x="1524" y="2028"/>
                    <a:pt x="1643" y="2242"/>
                  </a:cubicBezTo>
                  <a:cubicBezTo>
                    <a:pt x="1989" y="1909"/>
                    <a:pt x="2227" y="1695"/>
                    <a:pt x="2227" y="1695"/>
                  </a:cubicBezTo>
                  <a:cubicBezTo>
                    <a:pt x="2227" y="1695"/>
                    <a:pt x="2084" y="921"/>
                    <a:pt x="1691" y="492"/>
                  </a:cubicBezTo>
                  <a:cubicBezTo>
                    <a:pt x="1378" y="114"/>
                    <a:pt x="976" y="0"/>
                    <a:pt x="8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5678675" y="1262775"/>
              <a:ext cx="46750" cy="47125"/>
            </a:xfrm>
            <a:custGeom>
              <a:rect b="b" l="l" r="r" t="t"/>
              <a:pathLst>
                <a:path extrusionOk="0" h="1885" w="1870">
                  <a:moveTo>
                    <a:pt x="298" y="1"/>
                  </a:moveTo>
                  <a:cubicBezTo>
                    <a:pt x="298" y="1"/>
                    <a:pt x="215" y="37"/>
                    <a:pt x="0" y="144"/>
                  </a:cubicBezTo>
                  <a:cubicBezTo>
                    <a:pt x="1322" y="394"/>
                    <a:pt x="1632" y="1882"/>
                    <a:pt x="1632" y="1882"/>
                  </a:cubicBezTo>
                  <a:cubicBezTo>
                    <a:pt x="1632" y="1882"/>
                    <a:pt x="1632" y="1884"/>
                    <a:pt x="1636" y="1884"/>
                  </a:cubicBezTo>
                  <a:cubicBezTo>
                    <a:pt x="1650" y="1884"/>
                    <a:pt x="1698" y="1864"/>
                    <a:pt x="1870" y="1692"/>
                  </a:cubicBezTo>
                  <a:cubicBezTo>
                    <a:pt x="1584" y="894"/>
                    <a:pt x="1191" y="203"/>
                    <a:pt x="2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5591750" y="1266350"/>
              <a:ext cx="46775" cy="80725"/>
            </a:xfrm>
            <a:custGeom>
              <a:rect b="b" l="l" r="r" t="t"/>
              <a:pathLst>
                <a:path extrusionOk="0" h="3229" w="1871">
                  <a:moveTo>
                    <a:pt x="1001" y="1"/>
                  </a:moveTo>
                  <a:cubicBezTo>
                    <a:pt x="1001" y="1"/>
                    <a:pt x="537" y="120"/>
                    <a:pt x="263" y="989"/>
                  </a:cubicBezTo>
                  <a:cubicBezTo>
                    <a:pt x="25" y="1680"/>
                    <a:pt x="1" y="2977"/>
                    <a:pt x="96" y="3025"/>
                  </a:cubicBezTo>
                  <a:cubicBezTo>
                    <a:pt x="578" y="3212"/>
                    <a:pt x="954" y="3228"/>
                    <a:pt x="1071" y="3228"/>
                  </a:cubicBezTo>
                  <a:cubicBezTo>
                    <a:pt x="1095" y="3228"/>
                    <a:pt x="1108" y="3227"/>
                    <a:pt x="1108" y="3227"/>
                  </a:cubicBezTo>
                  <a:cubicBezTo>
                    <a:pt x="1132" y="2715"/>
                    <a:pt x="1001" y="2156"/>
                    <a:pt x="1132" y="1584"/>
                  </a:cubicBezTo>
                  <a:cubicBezTo>
                    <a:pt x="1299" y="882"/>
                    <a:pt x="1632" y="572"/>
                    <a:pt x="1870" y="310"/>
                  </a:cubicBezTo>
                  <a:cubicBezTo>
                    <a:pt x="1430" y="108"/>
                    <a:pt x="1001" y="1"/>
                    <a:pt x="10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5598600" y="1268150"/>
              <a:ext cx="33075" cy="78600"/>
            </a:xfrm>
            <a:custGeom>
              <a:rect b="b" l="l" r="r" t="t"/>
              <a:pathLst>
                <a:path extrusionOk="0" h="3144" w="1323">
                  <a:moveTo>
                    <a:pt x="977" y="0"/>
                  </a:moveTo>
                  <a:cubicBezTo>
                    <a:pt x="763" y="226"/>
                    <a:pt x="417" y="631"/>
                    <a:pt x="286" y="1060"/>
                  </a:cubicBezTo>
                  <a:cubicBezTo>
                    <a:pt x="1" y="1929"/>
                    <a:pt x="24" y="3012"/>
                    <a:pt x="24" y="3012"/>
                  </a:cubicBezTo>
                  <a:cubicBezTo>
                    <a:pt x="24" y="3012"/>
                    <a:pt x="298" y="3096"/>
                    <a:pt x="584" y="3143"/>
                  </a:cubicBezTo>
                  <a:cubicBezTo>
                    <a:pt x="584" y="3012"/>
                    <a:pt x="441" y="1941"/>
                    <a:pt x="608" y="1310"/>
                  </a:cubicBezTo>
                  <a:cubicBezTo>
                    <a:pt x="894" y="476"/>
                    <a:pt x="1239" y="226"/>
                    <a:pt x="1322" y="119"/>
                  </a:cubicBezTo>
                  <a:cubicBezTo>
                    <a:pt x="1322" y="119"/>
                    <a:pt x="1144" y="36"/>
                    <a:pt x="9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5537275" y="1381550"/>
              <a:ext cx="145000" cy="58075"/>
            </a:xfrm>
            <a:custGeom>
              <a:rect b="b" l="l" r="r" t="t"/>
              <a:pathLst>
                <a:path extrusionOk="0" h="2323" w="5800">
                  <a:moveTo>
                    <a:pt x="5573" y="0"/>
                  </a:moveTo>
                  <a:cubicBezTo>
                    <a:pt x="4585" y="1227"/>
                    <a:pt x="1442" y="977"/>
                    <a:pt x="751" y="1096"/>
                  </a:cubicBezTo>
                  <a:lnTo>
                    <a:pt x="1" y="1513"/>
                  </a:lnTo>
                  <a:cubicBezTo>
                    <a:pt x="1" y="1513"/>
                    <a:pt x="1" y="1775"/>
                    <a:pt x="203" y="2239"/>
                  </a:cubicBezTo>
                  <a:cubicBezTo>
                    <a:pt x="229" y="2297"/>
                    <a:pt x="324" y="2322"/>
                    <a:pt x="471" y="2322"/>
                  </a:cubicBezTo>
                  <a:cubicBezTo>
                    <a:pt x="1597" y="2322"/>
                    <a:pt x="5799" y="822"/>
                    <a:pt x="5799" y="822"/>
                  </a:cubicBezTo>
                  <a:cubicBezTo>
                    <a:pt x="5799" y="822"/>
                    <a:pt x="5776" y="655"/>
                    <a:pt x="5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7" name="Google Shape;2477;p67"/>
          <p:cNvSpPr/>
          <p:nvPr/>
        </p:nvSpPr>
        <p:spPr>
          <a:xfrm>
            <a:off x="-341900" y="-1"/>
            <a:ext cx="1220922" cy="4602486"/>
          </a:xfrm>
          <a:custGeom>
            <a:rect b="b" l="l" r="r" t="t"/>
            <a:pathLst>
              <a:path extrusionOk="0" h="67033" w="19349">
                <a:moveTo>
                  <a:pt x="1" y="1"/>
                </a:moveTo>
                <a:lnTo>
                  <a:pt x="1" y="67033"/>
                </a:lnTo>
                <a:lnTo>
                  <a:pt x="19349" y="67033"/>
                </a:lnTo>
                <a:lnTo>
                  <a:pt x="19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8" name="Google Shape;2478;p67"/>
          <p:cNvGrpSpPr/>
          <p:nvPr/>
        </p:nvGrpSpPr>
        <p:grpSpPr>
          <a:xfrm>
            <a:off x="-315162" y="351900"/>
            <a:ext cx="1123763" cy="4224450"/>
            <a:chOff x="8496050" y="593175"/>
            <a:chExt cx="1123763" cy="4224450"/>
          </a:xfrm>
        </p:grpSpPr>
        <p:sp>
          <p:nvSpPr>
            <p:cNvPr id="2479" name="Google Shape;2479;p67"/>
            <p:cNvSpPr/>
            <p:nvPr/>
          </p:nvSpPr>
          <p:spPr>
            <a:xfrm>
              <a:off x="8543675" y="593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7"/>
            <p:cNvSpPr/>
            <p:nvPr/>
          </p:nvSpPr>
          <p:spPr>
            <a:xfrm>
              <a:off x="8865875" y="593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7"/>
            <p:cNvSpPr/>
            <p:nvPr/>
          </p:nvSpPr>
          <p:spPr>
            <a:xfrm>
              <a:off x="9188075" y="593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7"/>
            <p:cNvSpPr/>
            <p:nvPr/>
          </p:nvSpPr>
          <p:spPr>
            <a:xfrm>
              <a:off x="8696075" y="7392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8500813" y="10837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9145213" y="10837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8653213" y="12298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9297613" y="12298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flipH="1" rot="10800000">
              <a:off x="8496050" y="20165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flipH="1" rot="10800000">
              <a:off x="9140450" y="20165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flipH="1" rot="10800000">
              <a:off x="8970650" y="18704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flipH="1" rot="10800000">
              <a:off x="9292850" y="18704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flipH="1" rot="10800000">
              <a:off x="8500813" y="15259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flipH="1" rot="10800000">
              <a:off x="9145213" y="15259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flipH="1" rot="10800000">
              <a:off x="8975413" y="13798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flipH="1" rot="10800000">
              <a:off x="8605588" y="35886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flipH="1" rot="10800000">
              <a:off x="8927788" y="35886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flipH="1" rot="10800000">
              <a:off x="9249988" y="35886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flipH="1" rot="10800000">
              <a:off x="8757988" y="34425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7"/>
            <p:cNvSpPr/>
            <p:nvPr/>
          </p:nvSpPr>
          <p:spPr>
            <a:xfrm flipH="1">
              <a:off x="9292850" y="26558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flipH="1">
              <a:off x="8648450" y="26558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flipH="1">
              <a:off x="9140450" y="28019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flipH="1">
              <a:off x="8496050" y="28019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flipH="1">
              <a:off x="9297613" y="21653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flipH="1">
              <a:off x="8653213" y="21653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flipH="1">
              <a:off x="8823013" y="23114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flipH="1">
              <a:off x="8500813" y="23114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rot="10800000">
              <a:off x="9292850" y="30981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rot="10800000">
              <a:off x="8648450" y="30981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rot="10800000">
              <a:off x="8818250" y="29520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rot="10800000">
              <a:off x="9183313" y="467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rot="10800000">
              <a:off x="8861113" y="467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rot="10800000">
              <a:off x="8538913" y="467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rot="10800000">
              <a:off x="9030913" y="45254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flipH="1">
              <a:off x="9140450" y="37387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9140450" y="37387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9292850" y="38848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flipH="1" rot="10800000">
              <a:off x="8496050" y="41810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rot="10800000">
              <a:off x="8496050" y="41810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rot="10800000">
              <a:off x="8665850" y="40349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flipH="1" rot="10800000">
              <a:off x="8709538" y="4524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rot="10800000">
              <a:off x="8709538" y="4524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rot="10800000">
              <a:off x="8879338" y="43780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68"/>
          <p:cNvSpPr txBox="1"/>
          <p:nvPr>
            <p:ph type="title"/>
          </p:nvPr>
        </p:nvSpPr>
        <p:spPr>
          <a:xfrm>
            <a:off x="717750" y="541025"/>
            <a:ext cx="77085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FIREFIGHTER ICON PACK: FILLED</a:t>
            </a:r>
            <a:endParaRPr/>
          </a:p>
        </p:txBody>
      </p:sp>
      <p:grpSp>
        <p:nvGrpSpPr>
          <p:cNvPr id="2527" name="Google Shape;2527;p68"/>
          <p:cNvGrpSpPr/>
          <p:nvPr/>
        </p:nvGrpSpPr>
        <p:grpSpPr>
          <a:xfrm>
            <a:off x="1221327" y="1519907"/>
            <a:ext cx="249862" cy="312846"/>
            <a:chOff x="1081150" y="2323450"/>
            <a:chExt cx="206600" cy="258700"/>
          </a:xfrm>
        </p:grpSpPr>
        <p:sp>
          <p:nvSpPr>
            <p:cNvPr id="2528" name="Google Shape;2528;p68"/>
            <p:cNvSpPr/>
            <p:nvPr/>
          </p:nvSpPr>
          <p:spPr>
            <a:xfrm>
              <a:off x="1220450" y="2462475"/>
              <a:ext cx="34575" cy="60150"/>
            </a:xfrm>
            <a:custGeom>
              <a:rect b="b" l="l" r="r" t="t"/>
              <a:pathLst>
                <a:path extrusionOk="0" h="2406" w="1383">
                  <a:moveTo>
                    <a:pt x="1" y="0"/>
                  </a:moveTo>
                  <a:lnTo>
                    <a:pt x="1" y="2405"/>
                  </a:lnTo>
                  <a:lnTo>
                    <a:pt x="1382" y="2405"/>
                  </a:lnTo>
                  <a:lnTo>
                    <a:pt x="1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8"/>
            <p:cNvSpPr/>
            <p:nvPr/>
          </p:nvSpPr>
          <p:spPr>
            <a:xfrm>
              <a:off x="1149025" y="2393400"/>
              <a:ext cx="106000" cy="188750"/>
            </a:xfrm>
            <a:custGeom>
              <a:rect b="b" l="l" r="r" t="t"/>
              <a:pathLst>
                <a:path extrusionOk="0" h="7550" w="4240">
                  <a:moveTo>
                    <a:pt x="1524" y="1"/>
                  </a:moveTo>
                  <a:cubicBezTo>
                    <a:pt x="1453" y="1"/>
                    <a:pt x="1405" y="25"/>
                    <a:pt x="1334" y="48"/>
                  </a:cubicBezTo>
                  <a:lnTo>
                    <a:pt x="596" y="644"/>
                  </a:lnTo>
                  <a:cubicBezTo>
                    <a:pt x="214" y="953"/>
                    <a:pt x="0" y="1358"/>
                    <a:pt x="0" y="1834"/>
                  </a:cubicBezTo>
                  <a:lnTo>
                    <a:pt x="0" y="7264"/>
                  </a:lnTo>
                  <a:cubicBezTo>
                    <a:pt x="0" y="7431"/>
                    <a:pt x="143" y="7550"/>
                    <a:pt x="310" y="7550"/>
                  </a:cubicBezTo>
                  <a:lnTo>
                    <a:pt x="3930" y="7550"/>
                  </a:lnTo>
                  <a:cubicBezTo>
                    <a:pt x="4120" y="7550"/>
                    <a:pt x="4239" y="7407"/>
                    <a:pt x="4239" y="7264"/>
                  </a:cubicBezTo>
                  <a:lnTo>
                    <a:pt x="4239" y="5788"/>
                  </a:lnTo>
                  <a:lnTo>
                    <a:pt x="2572" y="5788"/>
                  </a:lnTo>
                  <a:cubicBezTo>
                    <a:pt x="2382" y="5788"/>
                    <a:pt x="2263" y="5645"/>
                    <a:pt x="2263" y="5502"/>
                  </a:cubicBezTo>
                  <a:lnTo>
                    <a:pt x="2263" y="2454"/>
                  </a:lnTo>
                  <a:cubicBezTo>
                    <a:pt x="2263" y="2287"/>
                    <a:pt x="2405" y="2168"/>
                    <a:pt x="2572" y="2168"/>
                  </a:cubicBezTo>
                  <a:lnTo>
                    <a:pt x="4239" y="2168"/>
                  </a:lnTo>
                  <a:lnTo>
                    <a:pt x="4239" y="1811"/>
                  </a:lnTo>
                  <a:cubicBezTo>
                    <a:pt x="4239" y="1358"/>
                    <a:pt x="4049" y="953"/>
                    <a:pt x="3691" y="644"/>
                  </a:cubicBezTo>
                  <a:lnTo>
                    <a:pt x="2977" y="48"/>
                  </a:lnTo>
                  <a:cubicBezTo>
                    <a:pt x="2929" y="1"/>
                    <a:pt x="2858" y="1"/>
                    <a:pt x="2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8"/>
            <p:cNvSpPr/>
            <p:nvPr/>
          </p:nvSpPr>
          <p:spPr>
            <a:xfrm>
              <a:off x="1081150" y="2465450"/>
              <a:ext cx="56575" cy="82775"/>
            </a:xfrm>
            <a:custGeom>
              <a:rect b="b" l="l" r="r" t="t"/>
              <a:pathLst>
                <a:path extrusionOk="0" h="3311" w="2263">
                  <a:moveTo>
                    <a:pt x="953" y="0"/>
                  </a:moveTo>
                  <a:cubicBezTo>
                    <a:pt x="810" y="0"/>
                    <a:pt x="691" y="96"/>
                    <a:pt x="667" y="238"/>
                  </a:cubicBezTo>
                  <a:cubicBezTo>
                    <a:pt x="667" y="238"/>
                    <a:pt x="96" y="2667"/>
                    <a:pt x="48" y="2906"/>
                  </a:cubicBezTo>
                  <a:cubicBezTo>
                    <a:pt x="0" y="3001"/>
                    <a:pt x="48" y="3096"/>
                    <a:pt x="96" y="3191"/>
                  </a:cubicBezTo>
                  <a:cubicBezTo>
                    <a:pt x="167" y="3239"/>
                    <a:pt x="238" y="3310"/>
                    <a:pt x="334" y="3310"/>
                  </a:cubicBezTo>
                  <a:lnTo>
                    <a:pt x="1953" y="3310"/>
                  </a:lnTo>
                  <a:cubicBezTo>
                    <a:pt x="2025" y="3310"/>
                    <a:pt x="2120" y="3263"/>
                    <a:pt x="2191" y="3191"/>
                  </a:cubicBezTo>
                  <a:cubicBezTo>
                    <a:pt x="2239" y="3120"/>
                    <a:pt x="2263" y="3001"/>
                    <a:pt x="2239" y="2906"/>
                  </a:cubicBezTo>
                  <a:cubicBezTo>
                    <a:pt x="2191" y="2667"/>
                    <a:pt x="1596" y="238"/>
                    <a:pt x="1596" y="238"/>
                  </a:cubicBezTo>
                  <a:cubicBezTo>
                    <a:pt x="1548" y="96"/>
                    <a:pt x="1429"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8"/>
            <p:cNvSpPr/>
            <p:nvPr/>
          </p:nvSpPr>
          <p:spPr>
            <a:xfrm>
              <a:off x="1101975" y="2349350"/>
              <a:ext cx="65525" cy="101225"/>
            </a:xfrm>
            <a:custGeom>
              <a:rect b="b" l="l" r="r" t="t"/>
              <a:pathLst>
                <a:path extrusionOk="0" h="4049" w="2621">
                  <a:moveTo>
                    <a:pt x="1549" y="0"/>
                  </a:moveTo>
                  <a:cubicBezTo>
                    <a:pt x="715" y="0"/>
                    <a:pt x="1" y="691"/>
                    <a:pt x="1" y="1548"/>
                  </a:cubicBezTo>
                  <a:lnTo>
                    <a:pt x="1" y="4049"/>
                  </a:lnTo>
                  <a:lnTo>
                    <a:pt x="596" y="4049"/>
                  </a:lnTo>
                  <a:lnTo>
                    <a:pt x="596" y="1548"/>
                  </a:lnTo>
                  <a:cubicBezTo>
                    <a:pt x="596" y="1048"/>
                    <a:pt x="1025" y="620"/>
                    <a:pt x="1525" y="620"/>
                  </a:cubicBezTo>
                  <a:lnTo>
                    <a:pt x="2620" y="620"/>
                  </a:lnTo>
                  <a:lnTo>
                    <a:pt x="2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8"/>
            <p:cNvSpPr/>
            <p:nvPr/>
          </p:nvSpPr>
          <p:spPr>
            <a:xfrm>
              <a:off x="1182950" y="2323450"/>
              <a:ext cx="104800" cy="55100"/>
            </a:xfrm>
            <a:custGeom>
              <a:rect b="b" l="l" r="r" t="t"/>
              <a:pathLst>
                <a:path extrusionOk="0" h="2204" w="4192">
                  <a:moveTo>
                    <a:pt x="2985" y="0"/>
                  </a:moveTo>
                  <a:cubicBezTo>
                    <a:pt x="2958" y="0"/>
                    <a:pt x="2931" y="4"/>
                    <a:pt x="2906" y="12"/>
                  </a:cubicBezTo>
                  <a:lnTo>
                    <a:pt x="1" y="1036"/>
                  </a:lnTo>
                  <a:lnTo>
                    <a:pt x="1" y="2203"/>
                  </a:lnTo>
                  <a:lnTo>
                    <a:pt x="1501" y="2203"/>
                  </a:lnTo>
                  <a:lnTo>
                    <a:pt x="1501" y="1656"/>
                  </a:lnTo>
                  <a:lnTo>
                    <a:pt x="3882" y="1656"/>
                  </a:lnTo>
                  <a:cubicBezTo>
                    <a:pt x="4073" y="1656"/>
                    <a:pt x="4192" y="1513"/>
                    <a:pt x="4192" y="1370"/>
                  </a:cubicBezTo>
                  <a:cubicBezTo>
                    <a:pt x="4192" y="1179"/>
                    <a:pt x="4025" y="1036"/>
                    <a:pt x="3882" y="1036"/>
                  </a:cubicBezTo>
                  <a:lnTo>
                    <a:pt x="1834" y="1036"/>
                  </a:lnTo>
                  <a:lnTo>
                    <a:pt x="3120" y="584"/>
                  </a:lnTo>
                  <a:cubicBezTo>
                    <a:pt x="3263" y="536"/>
                    <a:pt x="3358" y="346"/>
                    <a:pt x="3287" y="203"/>
                  </a:cubicBezTo>
                  <a:cubicBezTo>
                    <a:pt x="3248" y="85"/>
                    <a:pt x="3112" y="0"/>
                    <a:pt x="29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3" name="Google Shape;2533;p68"/>
          <p:cNvGrpSpPr/>
          <p:nvPr/>
        </p:nvGrpSpPr>
        <p:grpSpPr>
          <a:xfrm>
            <a:off x="1862158" y="1520270"/>
            <a:ext cx="319705" cy="239774"/>
            <a:chOff x="1611025" y="2323750"/>
            <a:chExt cx="264350" cy="198275"/>
          </a:xfrm>
        </p:grpSpPr>
        <p:sp>
          <p:nvSpPr>
            <p:cNvPr id="2534" name="Google Shape;2534;p68"/>
            <p:cNvSpPr/>
            <p:nvPr/>
          </p:nvSpPr>
          <p:spPr>
            <a:xfrm>
              <a:off x="1727125" y="2439850"/>
              <a:ext cx="28600" cy="14900"/>
            </a:xfrm>
            <a:custGeom>
              <a:rect b="b" l="l" r="r" t="t"/>
              <a:pathLst>
                <a:path extrusionOk="0" h="596" w="1144">
                  <a:moveTo>
                    <a:pt x="572" y="0"/>
                  </a:moveTo>
                  <a:cubicBezTo>
                    <a:pt x="214" y="0"/>
                    <a:pt x="0" y="191"/>
                    <a:pt x="0" y="310"/>
                  </a:cubicBezTo>
                  <a:cubicBezTo>
                    <a:pt x="0" y="429"/>
                    <a:pt x="238" y="596"/>
                    <a:pt x="572" y="596"/>
                  </a:cubicBezTo>
                  <a:cubicBezTo>
                    <a:pt x="929" y="596"/>
                    <a:pt x="1143" y="429"/>
                    <a:pt x="1143" y="310"/>
                  </a:cubicBezTo>
                  <a:cubicBezTo>
                    <a:pt x="1143" y="191"/>
                    <a:pt x="929"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8"/>
            <p:cNvSpPr/>
            <p:nvPr/>
          </p:nvSpPr>
          <p:spPr>
            <a:xfrm>
              <a:off x="1611025" y="2323750"/>
              <a:ext cx="264350" cy="198275"/>
            </a:xfrm>
            <a:custGeom>
              <a:rect b="b" l="l" r="r" t="t"/>
              <a:pathLst>
                <a:path extrusionOk="0" h="7931" w="10574">
                  <a:moveTo>
                    <a:pt x="5216" y="4049"/>
                  </a:moveTo>
                  <a:cubicBezTo>
                    <a:pt x="5882" y="4049"/>
                    <a:pt x="6406" y="4478"/>
                    <a:pt x="6406" y="4978"/>
                  </a:cubicBezTo>
                  <a:cubicBezTo>
                    <a:pt x="6406" y="5478"/>
                    <a:pt x="5882" y="5906"/>
                    <a:pt x="5216" y="5906"/>
                  </a:cubicBezTo>
                  <a:cubicBezTo>
                    <a:pt x="4525" y="5906"/>
                    <a:pt x="4025" y="5478"/>
                    <a:pt x="4025" y="4978"/>
                  </a:cubicBezTo>
                  <a:cubicBezTo>
                    <a:pt x="4025" y="4478"/>
                    <a:pt x="4573" y="4049"/>
                    <a:pt x="5216" y="4049"/>
                  </a:cubicBezTo>
                  <a:close/>
                  <a:moveTo>
                    <a:pt x="5239" y="0"/>
                  </a:moveTo>
                  <a:cubicBezTo>
                    <a:pt x="4739" y="0"/>
                    <a:pt x="4358" y="381"/>
                    <a:pt x="4334" y="905"/>
                  </a:cubicBezTo>
                  <a:lnTo>
                    <a:pt x="4334" y="3120"/>
                  </a:lnTo>
                  <a:cubicBezTo>
                    <a:pt x="4334" y="3311"/>
                    <a:pt x="4168" y="3430"/>
                    <a:pt x="4025" y="3430"/>
                  </a:cubicBezTo>
                  <a:cubicBezTo>
                    <a:pt x="3858" y="3430"/>
                    <a:pt x="3739" y="3287"/>
                    <a:pt x="3739" y="3120"/>
                  </a:cubicBezTo>
                  <a:lnTo>
                    <a:pt x="3739" y="1144"/>
                  </a:lnTo>
                  <a:cubicBezTo>
                    <a:pt x="3215" y="1382"/>
                    <a:pt x="2810" y="1691"/>
                    <a:pt x="2453" y="2120"/>
                  </a:cubicBezTo>
                  <a:cubicBezTo>
                    <a:pt x="1882" y="2763"/>
                    <a:pt x="1596" y="3644"/>
                    <a:pt x="1596" y="4501"/>
                  </a:cubicBezTo>
                  <a:lnTo>
                    <a:pt x="1596" y="4739"/>
                  </a:lnTo>
                  <a:lnTo>
                    <a:pt x="262" y="5001"/>
                  </a:lnTo>
                  <a:cubicBezTo>
                    <a:pt x="191" y="5025"/>
                    <a:pt x="119" y="5073"/>
                    <a:pt x="72" y="5168"/>
                  </a:cubicBezTo>
                  <a:cubicBezTo>
                    <a:pt x="48" y="5216"/>
                    <a:pt x="0" y="5311"/>
                    <a:pt x="48" y="5406"/>
                  </a:cubicBezTo>
                  <a:cubicBezTo>
                    <a:pt x="238" y="6240"/>
                    <a:pt x="929" y="6883"/>
                    <a:pt x="1953" y="7335"/>
                  </a:cubicBezTo>
                  <a:cubicBezTo>
                    <a:pt x="2810" y="7716"/>
                    <a:pt x="3977" y="7931"/>
                    <a:pt x="5168" y="7931"/>
                  </a:cubicBezTo>
                  <a:cubicBezTo>
                    <a:pt x="6406" y="7931"/>
                    <a:pt x="7597" y="7716"/>
                    <a:pt x="8550" y="7311"/>
                  </a:cubicBezTo>
                  <a:cubicBezTo>
                    <a:pt x="9645" y="6859"/>
                    <a:pt x="10336" y="6192"/>
                    <a:pt x="10574" y="5406"/>
                  </a:cubicBezTo>
                  <a:cubicBezTo>
                    <a:pt x="10479" y="5311"/>
                    <a:pt x="10479" y="5216"/>
                    <a:pt x="10431" y="5121"/>
                  </a:cubicBezTo>
                  <a:cubicBezTo>
                    <a:pt x="10407" y="5073"/>
                    <a:pt x="10312" y="5001"/>
                    <a:pt x="10217" y="4978"/>
                  </a:cubicBezTo>
                  <a:lnTo>
                    <a:pt x="8907" y="4716"/>
                  </a:lnTo>
                  <a:lnTo>
                    <a:pt x="8907" y="4478"/>
                  </a:lnTo>
                  <a:cubicBezTo>
                    <a:pt x="8907" y="3596"/>
                    <a:pt x="8621" y="2739"/>
                    <a:pt x="8050" y="2096"/>
                  </a:cubicBezTo>
                  <a:cubicBezTo>
                    <a:pt x="7692" y="1667"/>
                    <a:pt x="7240" y="1334"/>
                    <a:pt x="6764" y="1096"/>
                  </a:cubicBezTo>
                  <a:lnTo>
                    <a:pt x="6764" y="3096"/>
                  </a:lnTo>
                  <a:cubicBezTo>
                    <a:pt x="6764" y="3287"/>
                    <a:pt x="6621" y="3406"/>
                    <a:pt x="6478" y="3406"/>
                  </a:cubicBezTo>
                  <a:cubicBezTo>
                    <a:pt x="6287" y="3406"/>
                    <a:pt x="6168" y="3239"/>
                    <a:pt x="6168" y="3096"/>
                  </a:cubicBezTo>
                  <a:lnTo>
                    <a:pt x="6168" y="858"/>
                  </a:lnTo>
                  <a:cubicBezTo>
                    <a:pt x="6144" y="381"/>
                    <a:pt x="5763" y="0"/>
                    <a:pt x="5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6" name="Google Shape;2536;p68"/>
          <p:cNvGrpSpPr/>
          <p:nvPr/>
        </p:nvGrpSpPr>
        <p:grpSpPr>
          <a:xfrm>
            <a:off x="2497939" y="1521721"/>
            <a:ext cx="262833" cy="316806"/>
            <a:chOff x="2136725" y="2324950"/>
            <a:chExt cx="217325" cy="261975"/>
          </a:xfrm>
        </p:grpSpPr>
        <p:sp>
          <p:nvSpPr>
            <p:cNvPr id="2537" name="Google Shape;2537;p68"/>
            <p:cNvSpPr/>
            <p:nvPr/>
          </p:nvSpPr>
          <p:spPr>
            <a:xfrm>
              <a:off x="2136725" y="2459500"/>
              <a:ext cx="39325" cy="67875"/>
            </a:xfrm>
            <a:custGeom>
              <a:rect b="b" l="l" r="r" t="t"/>
              <a:pathLst>
                <a:path extrusionOk="0" h="2715" w="1573">
                  <a:moveTo>
                    <a:pt x="1572" y="0"/>
                  </a:moveTo>
                  <a:cubicBezTo>
                    <a:pt x="1191" y="143"/>
                    <a:pt x="739" y="286"/>
                    <a:pt x="739" y="286"/>
                  </a:cubicBezTo>
                  <a:cubicBezTo>
                    <a:pt x="620" y="357"/>
                    <a:pt x="524" y="453"/>
                    <a:pt x="524" y="595"/>
                  </a:cubicBezTo>
                  <a:lnTo>
                    <a:pt x="524" y="1048"/>
                  </a:lnTo>
                  <a:lnTo>
                    <a:pt x="286" y="1048"/>
                  </a:lnTo>
                  <a:cubicBezTo>
                    <a:pt x="119" y="1048"/>
                    <a:pt x="0" y="1191"/>
                    <a:pt x="0" y="1334"/>
                  </a:cubicBezTo>
                  <a:cubicBezTo>
                    <a:pt x="0" y="1524"/>
                    <a:pt x="143" y="1643"/>
                    <a:pt x="286" y="1643"/>
                  </a:cubicBezTo>
                  <a:lnTo>
                    <a:pt x="524" y="1643"/>
                  </a:lnTo>
                  <a:lnTo>
                    <a:pt x="524" y="2120"/>
                  </a:lnTo>
                  <a:cubicBezTo>
                    <a:pt x="524" y="2239"/>
                    <a:pt x="620" y="2358"/>
                    <a:pt x="739" y="2405"/>
                  </a:cubicBezTo>
                  <a:lnTo>
                    <a:pt x="1572" y="2715"/>
                  </a:lnTo>
                  <a:lnTo>
                    <a:pt x="15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8"/>
            <p:cNvSpPr/>
            <p:nvPr/>
          </p:nvSpPr>
          <p:spPr>
            <a:xfrm>
              <a:off x="2179600" y="2324950"/>
              <a:ext cx="131000" cy="72050"/>
            </a:xfrm>
            <a:custGeom>
              <a:rect b="b" l="l" r="r" t="t"/>
              <a:pathLst>
                <a:path extrusionOk="0" h="2882" w="5240">
                  <a:moveTo>
                    <a:pt x="2620" y="0"/>
                  </a:moveTo>
                  <a:cubicBezTo>
                    <a:pt x="2477" y="0"/>
                    <a:pt x="2334" y="143"/>
                    <a:pt x="2334" y="286"/>
                  </a:cubicBezTo>
                  <a:lnTo>
                    <a:pt x="2334" y="643"/>
                  </a:lnTo>
                  <a:cubicBezTo>
                    <a:pt x="1429" y="762"/>
                    <a:pt x="738" y="1429"/>
                    <a:pt x="548" y="2286"/>
                  </a:cubicBezTo>
                  <a:lnTo>
                    <a:pt x="310" y="2286"/>
                  </a:lnTo>
                  <a:cubicBezTo>
                    <a:pt x="119" y="2286"/>
                    <a:pt x="0" y="2429"/>
                    <a:pt x="0" y="2572"/>
                  </a:cubicBezTo>
                  <a:cubicBezTo>
                    <a:pt x="0" y="2739"/>
                    <a:pt x="119" y="2882"/>
                    <a:pt x="310" y="2882"/>
                  </a:cubicBezTo>
                  <a:lnTo>
                    <a:pt x="4953" y="2882"/>
                  </a:lnTo>
                  <a:cubicBezTo>
                    <a:pt x="5120" y="2882"/>
                    <a:pt x="5239" y="2739"/>
                    <a:pt x="5239" y="2572"/>
                  </a:cubicBezTo>
                  <a:cubicBezTo>
                    <a:pt x="5239" y="2429"/>
                    <a:pt x="5096" y="2286"/>
                    <a:pt x="4953" y="2286"/>
                  </a:cubicBezTo>
                  <a:lnTo>
                    <a:pt x="4715" y="2286"/>
                  </a:lnTo>
                  <a:cubicBezTo>
                    <a:pt x="4501" y="1429"/>
                    <a:pt x="3787" y="762"/>
                    <a:pt x="2929" y="643"/>
                  </a:cubicBezTo>
                  <a:lnTo>
                    <a:pt x="2929" y="286"/>
                  </a:lnTo>
                  <a:cubicBezTo>
                    <a:pt x="2929" y="119"/>
                    <a:pt x="2786"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8"/>
            <p:cNvSpPr/>
            <p:nvPr/>
          </p:nvSpPr>
          <p:spPr>
            <a:xfrm>
              <a:off x="2190900" y="2412450"/>
              <a:ext cx="108975" cy="52425"/>
            </a:xfrm>
            <a:custGeom>
              <a:rect b="b" l="l" r="r" t="t"/>
              <a:pathLst>
                <a:path extrusionOk="0" h="2097" w="4359">
                  <a:moveTo>
                    <a:pt x="1" y="1"/>
                  </a:moveTo>
                  <a:lnTo>
                    <a:pt x="1" y="2096"/>
                  </a:lnTo>
                  <a:cubicBezTo>
                    <a:pt x="405" y="1334"/>
                    <a:pt x="1215" y="810"/>
                    <a:pt x="2168" y="810"/>
                  </a:cubicBezTo>
                  <a:cubicBezTo>
                    <a:pt x="3096" y="810"/>
                    <a:pt x="3906" y="1311"/>
                    <a:pt x="4359" y="2096"/>
                  </a:cubicBezTo>
                  <a:lnTo>
                    <a:pt x="4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8"/>
            <p:cNvSpPr/>
            <p:nvPr/>
          </p:nvSpPr>
          <p:spPr>
            <a:xfrm>
              <a:off x="2169475" y="2524375"/>
              <a:ext cx="149450" cy="62550"/>
            </a:xfrm>
            <a:custGeom>
              <a:rect b="b" l="l" r="r" t="t"/>
              <a:pathLst>
                <a:path extrusionOk="0" h="2502" w="5978">
                  <a:moveTo>
                    <a:pt x="834" y="1"/>
                  </a:moveTo>
                  <a:lnTo>
                    <a:pt x="834" y="1906"/>
                  </a:lnTo>
                  <a:lnTo>
                    <a:pt x="286" y="1906"/>
                  </a:lnTo>
                  <a:cubicBezTo>
                    <a:pt x="119" y="1906"/>
                    <a:pt x="0" y="2049"/>
                    <a:pt x="0" y="2192"/>
                  </a:cubicBezTo>
                  <a:cubicBezTo>
                    <a:pt x="0" y="2335"/>
                    <a:pt x="143" y="2501"/>
                    <a:pt x="286" y="2501"/>
                  </a:cubicBezTo>
                  <a:lnTo>
                    <a:pt x="5668" y="2501"/>
                  </a:lnTo>
                  <a:cubicBezTo>
                    <a:pt x="5859" y="2501"/>
                    <a:pt x="5978" y="2335"/>
                    <a:pt x="5978" y="2192"/>
                  </a:cubicBezTo>
                  <a:cubicBezTo>
                    <a:pt x="5978" y="2049"/>
                    <a:pt x="5882" y="1906"/>
                    <a:pt x="5716" y="1906"/>
                  </a:cubicBezTo>
                  <a:lnTo>
                    <a:pt x="5168" y="1906"/>
                  </a:lnTo>
                  <a:lnTo>
                    <a:pt x="5168" y="1"/>
                  </a:lnTo>
                  <a:cubicBezTo>
                    <a:pt x="4763" y="739"/>
                    <a:pt x="3953" y="1263"/>
                    <a:pt x="3001" y="1263"/>
                  </a:cubicBezTo>
                  <a:cubicBezTo>
                    <a:pt x="2072" y="1263"/>
                    <a:pt x="1262" y="763"/>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8"/>
            <p:cNvSpPr/>
            <p:nvPr/>
          </p:nvSpPr>
          <p:spPr>
            <a:xfrm>
              <a:off x="2229600" y="2477950"/>
              <a:ext cx="31575" cy="30975"/>
            </a:xfrm>
            <a:custGeom>
              <a:rect b="b" l="l" r="r" t="t"/>
              <a:pathLst>
                <a:path extrusionOk="0" h="1239" w="1263">
                  <a:moveTo>
                    <a:pt x="620" y="0"/>
                  </a:moveTo>
                  <a:cubicBezTo>
                    <a:pt x="286" y="0"/>
                    <a:pt x="0" y="262"/>
                    <a:pt x="0" y="620"/>
                  </a:cubicBezTo>
                  <a:cubicBezTo>
                    <a:pt x="0" y="953"/>
                    <a:pt x="262" y="1239"/>
                    <a:pt x="620" y="1239"/>
                  </a:cubicBezTo>
                  <a:cubicBezTo>
                    <a:pt x="953" y="1239"/>
                    <a:pt x="1263" y="977"/>
                    <a:pt x="1263" y="620"/>
                  </a:cubicBezTo>
                  <a:cubicBezTo>
                    <a:pt x="1263" y="262"/>
                    <a:pt x="953" y="0"/>
                    <a:pt x="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8"/>
            <p:cNvSpPr/>
            <p:nvPr/>
          </p:nvSpPr>
          <p:spPr>
            <a:xfrm>
              <a:off x="2199225" y="2447575"/>
              <a:ext cx="92325" cy="92325"/>
            </a:xfrm>
            <a:custGeom>
              <a:rect b="b" l="l" r="r" t="t"/>
              <a:pathLst>
                <a:path extrusionOk="0" h="3693" w="3693">
                  <a:moveTo>
                    <a:pt x="1835" y="620"/>
                  </a:moveTo>
                  <a:cubicBezTo>
                    <a:pt x="2525" y="620"/>
                    <a:pt x="3073" y="1192"/>
                    <a:pt x="3073" y="1835"/>
                  </a:cubicBezTo>
                  <a:cubicBezTo>
                    <a:pt x="3073" y="2501"/>
                    <a:pt x="2525" y="3073"/>
                    <a:pt x="1835" y="3073"/>
                  </a:cubicBezTo>
                  <a:cubicBezTo>
                    <a:pt x="1144" y="3073"/>
                    <a:pt x="620" y="2501"/>
                    <a:pt x="620" y="1835"/>
                  </a:cubicBezTo>
                  <a:cubicBezTo>
                    <a:pt x="620" y="1192"/>
                    <a:pt x="1192" y="620"/>
                    <a:pt x="1835" y="620"/>
                  </a:cubicBezTo>
                  <a:close/>
                  <a:moveTo>
                    <a:pt x="1835" y="1"/>
                  </a:moveTo>
                  <a:cubicBezTo>
                    <a:pt x="834" y="1"/>
                    <a:pt x="1" y="834"/>
                    <a:pt x="1" y="1835"/>
                  </a:cubicBezTo>
                  <a:cubicBezTo>
                    <a:pt x="1" y="2859"/>
                    <a:pt x="834" y="3692"/>
                    <a:pt x="1835" y="3692"/>
                  </a:cubicBezTo>
                  <a:cubicBezTo>
                    <a:pt x="2859" y="3692"/>
                    <a:pt x="3692" y="2859"/>
                    <a:pt x="3692" y="1835"/>
                  </a:cubicBezTo>
                  <a:cubicBezTo>
                    <a:pt x="3692" y="834"/>
                    <a:pt x="2859"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8"/>
            <p:cNvSpPr/>
            <p:nvPr/>
          </p:nvSpPr>
          <p:spPr>
            <a:xfrm>
              <a:off x="2313550" y="2459500"/>
              <a:ext cx="40500" cy="67875"/>
            </a:xfrm>
            <a:custGeom>
              <a:rect b="b" l="l" r="r" t="t"/>
              <a:pathLst>
                <a:path extrusionOk="0" h="2715" w="1620">
                  <a:moveTo>
                    <a:pt x="0" y="0"/>
                  </a:moveTo>
                  <a:lnTo>
                    <a:pt x="0" y="2715"/>
                  </a:lnTo>
                  <a:lnTo>
                    <a:pt x="834" y="2405"/>
                  </a:lnTo>
                  <a:cubicBezTo>
                    <a:pt x="953" y="2358"/>
                    <a:pt x="1048" y="2262"/>
                    <a:pt x="1048" y="2120"/>
                  </a:cubicBezTo>
                  <a:lnTo>
                    <a:pt x="1048" y="1643"/>
                  </a:lnTo>
                  <a:lnTo>
                    <a:pt x="1286" y="1643"/>
                  </a:lnTo>
                  <a:cubicBezTo>
                    <a:pt x="1477" y="1643"/>
                    <a:pt x="1596" y="1477"/>
                    <a:pt x="1596" y="1334"/>
                  </a:cubicBezTo>
                  <a:cubicBezTo>
                    <a:pt x="1620" y="1191"/>
                    <a:pt x="1477" y="1048"/>
                    <a:pt x="1286" y="1048"/>
                  </a:cubicBezTo>
                  <a:lnTo>
                    <a:pt x="1048" y="1048"/>
                  </a:lnTo>
                  <a:lnTo>
                    <a:pt x="1048" y="595"/>
                  </a:lnTo>
                  <a:cubicBezTo>
                    <a:pt x="1048" y="476"/>
                    <a:pt x="953" y="357"/>
                    <a:pt x="834" y="286"/>
                  </a:cubicBezTo>
                  <a:cubicBezTo>
                    <a:pt x="834" y="286"/>
                    <a:pt x="405" y="14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4" name="Google Shape;2544;p68"/>
          <p:cNvGrpSpPr/>
          <p:nvPr/>
        </p:nvGrpSpPr>
        <p:grpSpPr>
          <a:xfrm>
            <a:off x="3135898" y="1520270"/>
            <a:ext cx="299538" cy="313209"/>
            <a:chOff x="2664225" y="2323750"/>
            <a:chExt cx="247675" cy="259000"/>
          </a:xfrm>
        </p:grpSpPr>
        <p:sp>
          <p:nvSpPr>
            <p:cNvPr id="2545" name="Google Shape;2545;p68"/>
            <p:cNvSpPr/>
            <p:nvPr/>
          </p:nvSpPr>
          <p:spPr>
            <a:xfrm>
              <a:off x="2664225" y="2518775"/>
              <a:ext cx="116700" cy="63975"/>
            </a:xfrm>
            <a:custGeom>
              <a:rect b="b" l="l" r="r" t="t"/>
              <a:pathLst>
                <a:path extrusionOk="0" h="2559" w="4668">
                  <a:moveTo>
                    <a:pt x="3239" y="1320"/>
                  </a:moveTo>
                  <a:cubicBezTo>
                    <a:pt x="3429" y="1320"/>
                    <a:pt x="3548" y="1463"/>
                    <a:pt x="3548" y="1606"/>
                  </a:cubicBezTo>
                  <a:cubicBezTo>
                    <a:pt x="3548" y="1797"/>
                    <a:pt x="3405" y="1916"/>
                    <a:pt x="3239" y="1916"/>
                  </a:cubicBezTo>
                  <a:lnTo>
                    <a:pt x="1429" y="1916"/>
                  </a:lnTo>
                  <a:cubicBezTo>
                    <a:pt x="1238" y="1916"/>
                    <a:pt x="1119" y="1773"/>
                    <a:pt x="1119" y="1606"/>
                  </a:cubicBezTo>
                  <a:cubicBezTo>
                    <a:pt x="1119" y="1439"/>
                    <a:pt x="1286" y="1320"/>
                    <a:pt x="1429" y="1320"/>
                  </a:cubicBezTo>
                  <a:close/>
                  <a:moveTo>
                    <a:pt x="2821" y="1"/>
                  </a:moveTo>
                  <a:cubicBezTo>
                    <a:pt x="2794" y="1"/>
                    <a:pt x="2767" y="4"/>
                    <a:pt x="2739" y="11"/>
                  </a:cubicBezTo>
                  <a:lnTo>
                    <a:pt x="1072" y="487"/>
                  </a:lnTo>
                  <a:cubicBezTo>
                    <a:pt x="405" y="654"/>
                    <a:pt x="0" y="1225"/>
                    <a:pt x="0" y="1892"/>
                  </a:cubicBezTo>
                  <a:lnTo>
                    <a:pt x="0" y="2273"/>
                  </a:lnTo>
                  <a:cubicBezTo>
                    <a:pt x="0" y="2416"/>
                    <a:pt x="119" y="2559"/>
                    <a:pt x="286" y="2559"/>
                  </a:cubicBezTo>
                  <a:lnTo>
                    <a:pt x="4668" y="2559"/>
                  </a:lnTo>
                  <a:lnTo>
                    <a:pt x="4668" y="987"/>
                  </a:lnTo>
                  <a:lnTo>
                    <a:pt x="2977" y="34"/>
                  </a:lnTo>
                  <a:cubicBezTo>
                    <a:pt x="2943" y="18"/>
                    <a:pt x="2886" y="1"/>
                    <a:pt x="2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8"/>
            <p:cNvSpPr/>
            <p:nvPr/>
          </p:nvSpPr>
          <p:spPr>
            <a:xfrm>
              <a:off x="2732075" y="2323750"/>
              <a:ext cx="113150" cy="63725"/>
            </a:xfrm>
            <a:custGeom>
              <a:rect b="b" l="l" r="r" t="t"/>
              <a:pathLst>
                <a:path extrusionOk="0" h="2549" w="4526">
                  <a:moveTo>
                    <a:pt x="2239" y="1191"/>
                  </a:moveTo>
                  <a:cubicBezTo>
                    <a:pt x="2406" y="1191"/>
                    <a:pt x="2525" y="1358"/>
                    <a:pt x="2525" y="1501"/>
                  </a:cubicBezTo>
                  <a:cubicBezTo>
                    <a:pt x="2525" y="1667"/>
                    <a:pt x="2382" y="1787"/>
                    <a:pt x="2239" y="1787"/>
                  </a:cubicBezTo>
                  <a:cubicBezTo>
                    <a:pt x="2073" y="1787"/>
                    <a:pt x="1930" y="1644"/>
                    <a:pt x="1930" y="1501"/>
                  </a:cubicBezTo>
                  <a:cubicBezTo>
                    <a:pt x="1930" y="1310"/>
                    <a:pt x="2073" y="1191"/>
                    <a:pt x="2239" y="1191"/>
                  </a:cubicBezTo>
                  <a:close/>
                  <a:moveTo>
                    <a:pt x="2263" y="0"/>
                  </a:moveTo>
                  <a:cubicBezTo>
                    <a:pt x="2073" y="0"/>
                    <a:pt x="1954" y="167"/>
                    <a:pt x="1954" y="310"/>
                  </a:cubicBezTo>
                  <a:lnTo>
                    <a:pt x="1954" y="477"/>
                  </a:lnTo>
                  <a:cubicBezTo>
                    <a:pt x="930" y="643"/>
                    <a:pt x="96" y="1477"/>
                    <a:pt x="1" y="2549"/>
                  </a:cubicBezTo>
                  <a:cubicBezTo>
                    <a:pt x="644" y="2358"/>
                    <a:pt x="1454" y="2263"/>
                    <a:pt x="2263" y="2263"/>
                  </a:cubicBezTo>
                  <a:cubicBezTo>
                    <a:pt x="3073" y="2263"/>
                    <a:pt x="3859" y="2358"/>
                    <a:pt x="4526" y="2549"/>
                  </a:cubicBezTo>
                  <a:cubicBezTo>
                    <a:pt x="4430" y="1477"/>
                    <a:pt x="3597" y="643"/>
                    <a:pt x="2549" y="477"/>
                  </a:cubicBezTo>
                  <a:lnTo>
                    <a:pt x="2549" y="310"/>
                  </a:lnTo>
                  <a:cubicBezTo>
                    <a:pt x="2549" y="120"/>
                    <a:pt x="2406" y="0"/>
                    <a:pt x="2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8"/>
            <p:cNvSpPr/>
            <p:nvPr/>
          </p:nvSpPr>
          <p:spPr>
            <a:xfrm>
              <a:off x="2753525" y="2493425"/>
              <a:ext cx="69075" cy="36950"/>
            </a:xfrm>
            <a:custGeom>
              <a:rect b="b" l="l" r="r" t="t"/>
              <a:pathLst>
                <a:path extrusionOk="0" h="1478" w="2763">
                  <a:moveTo>
                    <a:pt x="2739" y="1"/>
                  </a:moveTo>
                  <a:lnTo>
                    <a:pt x="2739" y="17"/>
                  </a:lnTo>
                  <a:lnTo>
                    <a:pt x="2739" y="17"/>
                  </a:lnTo>
                  <a:cubicBezTo>
                    <a:pt x="2747" y="12"/>
                    <a:pt x="2755" y="6"/>
                    <a:pt x="2763" y="1"/>
                  </a:cubicBezTo>
                  <a:close/>
                  <a:moveTo>
                    <a:pt x="0" y="1"/>
                  </a:moveTo>
                  <a:lnTo>
                    <a:pt x="0" y="691"/>
                  </a:lnTo>
                  <a:lnTo>
                    <a:pt x="1381" y="1477"/>
                  </a:lnTo>
                  <a:lnTo>
                    <a:pt x="2739" y="691"/>
                  </a:lnTo>
                  <a:lnTo>
                    <a:pt x="2739" y="17"/>
                  </a:lnTo>
                  <a:lnTo>
                    <a:pt x="2739" y="17"/>
                  </a:lnTo>
                  <a:cubicBezTo>
                    <a:pt x="2339" y="291"/>
                    <a:pt x="1872" y="405"/>
                    <a:pt x="1405" y="405"/>
                  </a:cubicBezTo>
                  <a:lnTo>
                    <a:pt x="1381" y="405"/>
                  </a:lnTo>
                  <a:cubicBezTo>
                    <a:pt x="858" y="405"/>
                    <a:pt x="429" y="239"/>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8"/>
            <p:cNvSpPr/>
            <p:nvPr/>
          </p:nvSpPr>
          <p:spPr>
            <a:xfrm>
              <a:off x="2794600" y="2517925"/>
              <a:ext cx="117300" cy="63650"/>
            </a:xfrm>
            <a:custGeom>
              <a:rect b="b" l="l" r="r" t="t"/>
              <a:pathLst>
                <a:path extrusionOk="0" h="2546" w="4692">
                  <a:moveTo>
                    <a:pt x="3263" y="1354"/>
                  </a:moveTo>
                  <a:cubicBezTo>
                    <a:pt x="3454" y="1354"/>
                    <a:pt x="3573" y="1497"/>
                    <a:pt x="3573" y="1640"/>
                  </a:cubicBezTo>
                  <a:cubicBezTo>
                    <a:pt x="3573" y="1831"/>
                    <a:pt x="3454" y="1950"/>
                    <a:pt x="3263" y="1950"/>
                  </a:cubicBezTo>
                  <a:lnTo>
                    <a:pt x="1453" y="1950"/>
                  </a:lnTo>
                  <a:cubicBezTo>
                    <a:pt x="1263" y="1950"/>
                    <a:pt x="1167" y="1807"/>
                    <a:pt x="1167" y="1640"/>
                  </a:cubicBezTo>
                  <a:cubicBezTo>
                    <a:pt x="1167" y="1473"/>
                    <a:pt x="1310" y="1354"/>
                    <a:pt x="1453" y="1354"/>
                  </a:cubicBezTo>
                  <a:close/>
                  <a:moveTo>
                    <a:pt x="1852" y="0"/>
                  </a:moveTo>
                  <a:cubicBezTo>
                    <a:pt x="1800" y="0"/>
                    <a:pt x="1757" y="28"/>
                    <a:pt x="1691" y="45"/>
                  </a:cubicBezTo>
                  <a:lnTo>
                    <a:pt x="0" y="973"/>
                  </a:lnTo>
                  <a:lnTo>
                    <a:pt x="0" y="2545"/>
                  </a:lnTo>
                  <a:lnTo>
                    <a:pt x="4382" y="2545"/>
                  </a:lnTo>
                  <a:cubicBezTo>
                    <a:pt x="4525" y="2545"/>
                    <a:pt x="4668" y="2426"/>
                    <a:pt x="4668" y="2235"/>
                  </a:cubicBezTo>
                  <a:lnTo>
                    <a:pt x="4668" y="1926"/>
                  </a:lnTo>
                  <a:cubicBezTo>
                    <a:pt x="4692" y="1235"/>
                    <a:pt x="4263" y="664"/>
                    <a:pt x="3596" y="497"/>
                  </a:cubicBezTo>
                  <a:lnTo>
                    <a:pt x="1929" y="21"/>
                  </a:lnTo>
                  <a:cubicBezTo>
                    <a:pt x="1900" y="6"/>
                    <a:pt x="1875" y="0"/>
                    <a:pt x="1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8"/>
            <p:cNvSpPr/>
            <p:nvPr/>
          </p:nvSpPr>
          <p:spPr>
            <a:xfrm>
              <a:off x="2697550" y="2395200"/>
              <a:ext cx="181625" cy="93500"/>
            </a:xfrm>
            <a:custGeom>
              <a:rect b="b" l="l" r="r" t="t"/>
              <a:pathLst>
                <a:path extrusionOk="0" h="3740" w="7265">
                  <a:moveTo>
                    <a:pt x="3644" y="0"/>
                  </a:moveTo>
                  <a:cubicBezTo>
                    <a:pt x="2715" y="0"/>
                    <a:pt x="1858" y="119"/>
                    <a:pt x="1191" y="334"/>
                  </a:cubicBezTo>
                  <a:cubicBezTo>
                    <a:pt x="215" y="667"/>
                    <a:pt x="1" y="1072"/>
                    <a:pt x="1" y="1381"/>
                  </a:cubicBezTo>
                  <a:cubicBezTo>
                    <a:pt x="1" y="1548"/>
                    <a:pt x="72" y="1715"/>
                    <a:pt x="191" y="1858"/>
                  </a:cubicBezTo>
                  <a:cubicBezTo>
                    <a:pt x="191" y="1881"/>
                    <a:pt x="215" y="1905"/>
                    <a:pt x="239" y="1953"/>
                  </a:cubicBezTo>
                  <a:cubicBezTo>
                    <a:pt x="358" y="2072"/>
                    <a:pt x="525" y="2143"/>
                    <a:pt x="691" y="2239"/>
                  </a:cubicBezTo>
                  <a:cubicBezTo>
                    <a:pt x="787" y="2310"/>
                    <a:pt x="906" y="2334"/>
                    <a:pt x="1025" y="2382"/>
                  </a:cubicBezTo>
                  <a:cubicBezTo>
                    <a:pt x="1001" y="2239"/>
                    <a:pt x="1001" y="2120"/>
                    <a:pt x="1001" y="1977"/>
                  </a:cubicBezTo>
                  <a:lnTo>
                    <a:pt x="1001" y="1262"/>
                  </a:lnTo>
                  <a:cubicBezTo>
                    <a:pt x="1001" y="1191"/>
                    <a:pt x="1001" y="1119"/>
                    <a:pt x="1025" y="1048"/>
                  </a:cubicBezTo>
                  <a:cubicBezTo>
                    <a:pt x="1120" y="1024"/>
                    <a:pt x="1239" y="953"/>
                    <a:pt x="1358" y="929"/>
                  </a:cubicBezTo>
                  <a:cubicBezTo>
                    <a:pt x="1430" y="905"/>
                    <a:pt x="1501" y="881"/>
                    <a:pt x="1596" y="881"/>
                  </a:cubicBezTo>
                  <a:lnTo>
                    <a:pt x="1596" y="1667"/>
                  </a:lnTo>
                  <a:cubicBezTo>
                    <a:pt x="1596" y="2810"/>
                    <a:pt x="2477" y="3739"/>
                    <a:pt x="3620" y="3739"/>
                  </a:cubicBezTo>
                  <a:cubicBezTo>
                    <a:pt x="4144" y="3739"/>
                    <a:pt x="4692" y="3525"/>
                    <a:pt x="5073" y="3144"/>
                  </a:cubicBezTo>
                  <a:cubicBezTo>
                    <a:pt x="5454" y="2739"/>
                    <a:pt x="5668" y="2239"/>
                    <a:pt x="5668" y="1715"/>
                  </a:cubicBezTo>
                  <a:lnTo>
                    <a:pt x="5668" y="857"/>
                  </a:lnTo>
                  <a:cubicBezTo>
                    <a:pt x="5764" y="905"/>
                    <a:pt x="5811" y="929"/>
                    <a:pt x="5907" y="929"/>
                  </a:cubicBezTo>
                  <a:cubicBezTo>
                    <a:pt x="6050" y="953"/>
                    <a:pt x="6145" y="1024"/>
                    <a:pt x="6240" y="1048"/>
                  </a:cubicBezTo>
                  <a:cubicBezTo>
                    <a:pt x="6264" y="1096"/>
                    <a:pt x="6264" y="1167"/>
                    <a:pt x="6264" y="1262"/>
                  </a:cubicBezTo>
                  <a:lnTo>
                    <a:pt x="6264" y="2001"/>
                  </a:lnTo>
                  <a:cubicBezTo>
                    <a:pt x="6264" y="2120"/>
                    <a:pt x="6264" y="2263"/>
                    <a:pt x="6240" y="2382"/>
                  </a:cubicBezTo>
                  <a:cubicBezTo>
                    <a:pt x="7026" y="2096"/>
                    <a:pt x="7240" y="1739"/>
                    <a:pt x="7264" y="1429"/>
                  </a:cubicBezTo>
                  <a:cubicBezTo>
                    <a:pt x="7264" y="1262"/>
                    <a:pt x="7216" y="1072"/>
                    <a:pt x="7097" y="929"/>
                  </a:cubicBezTo>
                  <a:cubicBezTo>
                    <a:pt x="7002" y="834"/>
                    <a:pt x="6907" y="762"/>
                    <a:pt x="6788" y="667"/>
                  </a:cubicBezTo>
                  <a:cubicBezTo>
                    <a:pt x="6716" y="596"/>
                    <a:pt x="6597" y="548"/>
                    <a:pt x="6502" y="476"/>
                  </a:cubicBezTo>
                  <a:cubicBezTo>
                    <a:pt x="6359" y="429"/>
                    <a:pt x="6240" y="357"/>
                    <a:pt x="6073" y="334"/>
                  </a:cubicBezTo>
                  <a:cubicBezTo>
                    <a:pt x="5430" y="119"/>
                    <a:pt x="4573" y="0"/>
                    <a:pt x="3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0" name="Google Shape;2550;p68"/>
          <p:cNvGrpSpPr/>
          <p:nvPr/>
        </p:nvGrpSpPr>
        <p:grpSpPr>
          <a:xfrm>
            <a:off x="3773826" y="1520270"/>
            <a:ext cx="303892" cy="313209"/>
            <a:chOff x="3191700" y="2323750"/>
            <a:chExt cx="251275" cy="259000"/>
          </a:xfrm>
        </p:grpSpPr>
        <p:sp>
          <p:nvSpPr>
            <p:cNvPr id="2551" name="Google Shape;2551;p68"/>
            <p:cNvSpPr/>
            <p:nvPr/>
          </p:nvSpPr>
          <p:spPr>
            <a:xfrm>
              <a:off x="3256600" y="2389250"/>
              <a:ext cx="52425" cy="50025"/>
            </a:xfrm>
            <a:custGeom>
              <a:rect b="b" l="l" r="r" t="t"/>
              <a:pathLst>
                <a:path extrusionOk="0" h="2001" w="2097">
                  <a:moveTo>
                    <a:pt x="1405" y="0"/>
                  </a:moveTo>
                  <a:cubicBezTo>
                    <a:pt x="1358" y="238"/>
                    <a:pt x="1334" y="405"/>
                    <a:pt x="1239" y="548"/>
                  </a:cubicBezTo>
                  <a:cubicBezTo>
                    <a:pt x="1144" y="762"/>
                    <a:pt x="929" y="881"/>
                    <a:pt x="691" y="881"/>
                  </a:cubicBezTo>
                  <a:cubicBezTo>
                    <a:pt x="477" y="881"/>
                    <a:pt x="334" y="786"/>
                    <a:pt x="215" y="714"/>
                  </a:cubicBezTo>
                  <a:lnTo>
                    <a:pt x="167" y="691"/>
                  </a:lnTo>
                  <a:cubicBezTo>
                    <a:pt x="0" y="881"/>
                    <a:pt x="24" y="1143"/>
                    <a:pt x="96" y="1286"/>
                  </a:cubicBezTo>
                  <a:cubicBezTo>
                    <a:pt x="191" y="1643"/>
                    <a:pt x="548" y="2000"/>
                    <a:pt x="1024" y="2000"/>
                  </a:cubicBezTo>
                  <a:cubicBezTo>
                    <a:pt x="1667" y="2000"/>
                    <a:pt x="1977" y="1524"/>
                    <a:pt x="2025" y="1119"/>
                  </a:cubicBezTo>
                  <a:cubicBezTo>
                    <a:pt x="2096" y="691"/>
                    <a:pt x="1906" y="191"/>
                    <a:pt x="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8"/>
            <p:cNvSpPr/>
            <p:nvPr/>
          </p:nvSpPr>
          <p:spPr>
            <a:xfrm>
              <a:off x="3191700" y="2323750"/>
              <a:ext cx="181625" cy="181600"/>
            </a:xfrm>
            <a:custGeom>
              <a:rect b="b" l="l" r="r" t="t"/>
              <a:pathLst>
                <a:path extrusionOk="0" h="7264" w="7265">
                  <a:moveTo>
                    <a:pt x="3901" y="2001"/>
                  </a:moveTo>
                  <a:cubicBezTo>
                    <a:pt x="3951" y="2001"/>
                    <a:pt x="4001" y="2009"/>
                    <a:pt x="4049" y="2025"/>
                  </a:cubicBezTo>
                  <a:cubicBezTo>
                    <a:pt x="4478" y="2144"/>
                    <a:pt x="4811" y="2382"/>
                    <a:pt x="5002" y="2739"/>
                  </a:cubicBezTo>
                  <a:cubicBezTo>
                    <a:pt x="5192" y="3072"/>
                    <a:pt x="5287" y="3430"/>
                    <a:pt x="5216" y="3811"/>
                  </a:cubicBezTo>
                  <a:cubicBezTo>
                    <a:pt x="5168" y="4216"/>
                    <a:pt x="4978" y="4525"/>
                    <a:pt x="4740" y="4811"/>
                  </a:cubicBezTo>
                  <a:cubicBezTo>
                    <a:pt x="4454" y="5097"/>
                    <a:pt x="4049" y="5240"/>
                    <a:pt x="3620" y="5240"/>
                  </a:cubicBezTo>
                  <a:cubicBezTo>
                    <a:pt x="3263" y="5240"/>
                    <a:pt x="2930" y="5121"/>
                    <a:pt x="2620" y="4882"/>
                  </a:cubicBezTo>
                  <a:cubicBezTo>
                    <a:pt x="2358" y="4692"/>
                    <a:pt x="2192" y="4406"/>
                    <a:pt x="2073" y="4120"/>
                  </a:cubicBezTo>
                  <a:cubicBezTo>
                    <a:pt x="1906" y="3573"/>
                    <a:pt x="2073" y="3072"/>
                    <a:pt x="2454" y="2787"/>
                  </a:cubicBezTo>
                  <a:cubicBezTo>
                    <a:pt x="2541" y="2717"/>
                    <a:pt x="2632" y="2692"/>
                    <a:pt x="2718" y="2692"/>
                  </a:cubicBezTo>
                  <a:cubicBezTo>
                    <a:pt x="2865" y="2692"/>
                    <a:pt x="2997" y="2765"/>
                    <a:pt x="3073" y="2811"/>
                  </a:cubicBezTo>
                  <a:cubicBezTo>
                    <a:pt x="3144" y="2834"/>
                    <a:pt x="3216" y="2906"/>
                    <a:pt x="3263" y="2906"/>
                  </a:cubicBezTo>
                  <a:lnTo>
                    <a:pt x="3287" y="2906"/>
                  </a:lnTo>
                  <a:cubicBezTo>
                    <a:pt x="3287" y="2906"/>
                    <a:pt x="3335" y="2811"/>
                    <a:pt x="3382" y="2477"/>
                  </a:cubicBezTo>
                  <a:cubicBezTo>
                    <a:pt x="3406" y="2334"/>
                    <a:pt x="3454" y="2191"/>
                    <a:pt x="3620" y="2096"/>
                  </a:cubicBezTo>
                  <a:cubicBezTo>
                    <a:pt x="3700" y="2033"/>
                    <a:pt x="3800" y="2001"/>
                    <a:pt x="3901" y="2001"/>
                  </a:cubicBezTo>
                  <a:close/>
                  <a:moveTo>
                    <a:pt x="3644" y="0"/>
                  </a:moveTo>
                  <a:cubicBezTo>
                    <a:pt x="1644" y="0"/>
                    <a:pt x="1" y="1644"/>
                    <a:pt x="1" y="3644"/>
                  </a:cubicBezTo>
                  <a:cubicBezTo>
                    <a:pt x="1" y="5644"/>
                    <a:pt x="1620" y="7264"/>
                    <a:pt x="3644" y="7264"/>
                  </a:cubicBezTo>
                  <a:cubicBezTo>
                    <a:pt x="5645" y="7264"/>
                    <a:pt x="7264" y="5644"/>
                    <a:pt x="7264" y="3644"/>
                  </a:cubicBezTo>
                  <a:cubicBezTo>
                    <a:pt x="7264" y="1644"/>
                    <a:pt x="5645" y="0"/>
                    <a:pt x="3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8"/>
            <p:cNvSpPr/>
            <p:nvPr/>
          </p:nvSpPr>
          <p:spPr>
            <a:xfrm>
              <a:off x="3211950" y="2493425"/>
              <a:ext cx="142325" cy="89325"/>
            </a:xfrm>
            <a:custGeom>
              <a:rect b="b" l="l" r="r" t="t"/>
              <a:pathLst>
                <a:path extrusionOk="0" h="3573" w="5693">
                  <a:moveTo>
                    <a:pt x="1524" y="2334"/>
                  </a:moveTo>
                  <a:cubicBezTo>
                    <a:pt x="1691" y="2334"/>
                    <a:pt x="1810" y="2477"/>
                    <a:pt x="1810" y="2620"/>
                  </a:cubicBezTo>
                  <a:cubicBezTo>
                    <a:pt x="1810" y="2811"/>
                    <a:pt x="1667" y="2930"/>
                    <a:pt x="1524" y="2930"/>
                  </a:cubicBezTo>
                  <a:cubicBezTo>
                    <a:pt x="1334" y="2930"/>
                    <a:pt x="1215" y="2787"/>
                    <a:pt x="1215" y="2620"/>
                  </a:cubicBezTo>
                  <a:cubicBezTo>
                    <a:pt x="1215" y="2453"/>
                    <a:pt x="1382" y="2334"/>
                    <a:pt x="1524" y="2334"/>
                  </a:cubicBezTo>
                  <a:close/>
                  <a:moveTo>
                    <a:pt x="4144" y="2334"/>
                  </a:moveTo>
                  <a:cubicBezTo>
                    <a:pt x="4311" y="2334"/>
                    <a:pt x="4430" y="2477"/>
                    <a:pt x="4430" y="2620"/>
                  </a:cubicBezTo>
                  <a:cubicBezTo>
                    <a:pt x="4430" y="2811"/>
                    <a:pt x="4287" y="2930"/>
                    <a:pt x="4144" y="2930"/>
                  </a:cubicBezTo>
                  <a:cubicBezTo>
                    <a:pt x="3954" y="2930"/>
                    <a:pt x="3834" y="2787"/>
                    <a:pt x="3834" y="2620"/>
                  </a:cubicBezTo>
                  <a:cubicBezTo>
                    <a:pt x="3834" y="2477"/>
                    <a:pt x="3954" y="2334"/>
                    <a:pt x="4144" y="2334"/>
                  </a:cubicBezTo>
                  <a:close/>
                  <a:moveTo>
                    <a:pt x="0" y="1"/>
                  </a:moveTo>
                  <a:lnTo>
                    <a:pt x="0" y="2668"/>
                  </a:lnTo>
                  <a:cubicBezTo>
                    <a:pt x="0" y="3168"/>
                    <a:pt x="381" y="3573"/>
                    <a:pt x="858" y="3573"/>
                  </a:cubicBezTo>
                  <a:lnTo>
                    <a:pt x="4835" y="3573"/>
                  </a:lnTo>
                  <a:cubicBezTo>
                    <a:pt x="5311" y="3573"/>
                    <a:pt x="5692" y="3168"/>
                    <a:pt x="5692" y="2668"/>
                  </a:cubicBezTo>
                  <a:lnTo>
                    <a:pt x="5692" y="1"/>
                  </a:lnTo>
                  <a:cubicBezTo>
                    <a:pt x="4954" y="691"/>
                    <a:pt x="3930" y="1072"/>
                    <a:pt x="2858" y="1072"/>
                  </a:cubicBezTo>
                  <a:cubicBezTo>
                    <a:pt x="1739" y="1072"/>
                    <a:pt x="739" y="66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8"/>
            <p:cNvSpPr/>
            <p:nvPr/>
          </p:nvSpPr>
          <p:spPr>
            <a:xfrm>
              <a:off x="3368525" y="2385075"/>
              <a:ext cx="74450" cy="158975"/>
            </a:xfrm>
            <a:custGeom>
              <a:rect b="b" l="l" r="r" t="t"/>
              <a:pathLst>
                <a:path extrusionOk="0" h="6359" w="2978">
                  <a:moveTo>
                    <a:pt x="2025" y="0"/>
                  </a:moveTo>
                  <a:cubicBezTo>
                    <a:pt x="1691" y="0"/>
                    <a:pt x="1429" y="262"/>
                    <a:pt x="1429" y="596"/>
                  </a:cubicBezTo>
                  <a:lnTo>
                    <a:pt x="1429" y="2429"/>
                  </a:lnTo>
                  <a:cubicBezTo>
                    <a:pt x="1429" y="2763"/>
                    <a:pt x="1691" y="3025"/>
                    <a:pt x="2025" y="3025"/>
                  </a:cubicBezTo>
                  <a:lnTo>
                    <a:pt x="2382" y="3025"/>
                  </a:lnTo>
                  <a:lnTo>
                    <a:pt x="2382" y="4835"/>
                  </a:lnTo>
                  <a:cubicBezTo>
                    <a:pt x="2382" y="5359"/>
                    <a:pt x="1953" y="5763"/>
                    <a:pt x="1453" y="5763"/>
                  </a:cubicBezTo>
                  <a:lnTo>
                    <a:pt x="1" y="5763"/>
                  </a:lnTo>
                  <a:lnTo>
                    <a:pt x="1" y="6359"/>
                  </a:lnTo>
                  <a:lnTo>
                    <a:pt x="1453" y="6359"/>
                  </a:lnTo>
                  <a:cubicBezTo>
                    <a:pt x="2287" y="6359"/>
                    <a:pt x="2977" y="5668"/>
                    <a:pt x="2977" y="4835"/>
                  </a:cubicBezTo>
                  <a:lnTo>
                    <a:pt x="2977" y="286"/>
                  </a:lnTo>
                  <a:cubicBezTo>
                    <a:pt x="2977" y="143"/>
                    <a:pt x="2811" y="0"/>
                    <a:pt x="2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68"/>
          <p:cNvGrpSpPr/>
          <p:nvPr/>
        </p:nvGrpSpPr>
        <p:grpSpPr>
          <a:xfrm>
            <a:off x="4410333" y="1519544"/>
            <a:ext cx="280127" cy="318983"/>
            <a:chOff x="3718000" y="2323150"/>
            <a:chExt cx="231625" cy="263775"/>
          </a:xfrm>
        </p:grpSpPr>
        <p:sp>
          <p:nvSpPr>
            <p:cNvPr id="2556" name="Google Shape;2556;p68"/>
            <p:cNvSpPr/>
            <p:nvPr/>
          </p:nvSpPr>
          <p:spPr>
            <a:xfrm>
              <a:off x="3718000" y="2509600"/>
              <a:ext cx="17300" cy="15625"/>
            </a:xfrm>
            <a:custGeom>
              <a:rect b="b" l="l" r="r" t="t"/>
              <a:pathLst>
                <a:path extrusionOk="0" h="625" w="692">
                  <a:moveTo>
                    <a:pt x="358" y="1"/>
                  </a:moveTo>
                  <a:cubicBezTo>
                    <a:pt x="309" y="1"/>
                    <a:pt x="260" y="14"/>
                    <a:pt x="215" y="44"/>
                  </a:cubicBezTo>
                  <a:cubicBezTo>
                    <a:pt x="72" y="139"/>
                    <a:pt x="1" y="306"/>
                    <a:pt x="96" y="473"/>
                  </a:cubicBezTo>
                  <a:cubicBezTo>
                    <a:pt x="162" y="571"/>
                    <a:pt x="262" y="625"/>
                    <a:pt x="364" y="625"/>
                  </a:cubicBezTo>
                  <a:cubicBezTo>
                    <a:pt x="410" y="625"/>
                    <a:pt x="457" y="614"/>
                    <a:pt x="501" y="592"/>
                  </a:cubicBezTo>
                  <a:cubicBezTo>
                    <a:pt x="667" y="497"/>
                    <a:pt x="691" y="306"/>
                    <a:pt x="620" y="163"/>
                  </a:cubicBezTo>
                  <a:cubicBezTo>
                    <a:pt x="571" y="65"/>
                    <a:pt x="466"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8"/>
            <p:cNvSpPr/>
            <p:nvPr/>
          </p:nvSpPr>
          <p:spPr>
            <a:xfrm>
              <a:off x="3825775" y="2448175"/>
              <a:ext cx="14900" cy="14900"/>
            </a:xfrm>
            <a:custGeom>
              <a:rect b="b" l="l" r="r" t="t"/>
              <a:pathLst>
                <a:path extrusionOk="0" h="596" w="596">
                  <a:moveTo>
                    <a:pt x="310" y="1"/>
                  </a:moveTo>
                  <a:cubicBezTo>
                    <a:pt x="119" y="1"/>
                    <a:pt x="0" y="144"/>
                    <a:pt x="0" y="310"/>
                  </a:cubicBezTo>
                  <a:cubicBezTo>
                    <a:pt x="0" y="477"/>
                    <a:pt x="167" y="596"/>
                    <a:pt x="310" y="596"/>
                  </a:cubicBezTo>
                  <a:cubicBezTo>
                    <a:pt x="453" y="596"/>
                    <a:pt x="595" y="453"/>
                    <a:pt x="595" y="310"/>
                  </a:cubicBezTo>
                  <a:cubicBezTo>
                    <a:pt x="595" y="144"/>
                    <a:pt x="476" y="1"/>
                    <a:pt x="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8"/>
            <p:cNvSpPr/>
            <p:nvPr/>
          </p:nvSpPr>
          <p:spPr>
            <a:xfrm>
              <a:off x="3825775" y="2478550"/>
              <a:ext cx="14900" cy="14900"/>
            </a:xfrm>
            <a:custGeom>
              <a:rect b="b" l="l" r="r" t="t"/>
              <a:pathLst>
                <a:path extrusionOk="0" h="596" w="596">
                  <a:moveTo>
                    <a:pt x="310" y="0"/>
                  </a:moveTo>
                  <a:cubicBezTo>
                    <a:pt x="119" y="0"/>
                    <a:pt x="0" y="167"/>
                    <a:pt x="0" y="310"/>
                  </a:cubicBezTo>
                  <a:cubicBezTo>
                    <a:pt x="0" y="453"/>
                    <a:pt x="167" y="596"/>
                    <a:pt x="310" y="596"/>
                  </a:cubicBezTo>
                  <a:cubicBezTo>
                    <a:pt x="453" y="596"/>
                    <a:pt x="595" y="453"/>
                    <a:pt x="595" y="310"/>
                  </a:cubicBezTo>
                  <a:cubicBezTo>
                    <a:pt x="595" y="167"/>
                    <a:pt x="476"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8"/>
            <p:cNvSpPr/>
            <p:nvPr/>
          </p:nvSpPr>
          <p:spPr>
            <a:xfrm>
              <a:off x="3825775" y="2510100"/>
              <a:ext cx="16100" cy="14900"/>
            </a:xfrm>
            <a:custGeom>
              <a:rect b="b" l="l" r="r" t="t"/>
              <a:pathLst>
                <a:path extrusionOk="0" h="596" w="644">
                  <a:moveTo>
                    <a:pt x="310" y="0"/>
                  </a:moveTo>
                  <a:cubicBezTo>
                    <a:pt x="119" y="0"/>
                    <a:pt x="0" y="143"/>
                    <a:pt x="0" y="286"/>
                  </a:cubicBezTo>
                  <a:cubicBezTo>
                    <a:pt x="0" y="477"/>
                    <a:pt x="167" y="596"/>
                    <a:pt x="310" y="596"/>
                  </a:cubicBezTo>
                  <a:cubicBezTo>
                    <a:pt x="453" y="596"/>
                    <a:pt x="595" y="453"/>
                    <a:pt x="595" y="286"/>
                  </a:cubicBezTo>
                  <a:cubicBezTo>
                    <a:pt x="643" y="119"/>
                    <a:pt x="476"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8"/>
            <p:cNvSpPr/>
            <p:nvPr/>
          </p:nvSpPr>
          <p:spPr>
            <a:xfrm>
              <a:off x="3825775" y="2540450"/>
              <a:ext cx="16100" cy="14925"/>
            </a:xfrm>
            <a:custGeom>
              <a:rect b="b" l="l" r="r" t="t"/>
              <a:pathLst>
                <a:path extrusionOk="0" h="597" w="644">
                  <a:moveTo>
                    <a:pt x="310" y="1"/>
                  </a:moveTo>
                  <a:cubicBezTo>
                    <a:pt x="119" y="1"/>
                    <a:pt x="0" y="144"/>
                    <a:pt x="0" y="310"/>
                  </a:cubicBezTo>
                  <a:cubicBezTo>
                    <a:pt x="0" y="477"/>
                    <a:pt x="167" y="596"/>
                    <a:pt x="310" y="596"/>
                  </a:cubicBezTo>
                  <a:cubicBezTo>
                    <a:pt x="453" y="596"/>
                    <a:pt x="595" y="453"/>
                    <a:pt x="595" y="310"/>
                  </a:cubicBezTo>
                  <a:cubicBezTo>
                    <a:pt x="643" y="144"/>
                    <a:pt x="476" y="1"/>
                    <a:pt x="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8"/>
            <p:cNvSpPr/>
            <p:nvPr/>
          </p:nvSpPr>
          <p:spPr>
            <a:xfrm>
              <a:off x="3825775" y="2572025"/>
              <a:ext cx="16100" cy="14900"/>
            </a:xfrm>
            <a:custGeom>
              <a:rect b="b" l="l" r="r" t="t"/>
              <a:pathLst>
                <a:path extrusionOk="0" h="596" w="644">
                  <a:moveTo>
                    <a:pt x="310" y="0"/>
                  </a:moveTo>
                  <a:cubicBezTo>
                    <a:pt x="119" y="0"/>
                    <a:pt x="0" y="143"/>
                    <a:pt x="0" y="286"/>
                  </a:cubicBezTo>
                  <a:cubicBezTo>
                    <a:pt x="0" y="476"/>
                    <a:pt x="167" y="595"/>
                    <a:pt x="310" y="595"/>
                  </a:cubicBezTo>
                  <a:cubicBezTo>
                    <a:pt x="453" y="595"/>
                    <a:pt x="595" y="429"/>
                    <a:pt x="595" y="286"/>
                  </a:cubicBezTo>
                  <a:cubicBezTo>
                    <a:pt x="643" y="119"/>
                    <a:pt x="476"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8"/>
            <p:cNvSpPr/>
            <p:nvPr/>
          </p:nvSpPr>
          <p:spPr>
            <a:xfrm>
              <a:off x="3784100" y="2513800"/>
              <a:ext cx="17275" cy="15800"/>
            </a:xfrm>
            <a:custGeom>
              <a:rect b="b" l="l" r="r" t="t"/>
              <a:pathLst>
                <a:path extrusionOk="0" h="632" w="691">
                  <a:moveTo>
                    <a:pt x="337" y="0"/>
                  </a:moveTo>
                  <a:cubicBezTo>
                    <a:pt x="248" y="0"/>
                    <a:pt x="161" y="36"/>
                    <a:pt x="95" y="114"/>
                  </a:cubicBezTo>
                  <a:cubicBezTo>
                    <a:pt x="0" y="257"/>
                    <a:pt x="0" y="448"/>
                    <a:pt x="167" y="567"/>
                  </a:cubicBezTo>
                  <a:cubicBezTo>
                    <a:pt x="228" y="608"/>
                    <a:pt x="294" y="631"/>
                    <a:pt x="359" y="631"/>
                  </a:cubicBezTo>
                  <a:cubicBezTo>
                    <a:pt x="444" y="631"/>
                    <a:pt x="528" y="590"/>
                    <a:pt x="595" y="495"/>
                  </a:cubicBezTo>
                  <a:cubicBezTo>
                    <a:pt x="691" y="352"/>
                    <a:pt x="667" y="138"/>
                    <a:pt x="548" y="67"/>
                  </a:cubicBezTo>
                  <a:cubicBezTo>
                    <a:pt x="484" y="24"/>
                    <a:pt x="410" y="0"/>
                    <a:pt x="3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8"/>
            <p:cNvSpPr/>
            <p:nvPr/>
          </p:nvSpPr>
          <p:spPr>
            <a:xfrm>
              <a:off x="3765625" y="2538200"/>
              <a:ext cx="17300" cy="15850"/>
            </a:xfrm>
            <a:custGeom>
              <a:rect b="b" l="l" r="r" t="t"/>
              <a:pathLst>
                <a:path extrusionOk="0" h="634" w="692">
                  <a:moveTo>
                    <a:pt x="328" y="1"/>
                  </a:moveTo>
                  <a:cubicBezTo>
                    <a:pt x="242" y="1"/>
                    <a:pt x="162" y="36"/>
                    <a:pt x="96" y="115"/>
                  </a:cubicBezTo>
                  <a:cubicBezTo>
                    <a:pt x="1" y="281"/>
                    <a:pt x="1" y="448"/>
                    <a:pt x="144" y="567"/>
                  </a:cubicBezTo>
                  <a:cubicBezTo>
                    <a:pt x="219" y="610"/>
                    <a:pt x="294" y="634"/>
                    <a:pt x="364" y="634"/>
                  </a:cubicBezTo>
                  <a:cubicBezTo>
                    <a:pt x="451" y="634"/>
                    <a:pt x="531" y="598"/>
                    <a:pt x="596" y="520"/>
                  </a:cubicBezTo>
                  <a:cubicBezTo>
                    <a:pt x="691" y="353"/>
                    <a:pt x="668" y="162"/>
                    <a:pt x="549" y="67"/>
                  </a:cubicBezTo>
                  <a:cubicBezTo>
                    <a:pt x="474" y="24"/>
                    <a:pt x="399" y="1"/>
                    <a:pt x="3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8"/>
            <p:cNvSpPr/>
            <p:nvPr/>
          </p:nvSpPr>
          <p:spPr>
            <a:xfrm>
              <a:off x="3865650" y="2513500"/>
              <a:ext cx="17900" cy="15600"/>
            </a:xfrm>
            <a:custGeom>
              <a:rect b="b" l="l" r="r" t="t"/>
              <a:pathLst>
                <a:path extrusionOk="0" h="624" w="716">
                  <a:moveTo>
                    <a:pt x="355" y="0"/>
                  </a:moveTo>
                  <a:cubicBezTo>
                    <a:pt x="282" y="0"/>
                    <a:pt x="208" y="25"/>
                    <a:pt x="144" y="79"/>
                  </a:cubicBezTo>
                  <a:cubicBezTo>
                    <a:pt x="24" y="198"/>
                    <a:pt x="1" y="364"/>
                    <a:pt x="96" y="507"/>
                  </a:cubicBezTo>
                  <a:cubicBezTo>
                    <a:pt x="167" y="578"/>
                    <a:pt x="263" y="624"/>
                    <a:pt x="360" y="624"/>
                  </a:cubicBezTo>
                  <a:cubicBezTo>
                    <a:pt x="425" y="624"/>
                    <a:pt x="491" y="603"/>
                    <a:pt x="548" y="555"/>
                  </a:cubicBezTo>
                  <a:cubicBezTo>
                    <a:pt x="715" y="436"/>
                    <a:pt x="715" y="245"/>
                    <a:pt x="596" y="102"/>
                  </a:cubicBezTo>
                  <a:cubicBezTo>
                    <a:pt x="531" y="37"/>
                    <a:pt x="444"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8"/>
            <p:cNvSpPr/>
            <p:nvPr/>
          </p:nvSpPr>
          <p:spPr>
            <a:xfrm>
              <a:off x="3885300" y="2537300"/>
              <a:ext cx="17875" cy="15625"/>
            </a:xfrm>
            <a:custGeom>
              <a:rect b="b" l="l" r="r" t="t"/>
              <a:pathLst>
                <a:path extrusionOk="0" h="625" w="715">
                  <a:moveTo>
                    <a:pt x="368" y="1"/>
                  </a:moveTo>
                  <a:cubicBezTo>
                    <a:pt x="301" y="1"/>
                    <a:pt x="232" y="26"/>
                    <a:pt x="167" y="79"/>
                  </a:cubicBezTo>
                  <a:cubicBezTo>
                    <a:pt x="48" y="198"/>
                    <a:pt x="1" y="365"/>
                    <a:pt x="120" y="508"/>
                  </a:cubicBezTo>
                  <a:cubicBezTo>
                    <a:pt x="191" y="579"/>
                    <a:pt x="287" y="624"/>
                    <a:pt x="384" y="624"/>
                  </a:cubicBezTo>
                  <a:cubicBezTo>
                    <a:pt x="449" y="624"/>
                    <a:pt x="514" y="604"/>
                    <a:pt x="572" y="556"/>
                  </a:cubicBezTo>
                  <a:cubicBezTo>
                    <a:pt x="715" y="436"/>
                    <a:pt x="715" y="222"/>
                    <a:pt x="596" y="103"/>
                  </a:cubicBezTo>
                  <a:cubicBezTo>
                    <a:pt x="530" y="38"/>
                    <a:pt x="451" y="1"/>
                    <a:pt x="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8"/>
            <p:cNvSpPr/>
            <p:nvPr/>
          </p:nvSpPr>
          <p:spPr>
            <a:xfrm>
              <a:off x="3851950" y="2463625"/>
              <a:ext cx="17300" cy="15425"/>
            </a:xfrm>
            <a:custGeom>
              <a:rect b="b" l="l" r="r" t="t"/>
              <a:pathLst>
                <a:path extrusionOk="0" h="617" w="692">
                  <a:moveTo>
                    <a:pt x="349" y="1"/>
                  </a:moveTo>
                  <a:cubicBezTo>
                    <a:pt x="252" y="1"/>
                    <a:pt x="159" y="59"/>
                    <a:pt x="96" y="169"/>
                  </a:cubicBezTo>
                  <a:cubicBezTo>
                    <a:pt x="1" y="311"/>
                    <a:pt x="72" y="478"/>
                    <a:pt x="215" y="573"/>
                  </a:cubicBezTo>
                  <a:cubicBezTo>
                    <a:pt x="260" y="603"/>
                    <a:pt x="310" y="617"/>
                    <a:pt x="359" y="617"/>
                  </a:cubicBezTo>
                  <a:cubicBezTo>
                    <a:pt x="466" y="617"/>
                    <a:pt x="571" y="552"/>
                    <a:pt x="620" y="454"/>
                  </a:cubicBezTo>
                  <a:cubicBezTo>
                    <a:pt x="692" y="311"/>
                    <a:pt x="620" y="121"/>
                    <a:pt x="501" y="49"/>
                  </a:cubicBezTo>
                  <a:cubicBezTo>
                    <a:pt x="452" y="17"/>
                    <a:pt x="400" y="1"/>
                    <a:pt x="3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8"/>
            <p:cNvSpPr/>
            <p:nvPr/>
          </p:nvSpPr>
          <p:spPr>
            <a:xfrm>
              <a:off x="3878150" y="2479250"/>
              <a:ext cx="17900" cy="15425"/>
            </a:xfrm>
            <a:custGeom>
              <a:rect b="b" l="l" r="r" t="t"/>
              <a:pathLst>
                <a:path extrusionOk="0" h="617" w="716">
                  <a:moveTo>
                    <a:pt x="357" y="0"/>
                  </a:moveTo>
                  <a:cubicBezTo>
                    <a:pt x="250" y="0"/>
                    <a:pt x="145" y="65"/>
                    <a:pt x="96" y="163"/>
                  </a:cubicBezTo>
                  <a:cubicBezTo>
                    <a:pt x="1" y="306"/>
                    <a:pt x="48" y="496"/>
                    <a:pt x="215" y="568"/>
                  </a:cubicBezTo>
                  <a:cubicBezTo>
                    <a:pt x="264" y="600"/>
                    <a:pt x="316" y="616"/>
                    <a:pt x="367" y="616"/>
                  </a:cubicBezTo>
                  <a:cubicBezTo>
                    <a:pt x="464" y="616"/>
                    <a:pt x="557" y="558"/>
                    <a:pt x="620" y="448"/>
                  </a:cubicBezTo>
                  <a:cubicBezTo>
                    <a:pt x="715" y="306"/>
                    <a:pt x="644" y="139"/>
                    <a:pt x="501" y="44"/>
                  </a:cubicBezTo>
                  <a:cubicBezTo>
                    <a:pt x="456" y="14"/>
                    <a:pt x="406" y="0"/>
                    <a:pt x="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8"/>
            <p:cNvSpPr/>
            <p:nvPr/>
          </p:nvSpPr>
          <p:spPr>
            <a:xfrm>
              <a:off x="3904950" y="2494125"/>
              <a:ext cx="17875" cy="15425"/>
            </a:xfrm>
            <a:custGeom>
              <a:rect b="b" l="l" r="r" t="t"/>
              <a:pathLst>
                <a:path extrusionOk="0" h="617" w="715">
                  <a:moveTo>
                    <a:pt x="357" y="1"/>
                  </a:moveTo>
                  <a:cubicBezTo>
                    <a:pt x="250" y="1"/>
                    <a:pt x="145" y="65"/>
                    <a:pt x="96" y="163"/>
                  </a:cubicBezTo>
                  <a:cubicBezTo>
                    <a:pt x="0" y="306"/>
                    <a:pt x="48" y="496"/>
                    <a:pt x="215" y="568"/>
                  </a:cubicBezTo>
                  <a:cubicBezTo>
                    <a:pt x="264" y="601"/>
                    <a:pt x="316" y="616"/>
                    <a:pt x="366" y="616"/>
                  </a:cubicBezTo>
                  <a:cubicBezTo>
                    <a:pt x="464" y="616"/>
                    <a:pt x="557" y="558"/>
                    <a:pt x="620" y="449"/>
                  </a:cubicBezTo>
                  <a:cubicBezTo>
                    <a:pt x="715" y="330"/>
                    <a:pt x="643" y="139"/>
                    <a:pt x="501" y="44"/>
                  </a:cubicBezTo>
                  <a:cubicBezTo>
                    <a:pt x="456" y="14"/>
                    <a:pt x="406" y="1"/>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8"/>
            <p:cNvSpPr/>
            <p:nvPr/>
          </p:nvSpPr>
          <p:spPr>
            <a:xfrm>
              <a:off x="3931750" y="2509600"/>
              <a:ext cx="17875" cy="15625"/>
            </a:xfrm>
            <a:custGeom>
              <a:rect b="b" l="l" r="r" t="t"/>
              <a:pathLst>
                <a:path extrusionOk="0" h="625" w="715">
                  <a:moveTo>
                    <a:pt x="357" y="1"/>
                  </a:moveTo>
                  <a:cubicBezTo>
                    <a:pt x="249" y="1"/>
                    <a:pt x="144" y="65"/>
                    <a:pt x="95" y="163"/>
                  </a:cubicBezTo>
                  <a:cubicBezTo>
                    <a:pt x="0" y="306"/>
                    <a:pt x="48" y="497"/>
                    <a:pt x="214" y="592"/>
                  </a:cubicBezTo>
                  <a:cubicBezTo>
                    <a:pt x="259" y="614"/>
                    <a:pt x="305" y="625"/>
                    <a:pt x="351" y="625"/>
                  </a:cubicBezTo>
                  <a:cubicBezTo>
                    <a:pt x="454" y="625"/>
                    <a:pt x="553" y="571"/>
                    <a:pt x="619" y="473"/>
                  </a:cubicBezTo>
                  <a:cubicBezTo>
                    <a:pt x="715" y="306"/>
                    <a:pt x="643" y="139"/>
                    <a:pt x="500" y="44"/>
                  </a:cubicBezTo>
                  <a:cubicBezTo>
                    <a:pt x="455" y="14"/>
                    <a:pt x="406" y="1"/>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8"/>
            <p:cNvSpPr/>
            <p:nvPr/>
          </p:nvSpPr>
          <p:spPr>
            <a:xfrm>
              <a:off x="3797775" y="2463625"/>
              <a:ext cx="17900" cy="15425"/>
            </a:xfrm>
            <a:custGeom>
              <a:rect b="b" l="l" r="r" t="t"/>
              <a:pathLst>
                <a:path extrusionOk="0" h="617" w="716">
                  <a:moveTo>
                    <a:pt x="367" y="1"/>
                  </a:moveTo>
                  <a:cubicBezTo>
                    <a:pt x="316" y="1"/>
                    <a:pt x="264" y="17"/>
                    <a:pt x="215" y="49"/>
                  </a:cubicBezTo>
                  <a:cubicBezTo>
                    <a:pt x="48" y="121"/>
                    <a:pt x="1" y="311"/>
                    <a:pt x="96" y="454"/>
                  </a:cubicBezTo>
                  <a:cubicBezTo>
                    <a:pt x="145" y="552"/>
                    <a:pt x="250" y="617"/>
                    <a:pt x="357" y="617"/>
                  </a:cubicBezTo>
                  <a:cubicBezTo>
                    <a:pt x="407" y="617"/>
                    <a:pt x="456" y="603"/>
                    <a:pt x="501" y="573"/>
                  </a:cubicBezTo>
                  <a:cubicBezTo>
                    <a:pt x="691" y="478"/>
                    <a:pt x="715" y="311"/>
                    <a:pt x="620" y="169"/>
                  </a:cubicBezTo>
                  <a:cubicBezTo>
                    <a:pt x="557" y="59"/>
                    <a:pt x="464" y="1"/>
                    <a:pt x="3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8"/>
            <p:cNvSpPr/>
            <p:nvPr/>
          </p:nvSpPr>
          <p:spPr>
            <a:xfrm>
              <a:off x="3771000" y="2478525"/>
              <a:ext cx="17875" cy="15425"/>
            </a:xfrm>
            <a:custGeom>
              <a:rect b="b" l="l" r="r" t="t"/>
              <a:pathLst>
                <a:path extrusionOk="0" h="617" w="715">
                  <a:moveTo>
                    <a:pt x="366" y="0"/>
                  </a:moveTo>
                  <a:cubicBezTo>
                    <a:pt x="315" y="0"/>
                    <a:pt x="264" y="16"/>
                    <a:pt x="214" y="49"/>
                  </a:cubicBezTo>
                  <a:cubicBezTo>
                    <a:pt x="48" y="120"/>
                    <a:pt x="0" y="311"/>
                    <a:pt x="95" y="454"/>
                  </a:cubicBezTo>
                  <a:cubicBezTo>
                    <a:pt x="144" y="552"/>
                    <a:pt x="250" y="616"/>
                    <a:pt x="357" y="616"/>
                  </a:cubicBezTo>
                  <a:cubicBezTo>
                    <a:pt x="406" y="616"/>
                    <a:pt x="455" y="603"/>
                    <a:pt x="500" y="573"/>
                  </a:cubicBezTo>
                  <a:cubicBezTo>
                    <a:pt x="691" y="525"/>
                    <a:pt x="715" y="311"/>
                    <a:pt x="619" y="168"/>
                  </a:cubicBezTo>
                  <a:cubicBezTo>
                    <a:pt x="557" y="58"/>
                    <a:pt x="46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8"/>
            <p:cNvSpPr/>
            <p:nvPr/>
          </p:nvSpPr>
          <p:spPr>
            <a:xfrm>
              <a:off x="3744200" y="2494125"/>
              <a:ext cx="17875" cy="15425"/>
            </a:xfrm>
            <a:custGeom>
              <a:rect b="b" l="l" r="r" t="t"/>
              <a:pathLst>
                <a:path extrusionOk="0" h="617" w="715">
                  <a:moveTo>
                    <a:pt x="353" y="1"/>
                  </a:moveTo>
                  <a:cubicBezTo>
                    <a:pt x="307" y="1"/>
                    <a:pt x="260" y="14"/>
                    <a:pt x="215" y="44"/>
                  </a:cubicBezTo>
                  <a:cubicBezTo>
                    <a:pt x="48" y="139"/>
                    <a:pt x="1" y="306"/>
                    <a:pt x="96" y="449"/>
                  </a:cubicBezTo>
                  <a:cubicBezTo>
                    <a:pt x="143" y="558"/>
                    <a:pt x="241" y="616"/>
                    <a:pt x="343" y="616"/>
                  </a:cubicBezTo>
                  <a:cubicBezTo>
                    <a:pt x="397" y="616"/>
                    <a:pt x="452" y="601"/>
                    <a:pt x="501" y="568"/>
                  </a:cubicBezTo>
                  <a:cubicBezTo>
                    <a:pt x="691" y="520"/>
                    <a:pt x="715" y="306"/>
                    <a:pt x="620" y="163"/>
                  </a:cubicBezTo>
                  <a:cubicBezTo>
                    <a:pt x="554" y="65"/>
                    <a:pt x="455" y="1"/>
                    <a:pt x="3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8"/>
            <p:cNvSpPr/>
            <p:nvPr/>
          </p:nvSpPr>
          <p:spPr>
            <a:xfrm>
              <a:off x="3866250" y="2323150"/>
              <a:ext cx="29200" cy="62550"/>
            </a:xfrm>
            <a:custGeom>
              <a:rect b="b" l="l" r="r" t="t"/>
              <a:pathLst>
                <a:path extrusionOk="0" h="2502" w="1168">
                  <a:moveTo>
                    <a:pt x="858" y="1"/>
                  </a:moveTo>
                  <a:cubicBezTo>
                    <a:pt x="667" y="1"/>
                    <a:pt x="572" y="144"/>
                    <a:pt x="572" y="310"/>
                  </a:cubicBezTo>
                  <a:lnTo>
                    <a:pt x="572" y="1620"/>
                  </a:lnTo>
                  <a:lnTo>
                    <a:pt x="0" y="1930"/>
                  </a:lnTo>
                  <a:cubicBezTo>
                    <a:pt x="120" y="2120"/>
                    <a:pt x="215" y="2287"/>
                    <a:pt x="239" y="2501"/>
                  </a:cubicBezTo>
                  <a:lnTo>
                    <a:pt x="1001" y="2049"/>
                  </a:lnTo>
                  <a:cubicBezTo>
                    <a:pt x="1096" y="2001"/>
                    <a:pt x="1167" y="1906"/>
                    <a:pt x="1167" y="1787"/>
                  </a:cubicBezTo>
                  <a:lnTo>
                    <a:pt x="1167" y="310"/>
                  </a:lnTo>
                  <a:cubicBezTo>
                    <a:pt x="1167" y="120"/>
                    <a:pt x="1001"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8"/>
            <p:cNvSpPr/>
            <p:nvPr/>
          </p:nvSpPr>
          <p:spPr>
            <a:xfrm>
              <a:off x="3826950" y="2323750"/>
              <a:ext cx="14925" cy="31575"/>
            </a:xfrm>
            <a:custGeom>
              <a:rect b="b" l="l" r="r" t="t"/>
              <a:pathLst>
                <a:path extrusionOk="0" h="1263" w="597">
                  <a:moveTo>
                    <a:pt x="286" y="0"/>
                  </a:moveTo>
                  <a:cubicBezTo>
                    <a:pt x="120" y="0"/>
                    <a:pt x="1" y="167"/>
                    <a:pt x="1" y="310"/>
                  </a:cubicBezTo>
                  <a:lnTo>
                    <a:pt x="1" y="1263"/>
                  </a:lnTo>
                  <a:cubicBezTo>
                    <a:pt x="72" y="1239"/>
                    <a:pt x="191" y="1239"/>
                    <a:pt x="286" y="1239"/>
                  </a:cubicBezTo>
                  <a:cubicBezTo>
                    <a:pt x="382" y="1239"/>
                    <a:pt x="477" y="1239"/>
                    <a:pt x="596" y="1263"/>
                  </a:cubicBezTo>
                  <a:lnTo>
                    <a:pt x="596" y="310"/>
                  </a:lnTo>
                  <a:cubicBezTo>
                    <a:pt x="596" y="120"/>
                    <a:pt x="429"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8"/>
            <p:cNvSpPr/>
            <p:nvPr/>
          </p:nvSpPr>
          <p:spPr>
            <a:xfrm>
              <a:off x="3771575" y="2323150"/>
              <a:ext cx="30400" cy="62550"/>
            </a:xfrm>
            <a:custGeom>
              <a:rect b="b" l="l" r="r" t="t"/>
              <a:pathLst>
                <a:path extrusionOk="0" h="2502" w="1216">
                  <a:moveTo>
                    <a:pt x="358" y="1"/>
                  </a:moveTo>
                  <a:cubicBezTo>
                    <a:pt x="191" y="1"/>
                    <a:pt x="72" y="144"/>
                    <a:pt x="72" y="310"/>
                  </a:cubicBezTo>
                  <a:lnTo>
                    <a:pt x="72" y="1787"/>
                  </a:lnTo>
                  <a:cubicBezTo>
                    <a:pt x="1" y="1906"/>
                    <a:pt x="72" y="2001"/>
                    <a:pt x="191" y="2049"/>
                  </a:cubicBezTo>
                  <a:lnTo>
                    <a:pt x="977" y="2501"/>
                  </a:lnTo>
                  <a:cubicBezTo>
                    <a:pt x="1025" y="2287"/>
                    <a:pt x="1096" y="2096"/>
                    <a:pt x="1216" y="1930"/>
                  </a:cubicBezTo>
                  <a:lnTo>
                    <a:pt x="668" y="1620"/>
                  </a:lnTo>
                  <a:lnTo>
                    <a:pt x="668" y="310"/>
                  </a:lnTo>
                  <a:cubicBezTo>
                    <a:pt x="668" y="120"/>
                    <a:pt x="50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8"/>
            <p:cNvSpPr/>
            <p:nvPr/>
          </p:nvSpPr>
          <p:spPr>
            <a:xfrm>
              <a:off x="3791825" y="2370175"/>
              <a:ext cx="82775" cy="60775"/>
            </a:xfrm>
            <a:custGeom>
              <a:rect b="b" l="l" r="r" t="t"/>
              <a:pathLst>
                <a:path extrusionOk="0" h="2431" w="3311">
                  <a:moveTo>
                    <a:pt x="1644" y="1"/>
                  </a:moveTo>
                  <a:cubicBezTo>
                    <a:pt x="1120" y="1"/>
                    <a:pt x="715" y="406"/>
                    <a:pt x="715" y="930"/>
                  </a:cubicBezTo>
                  <a:lnTo>
                    <a:pt x="715" y="1835"/>
                  </a:lnTo>
                  <a:lnTo>
                    <a:pt x="263" y="1835"/>
                  </a:lnTo>
                  <a:cubicBezTo>
                    <a:pt x="144" y="1835"/>
                    <a:pt x="1" y="1954"/>
                    <a:pt x="1" y="2144"/>
                  </a:cubicBezTo>
                  <a:cubicBezTo>
                    <a:pt x="1" y="2311"/>
                    <a:pt x="144" y="2430"/>
                    <a:pt x="286" y="2430"/>
                  </a:cubicBezTo>
                  <a:lnTo>
                    <a:pt x="3001" y="2430"/>
                  </a:lnTo>
                  <a:cubicBezTo>
                    <a:pt x="3192" y="2430"/>
                    <a:pt x="3311" y="2287"/>
                    <a:pt x="3311" y="2144"/>
                  </a:cubicBezTo>
                  <a:cubicBezTo>
                    <a:pt x="3311" y="1954"/>
                    <a:pt x="3144" y="1835"/>
                    <a:pt x="3001" y="1835"/>
                  </a:cubicBezTo>
                  <a:lnTo>
                    <a:pt x="2549" y="1835"/>
                  </a:lnTo>
                  <a:lnTo>
                    <a:pt x="2549" y="930"/>
                  </a:lnTo>
                  <a:cubicBezTo>
                    <a:pt x="2549" y="406"/>
                    <a:pt x="2144"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68"/>
          <p:cNvGrpSpPr/>
          <p:nvPr/>
        </p:nvGrpSpPr>
        <p:grpSpPr>
          <a:xfrm>
            <a:off x="5050439" y="1520270"/>
            <a:ext cx="293098" cy="318983"/>
            <a:chOff x="4247275" y="2323750"/>
            <a:chExt cx="242350" cy="263775"/>
          </a:xfrm>
        </p:grpSpPr>
        <p:sp>
          <p:nvSpPr>
            <p:cNvPr id="2578" name="Google Shape;2578;p68"/>
            <p:cNvSpPr/>
            <p:nvPr/>
          </p:nvSpPr>
          <p:spPr>
            <a:xfrm>
              <a:off x="4247275" y="2323750"/>
              <a:ext cx="63725" cy="87550"/>
            </a:xfrm>
            <a:custGeom>
              <a:rect b="b" l="l" r="r" t="t"/>
              <a:pathLst>
                <a:path extrusionOk="0" h="3502" w="2549">
                  <a:moveTo>
                    <a:pt x="1096" y="0"/>
                  </a:moveTo>
                  <a:cubicBezTo>
                    <a:pt x="953" y="0"/>
                    <a:pt x="810" y="120"/>
                    <a:pt x="810" y="262"/>
                  </a:cubicBezTo>
                  <a:cubicBezTo>
                    <a:pt x="810" y="262"/>
                    <a:pt x="429" y="2644"/>
                    <a:pt x="406" y="2906"/>
                  </a:cubicBezTo>
                  <a:lnTo>
                    <a:pt x="287" y="2906"/>
                  </a:lnTo>
                  <a:cubicBezTo>
                    <a:pt x="120" y="2906"/>
                    <a:pt x="1" y="3049"/>
                    <a:pt x="1" y="3192"/>
                  </a:cubicBezTo>
                  <a:cubicBezTo>
                    <a:pt x="1" y="3382"/>
                    <a:pt x="144" y="3501"/>
                    <a:pt x="287" y="3501"/>
                  </a:cubicBezTo>
                  <a:lnTo>
                    <a:pt x="2263" y="3501"/>
                  </a:lnTo>
                  <a:cubicBezTo>
                    <a:pt x="2430" y="3501"/>
                    <a:pt x="2549" y="3334"/>
                    <a:pt x="2549" y="3192"/>
                  </a:cubicBezTo>
                  <a:cubicBezTo>
                    <a:pt x="2549" y="3049"/>
                    <a:pt x="2406" y="2906"/>
                    <a:pt x="2263" y="2906"/>
                  </a:cubicBezTo>
                  <a:lnTo>
                    <a:pt x="2144" y="2906"/>
                  </a:lnTo>
                  <a:cubicBezTo>
                    <a:pt x="2144" y="2906"/>
                    <a:pt x="1811" y="762"/>
                    <a:pt x="1763" y="262"/>
                  </a:cubicBezTo>
                  <a:cubicBezTo>
                    <a:pt x="1715" y="120"/>
                    <a:pt x="1596"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8"/>
            <p:cNvSpPr/>
            <p:nvPr/>
          </p:nvSpPr>
          <p:spPr>
            <a:xfrm>
              <a:off x="4473525" y="2549975"/>
              <a:ext cx="15500" cy="36950"/>
            </a:xfrm>
            <a:custGeom>
              <a:rect b="b" l="l" r="r" t="t"/>
              <a:pathLst>
                <a:path extrusionOk="0" h="1478" w="620">
                  <a:moveTo>
                    <a:pt x="619" y="1"/>
                  </a:moveTo>
                  <a:cubicBezTo>
                    <a:pt x="453" y="310"/>
                    <a:pt x="238" y="572"/>
                    <a:pt x="0" y="811"/>
                  </a:cubicBezTo>
                  <a:lnTo>
                    <a:pt x="0" y="1168"/>
                  </a:lnTo>
                  <a:lnTo>
                    <a:pt x="24" y="1168"/>
                  </a:lnTo>
                  <a:cubicBezTo>
                    <a:pt x="24" y="1358"/>
                    <a:pt x="167" y="1477"/>
                    <a:pt x="334" y="1477"/>
                  </a:cubicBezTo>
                  <a:cubicBezTo>
                    <a:pt x="500" y="1477"/>
                    <a:pt x="619" y="1311"/>
                    <a:pt x="619" y="1168"/>
                  </a:cubicBezTo>
                  <a:lnTo>
                    <a:pt x="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8"/>
            <p:cNvSpPr/>
            <p:nvPr/>
          </p:nvSpPr>
          <p:spPr>
            <a:xfrm>
              <a:off x="4365175" y="2463050"/>
              <a:ext cx="63125" cy="62550"/>
            </a:xfrm>
            <a:custGeom>
              <a:rect b="b" l="l" r="r" t="t"/>
              <a:pathLst>
                <a:path extrusionOk="0" h="2502" w="2525">
                  <a:moveTo>
                    <a:pt x="1262" y="620"/>
                  </a:moveTo>
                  <a:cubicBezTo>
                    <a:pt x="1619" y="620"/>
                    <a:pt x="1881" y="906"/>
                    <a:pt x="1881" y="1263"/>
                  </a:cubicBezTo>
                  <a:cubicBezTo>
                    <a:pt x="1881" y="1573"/>
                    <a:pt x="1596" y="1882"/>
                    <a:pt x="1262" y="1882"/>
                  </a:cubicBezTo>
                  <a:cubicBezTo>
                    <a:pt x="929" y="1882"/>
                    <a:pt x="643" y="1620"/>
                    <a:pt x="643" y="1263"/>
                  </a:cubicBezTo>
                  <a:cubicBezTo>
                    <a:pt x="643" y="930"/>
                    <a:pt x="905" y="620"/>
                    <a:pt x="1262" y="620"/>
                  </a:cubicBezTo>
                  <a:close/>
                  <a:moveTo>
                    <a:pt x="1262" y="1"/>
                  </a:moveTo>
                  <a:cubicBezTo>
                    <a:pt x="572" y="1"/>
                    <a:pt x="0" y="573"/>
                    <a:pt x="0" y="1239"/>
                  </a:cubicBezTo>
                  <a:cubicBezTo>
                    <a:pt x="0" y="1930"/>
                    <a:pt x="572" y="2501"/>
                    <a:pt x="1262" y="2501"/>
                  </a:cubicBezTo>
                  <a:cubicBezTo>
                    <a:pt x="1953" y="2501"/>
                    <a:pt x="2524" y="1930"/>
                    <a:pt x="2524" y="1239"/>
                  </a:cubicBezTo>
                  <a:cubicBezTo>
                    <a:pt x="2477" y="573"/>
                    <a:pt x="1953"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8"/>
            <p:cNvSpPr/>
            <p:nvPr/>
          </p:nvSpPr>
          <p:spPr>
            <a:xfrm>
              <a:off x="4334200" y="2432100"/>
              <a:ext cx="125050" cy="125050"/>
            </a:xfrm>
            <a:custGeom>
              <a:rect b="b" l="l" r="r" t="t"/>
              <a:pathLst>
                <a:path extrusionOk="0" h="5002" w="5002">
                  <a:moveTo>
                    <a:pt x="2501" y="644"/>
                  </a:moveTo>
                  <a:cubicBezTo>
                    <a:pt x="3525" y="644"/>
                    <a:pt x="4359" y="1477"/>
                    <a:pt x="4359" y="2501"/>
                  </a:cubicBezTo>
                  <a:cubicBezTo>
                    <a:pt x="4359" y="3501"/>
                    <a:pt x="3525" y="4335"/>
                    <a:pt x="2501" y="4335"/>
                  </a:cubicBezTo>
                  <a:cubicBezTo>
                    <a:pt x="1501" y="4335"/>
                    <a:pt x="644" y="3501"/>
                    <a:pt x="644" y="2501"/>
                  </a:cubicBezTo>
                  <a:cubicBezTo>
                    <a:pt x="644" y="1477"/>
                    <a:pt x="1477" y="644"/>
                    <a:pt x="2501" y="644"/>
                  </a:cubicBezTo>
                  <a:close/>
                  <a:moveTo>
                    <a:pt x="2501" y="1"/>
                  </a:moveTo>
                  <a:cubicBezTo>
                    <a:pt x="1120" y="1"/>
                    <a:pt x="1" y="1120"/>
                    <a:pt x="1" y="2501"/>
                  </a:cubicBezTo>
                  <a:cubicBezTo>
                    <a:pt x="1" y="3859"/>
                    <a:pt x="1120" y="5002"/>
                    <a:pt x="2501" y="5002"/>
                  </a:cubicBezTo>
                  <a:cubicBezTo>
                    <a:pt x="3882" y="5002"/>
                    <a:pt x="5002" y="3859"/>
                    <a:pt x="5002" y="2501"/>
                  </a:cubicBezTo>
                  <a:cubicBezTo>
                    <a:pt x="5002" y="1120"/>
                    <a:pt x="3882" y="1"/>
                    <a:pt x="2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8"/>
            <p:cNvSpPr/>
            <p:nvPr/>
          </p:nvSpPr>
          <p:spPr>
            <a:xfrm>
              <a:off x="4303850" y="2401150"/>
              <a:ext cx="185775" cy="186375"/>
            </a:xfrm>
            <a:custGeom>
              <a:rect b="b" l="l" r="r" t="t"/>
              <a:pathLst>
                <a:path extrusionOk="0" h="7455" w="7431">
                  <a:moveTo>
                    <a:pt x="3715" y="596"/>
                  </a:moveTo>
                  <a:cubicBezTo>
                    <a:pt x="5430" y="596"/>
                    <a:pt x="6835" y="2001"/>
                    <a:pt x="6835" y="3739"/>
                  </a:cubicBezTo>
                  <a:cubicBezTo>
                    <a:pt x="6835" y="5454"/>
                    <a:pt x="5454" y="6859"/>
                    <a:pt x="3715" y="6859"/>
                  </a:cubicBezTo>
                  <a:cubicBezTo>
                    <a:pt x="2001" y="6859"/>
                    <a:pt x="595" y="5454"/>
                    <a:pt x="595" y="3739"/>
                  </a:cubicBezTo>
                  <a:cubicBezTo>
                    <a:pt x="595" y="2001"/>
                    <a:pt x="2001" y="596"/>
                    <a:pt x="3715" y="596"/>
                  </a:cubicBezTo>
                  <a:close/>
                  <a:moveTo>
                    <a:pt x="3715" y="0"/>
                  </a:moveTo>
                  <a:cubicBezTo>
                    <a:pt x="1667" y="0"/>
                    <a:pt x="0" y="1667"/>
                    <a:pt x="0" y="3739"/>
                  </a:cubicBezTo>
                  <a:cubicBezTo>
                    <a:pt x="0" y="5787"/>
                    <a:pt x="1667" y="7454"/>
                    <a:pt x="3715" y="7454"/>
                  </a:cubicBezTo>
                  <a:cubicBezTo>
                    <a:pt x="5763" y="7454"/>
                    <a:pt x="7430" y="5787"/>
                    <a:pt x="7430" y="3739"/>
                  </a:cubicBezTo>
                  <a:cubicBezTo>
                    <a:pt x="7406" y="1667"/>
                    <a:pt x="5739"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8"/>
            <p:cNvSpPr/>
            <p:nvPr/>
          </p:nvSpPr>
          <p:spPr>
            <a:xfrm>
              <a:off x="4271100" y="2426750"/>
              <a:ext cx="69675" cy="160775"/>
            </a:xfrm>
            <a:custGeom>
              <a:rect b="b" l="l" r="r" t="t"/>
              <a:pathLst>
                <a:path extrusionOk="0" h="6431" w="2787">
                  <a:moveTo>
                    <a:pt x="0" y="0"/>
                  </a:moveTo>
                  <a:lnTo>
                    <a:pt x="0" y="4882"/>
                  </a:lnTo>
                  <a:cubicBezTo>
                    <a:pt x="0" y="5740"/>
                    <a:pt x="667" y="6430"/>
                    <a:pt x="1548" y="6430"/>
                  </a:cubicBezTo>
                  <a:lnTo>
                    <a:pt x="2787" y="6430"/>
                  </a:lnTo>
                  <a:cubicBezTo>
                    <a:pt x="2501" y="6240"/>
                    <a:pt x="2239" y="6049"/>
                    <a:pt x="2001" y="5811"/>
                  </a:cubicBezTo>
                  <a:lnTo>
                    <a:pt x="1548" y="5811"/>
                  </a:lnTo>
                  <a:cubicBezTo>
                    <a:pt x="1048" y="5811"/>
                    <a:pt x="620" y="5382"/>
                    <a:pt x="620" y="4882"/>
                  </a:cubicBez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68"/>
          <p:cNvGrpSpPr/>
          <p:nvPr/>
        </p:nvGrpSpPr>
        <p:grpSpPr>
          <a:xfrm>
            <a:off x="5686946" y="1519544"/>
            <a:ext cx="320461" cy="268586"/>
            <a:chOff x="4773575" y="2323150"/>
            <a:chExt cx="264975" cy="222100"/>
          </a:xfrm>
        </p:grpSpPr>
        <p:sp>
          <p:nvSpPr>
            <p:cNvPr id="2585" name="Google Shape;2585;p68"/>
            <p:cNvSpPr/>
            <p:nvPr/>
          </p:nvSpPr>
          <p:spPr>
            <a:xfrm>
              <a:off x="4774175" y="2381500"/>
              <a:ext cx="113150" cy="14900"/>
            </a:xfrm>
            <a:custGeom>
              <a:rect b="b" l="l" r="r" t="t"/>
              <a:pathLst>
                <a:path extrusionOk="0" h="596" w="4526">
                  <a:moveTo>
                    <a:pt x="286" y="0"/>
                  </a:moveTo>
                  <a:cubicBezTo>
                    <a:pt x="120" y="0"/>
                    <a:pt x="1" y="143"/>
                    <a:pt x="1" y="286"/>
                  </a:cubicBezTo>
                  <a:lnTo>
                    <a:pt x="1" y="596"/>
                  </a:lnTo>
                  <a:lnTo>
                    <a:pt x="4525" y="596"/>
                  </a:lnTo>
                  <a:lnTo>
                    <a:pt x="4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8"/>
            <p:cNvSpPr/>
            <p:nvPr/>
          </p:nvSpPr>
          <p:spPr>
            <a:xfrm>
              <a:off x="4773575" y="2411850"/>
              <a:ext cx="113150" cy="14925"/>
            </a:xfrm>
            <a:custGeom>
              <a:rect b="b" l="l" r="r" t="t"/>
              <a:pathLst>
                <a:path extrusionOk="0" h="597" w="4526">
                  <a:moveTo>
                    <a:pt x="1" y="1"/>
                  </a:moveTo>
                  <a:lnTo>
                    <a:pt x="1" y="596"/>
                  </a:lnTo>
                  <a:lnTo>
                    <a:pt x="4526" y="596"/>
                  </a:lnTo>
                  <a:lnTo>
                    <a:pt x="45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8"/>
            <p:cNvSpPr/>
            <p:nvPr/>
          </p:nvSpPr>
          <p:spPr>
            <a:xfrm>
              <a:off x="5001600" y="2361250"/>
              <a:ext cx="35150" cy="44675"/>
            </a:xfrm>
            <a:custGeom>
              <a:rect b="b" l="l" r="r" t="t"/>
              <a:pathLst>
                <a:path extrusionOk="0" h="1787" w="1406">
                  <a:moveTo>
                    <a:pt x="1" y="1"/>
                  </a:moveTo>
                  <a:lnTo>
                    <a:pt x="1" y="834"/>
                  </a:lnTo>
                  <a:cubicBezTo>
                    <a:pt x="1" y="1358"/>
                    <a:pt x="429" y="1787"/>
                    <a:pt x="929" y="1787"/>
                  </a:cubicBezTo>
                  <a:lnTo>
                    <a:pt x="1406" y="1787"/>
                  </a:lnTo>
                  <a:cubicBezTo>
                    <a:pt x="1263" y="977"/>
                    <a:pt x="715" y="33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8"/>
            <p:cNvSpPr/>
            <p:nvPr/>
          </p:nvSpPr>
          <p:spPr>
            <a:xfrm>
              <a:off x="4943250" y="2356500"/>
              <a:ext cx="95300" cy="88125"/>
            </a:xfrm>
            <a:custGeom>
              <a:rect b="b" l="l" r="r" t="t"/>
              <a:pathLst>
                <a:path extrusionOk="0" h="3525" w="3812">
                  <a:moveTo>
                    <a:pt x="287" y="0"/>
                  </a:moveTo>
                  <a:cubicBezTo>
                    <a:pt x="120" y="0"/>
                    <a:pt x="1" y="167"/>
                    <a:pt x="1" y="310"/>
                  </a:cubicBezTo>
                  <a:lnTo>
                    <a:pt x="1" y="3525"/>
                  </a:lnTo>
                  <a:lnTo>
                    <a:pt x="3811" y="3525"/>
                  </a:lnTo>
                  <a:lnTo>
                    <a:pt x="3811" y="2572"/>
                  </a:lnTo>
                  <a:lnTo>
                    <a:pt x="3263" y="2572"/>
                  </a:lnTo>
                  <a:lnTo>
                    <a:pt x="3263" y="2596"/>
                  </a:lnTo>
                  <a:cubicBezTo>
                    <a:pt x="2406" y="2596"/>
                    <a:pt x="1716" y="1905"/>
                    <a:pt x="1716" y="1048"/>
                  </a:cubicBezTo>
                  <a:lnTo>
                    <a:pt x="1716" y="48"/>
                  </a:lnTo>
                  <a:cubicBezTo>
                    <a:pt x="1620" y="48"/>
                    <a:pt x="1501" y="0"/>
                    <a:pt x="1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8"/>
            <p:cNvSpPr/>
            <p:nvPr/>
          </p:nvSpPr>
          <p:spPr>
            <a:xfrm>
              <a:off x="4942075" y="2460075"/>
              <a:ext cx="95275" cy="58975"/>
            </a:xfrm>
            <a:custGeom>
              <a:rect b="b" l="l" r="r" t="t"/>
              <a:pathLst>
                <a:path extrusionOk="0" h="2359" w="3811">
                  <a:moveTo>
                    <a:pt x="0" y="1"/>
                  </a:moveTo>
                  <a:lnTo>
                    <a:pt x="0" y="2359"/>
                  </a:lnTo>
                  <a:lnTo>
                    <a:pt x="357" y="2359"/>
                  </a:lnTo>
                  <a:cubicBezTo>
                    <a:pt x="429" y="1549"/>
                    <a:pt x="1072" y="930"/>
                    <a:pt x="1905" y="930"/>
                  </a:cubicBezTo>
                  <a:cubicBezTo>
                    <a:pt x="2715" y="930"/>
                    <a:pt x="3406" y="1549"/>
                    <a:pt x="3453" y="2359"/>
                  </a:cubicBezTo>
                  <a:lnTo>
                    <a:pt x="3525" y="2359"/>
                  </a:lnTo>
                  <a:cubicBezTo>
                    <a:pt x="3691" y="2359"/>
                    <a:pt x="3811" y="2216"/>
                    <a:pt x="3811" y="2049"/>
                  </a:cubicBezTo>
                  <a:lnTo>
                    <a:pt x="38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8"/>
            <p:cNvSpPr/>
            <p:nvPr/>
          </p:nvSpPr>
          <p:spPr>
            <a:xfrm>
              <a:off x="4774175" y="2380300"/>
              <a:ext cx="153625" cy="138150"/>
            </a:xfrm>
            <a:custGeom>
              <a:rect b="b" l="l" r="r" t="t"/>
              <a:pathLst>
                <a:path extrusionOk="0" h="5526" w="6145">
                  <a:moveTo>
                    <a:pt x="5144" y="1"/>
                  </a:moveTo>
                  <a:lnTo>
                    <a:pt x="5144" y="2192"/>
                  </a:lnTo>
                  <a:lnTo>
                    <a:pt x="5121" y="2192"/>
                  </a:lnTo>
                  <a:cubicBezTo>
                    <a:pt x="5121" y="2358"/>
                    <a:pt x="4978" y="2477"/>
                    <a:pt x="4811" y="2477"/>
                  </a:cubicBezTo>
                  <a:lnTo>
                    <a:pt x="1" y="2477"/>
                  </a:lnTo>
                  <a:lnTo>
                    <a:pt x="1" y="4335"/>
                  </a:lnTo>
                  <a:cubicBezTo>
                    <a:pt x="1" y="4406"/>
                    <a:pt x="24" y="4478"/>
                    <a:pt x="72" y="4526"/>
                  </a:cubicBezTo>
                  <a:lnTo>
                    <a:pt x="620" y="5026"/>
                  </a:lnTo>
                  <a:cubicBezTo>
                    <a:pt x="858" y="4478"/>
                    <a:pt x="1382" y="4097"/>
                    <a:pt x="2049" y="4097"/>
                  </a:cubicBezTo>
                  <a:cubicBezTo>
                    <a:pt x="2858" y="4097"/>
                    <a:pt x="3525" y="4716"/>
                    <a:pt x="3597" y="5526"/>
                  </a:cubicBezTo>
                  <a:lnTo>
                    <a:pt x="6145" y="5526"/>
                  </a:lnTo>
                  <a:lnTo>
                    <a:pt x="6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8"/>
            <p:cNvSpPr/>
            <p:nvPr/>
          </p:nvSpPr>
          <p:spPr>
            <a:xfrm>
              <a:off x="4945650" y="2323150"/>
              <a:ext cx="31575" cy="17900"/>
            </a:xfrm>
            <a:custGeom>
              <a:rect b="b" l="l" r="r" t="t"/>
              <a:pathLst>
                <a:path extrusionOk="0" h="716" w="1263">
                  <a:moveTo>
                    <a:pt x="643" y="1"/>
                  </a:moveTo>
                  <a:cubicBezTo>
                    <a:pt x="310" y="1"/>
                    <a:pt x="0" y="263"/>
                    <a:pt x="0" y="620"/>
                  </a:cubicBezTo>
                  <a:lnTo>
                    <a:pt x="0" y="715"/>
                  </a:lnTo>
                  <a:lnTo>
                    <a:pt x="1262" y="715"/>
                  </a:lnTo>
                  <a:lnTo>
                    <a:pt x="1262" y="620"/>
                  </a:lnTo>
                  <a:cubicBezTo>
                    <a:pt x="1262" y="310"/>
                    <a:pt x="1000"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8"/>
            <p:cNvSpPr/>
            <p:nvPr/>
          </p:nvSpPr>
          <p:spPr>
            <a:xfrm>
              <a:off x="4778350" y="2335050"/>
              <a:ext cx="141125" cy="30400"/>
            </a:xfrm>
            <a:custGeom>
              <a:rect b="b" l="l" r="r" t="t"/>
              <a:pathLst>
                <a:path extrusionOk="0" h="1216" w="5645">
                  <a:moveTo>
                    <a:pt x="405" y="1"/>
                  </a:moveTo>
                  <a:cubicBezTo>
                    <a:pt x="215" y="1"/>
                    <a:pt x="96" y="144"/>
                    <a:pt x="96" y="310"/>
                  </a:cubicBezTo>
                  <a:cubicBezTo>
                    <a:pt x="0" y="334"/>
                    <a:pt x="0" y="334"/>
                    <a:pt x="0" y="358"/>
                  </a:cubicBezTo>
                  <a:lnTo>
                    <a:pt x="0" y="1215"/>
                  </a:lnTo>
                  <a:lnTo>
                    <a:pt x="643" y="1215"/>
                  </a:lnTo>
                  <a:lnTo>
                    <a:pt x="643" y="620"/>
                  </a:lnTo>
                  <a:lnTo>
                    <a:pt x="1262" y="620"/>
                  </a:lnTo>
                  <a:lnTo>
                    <a:pt x="1262" y="1215"/>
                  </a:lnTo>
                  <a:lnTo>
                    <a:pt x="1882" y="1215"/>
                  </a:lnTo>
                  <a:lnTo>
                    <a:pt x="1882" y="620"/>
                  </a:lnTo>
                  <a:lnTo>
                    <a:pt x="2501" y="620"/>
                  </a:lnTo>
                  <a:lnTo>
                    <a:pt x="2501" y="1215"/>
                  </a:lnTo>
                  <a:lnTo>
                    <a:pt x="3144" y="1215"/>
                  </a:lnTo>
                  <a:lnTo>
                    <a:pt x="3144" y="620"/>
                  </a:lnTo>
                  <a:lnTo>
                    <a:pt x="3763" y="620"/>
                  </a:lnTo>
                  <a:lnTo>
                    <a:pt x="3763" y="1215"/>
                  </a:lnTo>
                  <a:lnTo>
                    <a:pt x="4382" y="1215"/>
                  </a:lnTo>
                  <a:lnTo>
                    <a:pt x="4382" y="620"/>
                  </a:lnTo>
                  <a:lnTo>
                    <a:pt x="5001" y="620"/>
                  </a:lnTo>
                  <a:lnTo>
                    <a:pt x="5001" y="1215"/>
                  </a:lnTo>
                  <a:lnTo>
                    <a:pt x="5644" y="1215"/>
                  </a:lnTo>
                  <a:lnTo>
                    <a:pt x="5644" y="310"/>
                  </a:lnTo>
                  <a:cubicBezTo>
                    <a:pt x="5644" y="120"/>
                    <a:pt x="5478"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8"/>
            <p:cNvSpPr/>
            <p:nvPr/>
          </p:nvSpPr>
          <p:spPr>
            <a:xfrm>
              <a:off x="4967075" y="2498775"/>
              <a:ext cx="45875" cy="46475"/>
            </a:xfrm>
            <a:custGeom>
              <a:rect b="b" l="l" r="r" t="t"/>
              <a:pathLst>
                <a:path extrusionOk="0" h="1859" w="1835">
                  <a:moveTo>
                    <a:pt x="905" y="1"/>
                  </a:moveTo>
                  <a:cubicBezTo>
                    <a:pt x="405" y="1"/>
                    <a:pt x="0" y="430"/>
                    <a:pt x="0" y="930"/>
                  </a:cubicBezTo>
                  <a:cubicBezTo>
                    <a:pt x="0" y="1430"/>
                    <a:pt x="405" y="1858"/>
                    <a:pt x="905" y="1858"/>
                  </a:cubicBezTo>
                  <a:cubicBezTo>
                    <a:pt x="1429" y="1858"/>
                    <a:pt x="1834" y="1430"/>
                    <a:pt x="1834" y="930"/>
                  </a:cubicBezTo>
                  <a:cubicBezTo>
                    <a:pt x="1834" y="430"/>
                    <a:pt x="1429"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8"/>
            <p:cNvSpPr/>
            <p:nvPr/>
          </p:nvSpPr>
          <p:spPr>
            <a:xfrm>
              <a:off x="4801575" y="2498775"/>
              <a:ext cx="46450" cy="46475"/>
            </a:xfrm>
            <a:custGeom>
              <a:rect b="b" l="l" r="r" t="t"/>
              <a:pathLst>
                <a:path extrusionOk="0" h="1859" w="1858">
                  <a:moveTo>
                    <a:pt x="929" y="1"/>
                  </a:moveTo>
                  <a:cubicBezTo>
                    <a:pt x="405" y="1"/>
                    <a:pt x="0" y="430"/>
                    <a:pt x="0" y="930"/>
                  </a:cubicBezTo>
                  <a:cubicBezTo>
                    <a:pt x="0" y="1430"/>
                    <a:pt x="405" y="1858"/>
                    <a:pt x="929" y="1858"/>
                  </a:cubicBezTo>
                  <a:cubicBezTo>
                    <a:pt x="1429" y="1858"/>
                    <a:pt x="1858" y="1430"/>
                    <a:pt x="1858" y="930"/>
                  </a:cubicBezTo>
                  <a:cubicBezTo>
                    <a:pt x="1858" y="430"/>
                    <a:pt x="1429"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68"/>
          <p:cNvGrpSpPr/>
          <p:nvPr/>
        </p:nvGrpSpPr>
        <p:grpSpPr>
          <a:xfrm>
            <a:off x="6321306" y="1519544"/>
            <a:ext cx="306039" cy="318983"/>
            <a:chOff x="5298100" y="2323150"/>
            <a:chExt cx="253050" cy="263775"/>
          </a:xfrm>
        </p:grpSpPr>
        <p:sp>
          <p:nvSpPr>
            <p:cNvPr id="2596" name="Google Shape;2596;p68"/>
            <p:cNvSpPr/>
            <p:nvPr/>
          </p:nvSpPr>
          <p:spPr>
            <a:xfrm>
              <a:off x="5331425" y="2448175"/>
              <a:ext cx="186375" cy="138750"/>
            </a:xfrm>
            <a:custGeom>
              <a:rect b="b" l="l" r="r" t="t"/>
              <a:pathLst>
                <a:path extrusionOk="0" h="5550" w="7455">
                  <a:moveTo>
                    <a:pt x="2978" y="1"/>
                  </a:moveTo>
                  <a:cubicBezTo>
                    <a:pt x="2859" y="953"/>
                    <a:pt x="2501" y="1811"/>
                    <a:pt x="1978" y="2477"/>
                  </a:cubicBezTo>
                  <a:cubicBezTo>
                    <a:pt x="1858" y="2620"/>
                    <a:pt x="1644" y="2715"/>
                    <a:pt x="1454" y="2715"/>
                  </a:cubicBezTo>
                  <a:cubicBezTo>
                    <a:pt x="1239" y="2715"/>
                    <a:pt x="1073" y="2620"/>
                    <a:pt x="954" y="2454"/>
                  </a:cubicBezTo>
                  <a:cubicBezTo>
                    <a:pt x="858" y="2334"/>
                    <a:pt x="763" y="2168"/>
                    <a:pt x="692" y="2025"/>
                  </a:cubicBezTo>
                  <a:cubicBezTo>
                    <a:pt x="549" y="2168"/>
                    <a:pt x="358" y="2382"/>
                    <a:pt x="239" y="2644"/>
                  </a:cubicBezTo>
                  <a:cubicBezTo>
                    <a:pt x="120" y="2954"/>
                    <a:pt x="1" y="3406"/>
                    <a:pt x="168" y="3906"/>
                  </a:cubicBezTo>
                  <a:cubicBezTo>
                    <a:pt x="477" y="4192"/>
                    <a:pt x="811" y="4478"/>
                    <a:pt x="1144" y="4668"/>
                  </a:cubicBezTo>
                  <a:cubicBezTo>
                    <a:pt x="1954" y="5216"/>
                    <a:pt x="2954" y="5549"/>
                    <a:pt x="3835" y="5549"/>
                  </a:cubicBezTo>
                  <a:cubicBezTo>
                    <a:pt x="4645" y="5549"/>
                    <a:pt x="5383" y="5359"/>
                    <a:pt x="6074" y="5002"/>
                  </a:cubicBezTo>
                  <a:cubicBezTo>
                    <a:pt x="6502" y="4787"/>
                    <a:pt x="6883" y="4502"/>
                    <a:pt x="7217" y="4168"/>
                  </a:cubicBezTo>
                  <a:cubicBezTo>
                    <a:pt x="7360" y="3930"/>
                    <a:pt x="7455" y="3620"/>
                    <a:pt x="7455" y="3335"/>
                  </a:cubicBezTo>
                  <a:cubicBezTo>
                    <a:pt x="7455" y="2954"/>
                    <a:pt x="7288" y="2573"/>
                    <a:pt x="7145" y="2287"/>
                  </a:cubicBezTo>
                  <a:cubicBezTo>
                    <a:pt x="6907" y="2620"/>
                    <a:pt x="6526" y="3001"/>
                    <a:pt x="6145" y="3120"/>
                  </a:cubicBezTo>
                  <a:cubicBezTo>
                    <a:pt x="6060" y="3146"/>
                    <a:pt x="5977" y="3159"/>
                    <a:pt x="5897" y="3159"/>
                  </a:cubicBezTo>
                  <a:cubicBezTo>
                    <a:pt x="5753" y="3159"/>
                    <a:pt x="5616" y="3117"/>
                    <a:pt x="5478" y="3025"/>
                  </a:cubicBezTo>
                  <a:cubicBezTo>
                    <a:pt x="5312" y="2954"/>
                    <a:pt x="5216" y="2763"/>
                    <a:pt x="5192" y="2573"/>
                  </a:cubicBezTo>
                  <a:cubicBezTo>
                    <a:pt x="5002" y="1120"/>
                    <a:pt x="4192" y="191"/>
                    <a:pt x="2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8"/>
            <p:cNvSpPr/>
            <p:nvPr/>
          </p:nvSpPr>
          <p:spPr>
            <a:xfrm>
              <a:off x="5298100" y="2323150"/>
              <a:ext cx="253050" cy="201850"/>
            </a:xfrm>
            <a:custGeom>
              <a:rect b="b" l="l" r="r" t="t"/>
              <a:pathLst>
                <a:path extrusionOk="0" h="8074" w="10122">
                  <a:moveTo>
                    <a:pt x="3977" y="1"/>
                  </a:moveTo>
                  <a:cubicBezTo>
                    <a:pt x="3811" y="1"/>
                    <a:pt x="3668" y="120"/>
                    <a:pt x="3668" y="310"/>
                  </a:cubicBezTo>
                  <a:cubicBezTo>
                    <a:pt x="3572" y="1501"/>
                    <a:pt x="3168" y="2596"/>
                    <a:pt x="2501" y="3358"/>
                  </a:cubicBezTo>
                  <a:cubicBezTo>
                    <a:pt x="2477" y="3406"/>
                    <a:pt x="2429" y="3406"/>
                    <a:pt x="2406" y="3406"/>
                  </a:cubicBezTo>
                  <a:cubicBezTo>
                    <a:pt x="2382" y="3406"/>
                    <a:pt x="2358" y="3406"/>
                    <a:pt x="2310" y="3358"/>
                  </a:cubicBezTo>
                  <a:cubicBezTo>
                    <a:pt x="2144" y="3120"/>
                    <a:pt x="2001" y="2858"/>
                    <a:pt x="1905" y="2573"/>
                  </a:cubicBezTo>
                  <a:cubicBezTo>
                    <a:pt x="1882" y="2477"/>
                    <a:pt x="1786" y="2382"/>
                    <a:pt x="1667" y="2358"/>
                  </a:cubicBezTo>
                  <a:cubicBezTo>
                    <a:pt x="1647" y="2354"/>
                    <a:pt x="1627" y="2352"/>
                    <a:pt x="1608" y="2352"/>
                  </a:cubicBezTo>
                  <a:cubicBezTo>
                    <a:pt x="1516" y="2352"/>
                    <a:pt x="1437" y="2398"/>
                    <a:pt x="1358" y="2477"/>
                  </a:cubicBezTo>
                  <a:cubicBezTo>
                    <a:pt x="691" y="3311"/>
                    <a:pt x="238" y="4192"/>
                    <a:pt x="119" y="5097"/>
                  </a:cubicBezTo>
                  <a:cubicBezTo>
                    <a:pt x="0" y="5930"/>
                    <a:pt x="119" y="6740"/>
                    <a:pt x="500" y="7502"/>
                  </a:cubicBezTo>
                  <a:cubicBezTo>
                    <a:pt x="596" y="7716"/>
                    <a:pt x="715" y="7883"/>
                    <a:pt x="834" y="8074"/>
                  </a:cubicBezTo>
                  <a:cubicBezTo>
                    <a:pt x="858" y="7859"/>
                    <a:pt x="929" y="7621"/>
                    <a:pt x="1001" y="7407"/>
                  </a:cubicBezTo>
                  <a:cubicBezTo>
                    <a:pt x="1215" y="6907"/>
                    <a:pt x="1596" y="6454"/>
                    <a:pt x="2025" y="6288"/>
                  </a:cubicBezTo>
                  <a:cubicBezTo>
                    <a:pt x="2072" y="6276"/>
                    <a:pt x="2114" y="6270"/>
                    <a:pt x="2153" y="6270"/>
                  </a:cubicBezTo>
                  <a:cubicBezTo>
                    <a:pt x="2191" y="6270"/>
                    <a:pt x="2227" y="6276"/>
                    <a:pt x="2263" y="6288"/>
                  </a:cubicBezTo>
                  <a:cubicBezTo>
                    <a:pt x="2358" y="6311"/>
                    <a:pt x="2406" y="6383"/>
                    <a:pt x="2429" y="6454"/>
                  </a:cubicBezTo>
                  <a:cubicBezTo>
                    <a:pt x="2525" y="6692"/>
                    <a:pt x="2644" y="6907"/>
                    <a:pt x="2763" y="7097"/>
                  </a:cubicBezTo>
                  <a:lnTo>
                    <a:pt x="2834" y="7097"/>
                  </a:lnTo>
                  <a:cubicBezTo>
                    <a:pt x="3358" y="6454"/>
                    <a:pt x="3692" y="5597"/>
                    <a:pt x="3739" y="4644"/>
                  </a:cubicBezTo>
                  <a:cubicBezTo>
                    <a:pt x="3739" y="4549"/>
                    <a:pt x="3787" y="4502"/>
                    <a:pt x="3858" y="4430"/>
                  </a:cubicBezTo>
                  <a:cubicBezTo>
                    <a:pt x="3930" y="4382"/>
                    <a:pt x="4025" y="4359"/>
                    <a:pt x="4096" y="4359"/>
                  </a:cubicBezTo>
                  <a:cubicBezTo>
                    <a:pt x="4906" y="4406"/>
                    <a:pt x="5597" y="4716"/>
                    <a:pt x="6121" y="5240"/>
                  </a:cubicBezTo>
                  <a:cubicBezTo>
                    <a:pt x="6692" y="5811"/>
                    <a:pt x="7049" y="6573"/>
                    <a:pt x="7168" y="7502"/>
                  </a:cubicBezTo>
                  <a:lnTo>
                    <a:pt x="7168" y="7526"/>
                  </a:lnTo>
                  <a:cubicBezTo>
                    <a:pt x="7180" y="7550"/>
                    <a:pt x="7198" y="7562"/>
                    <a:pt x="7222" y="7562"/>
                  </a:cubicBezTo>
                  <a:cubicBezTo>
                    <a:pt x="7246" y="7562"/>
                    <a:pt x="7276" y="7550"/>
                    <a:pt x="7311" y="7526"/>
                  </a:cubicBezTo>
                  <a:cubicBezTo>
                    <a:pt x="7621" y="7455"/>
                    <a:pt x="8073" y="6907"/>
                    <a:pt x="8216" y="6621"/>
                  </a:cubicBezTo>
                  <a:cubicBezTo>
                    <a:pt x="8240" y="6526"/>
                    <a:pt x="8335" y="6454"/>
                    <a:pt x="8454" y="6430"/>
                  </a:cubicBezTo>
                  <a:cubicBezTo>
                    <a:pt x="8471" y="6425"/>
                    <a:pt x="8492" y="6422"/>
                    <a:pt x="8515" y="6422"/>
                  </a:cubicBezTo>
                  <a:cubicBezTo>
                    <a:pt x="8588" y="6422"/>
                    <a:pt x="8680" y="6453"/>
                    <a:pt x="8716" y="6526"/>
                  </a:cubicBezTo>
                  <a:cubicBezTo>
                    <a:pt x="8931" y="6740"/>
                    <a:pt x="9336" y="7288"/>
                    <a:pt x="9431" y="8002"/>
                  </a:cubicBezTo>
                  <a:cubicBezTo>
                    <a:pt x="9764" y="7407"/>
                    <a:pt x="9955" y="6740"/>
                    <a:pt x="10050" y="6026"/>
                  </a:cubicBezTo>
                  <a:cubicBezTo>
                    <a:pt x="10121" y="5073"/>
                    <a:pt x="10002" y="4073"/>
                    <a:pt x="9669" y="3120"/>
                  </a:cubicBezTo>
                  <a:cubicBezTo>
                    <a:pt x="9621" y="3001"/>
                    <a:pt x="9502" y="2930"/>
                    <a:pt x="9383" y="2930"/>
                  </a:cubicBezTo>
                  <a:cubicBezTo>
                    <a:pt x="9217" y="2930"/>
                    <a:pt x="9145" y="3001"/>
                    <a:pt x="9074" y="3168"/>
                  </a:cubicBezTo>
                  <a:cubicBezTo>
                    <a:pt x="8931" y="3763"/>
                    <a:pt x="8454" y="4263"/>
                    <a:pt x="7883" y="4478"/>
                  </a:cubicBezTo>
                  <a:lnTo>
                    <a:pt x="7788" y="4478"/>
                  </a:lnTo>
                  <a:cubicBezTo>
                    <a:pt x="7764" y="4478"/>
                    <a:pt x="7764" y="4430"/>
                    <a:pt x="7740" y="4382"/>
                  </a:cubicBezTo>
                  <a:cubicBezTo>
                    <a:pt x="7597" y="3216"/>
                    <a:pt x="7145" y="2144"/>
                    <a:pt x="6478" y="1382"/>
                  </a:cubicBezTo>
                  <a:cubicBezTo>
                    <a:pt x="5811" y="572"/>
                    <a:pt x="4906" y="72"/>
                    <a:pt x="3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68"/>
          <p:cNvGrpSpPr/>
          <p:nvPr/>
        </p:nvGrpSpPr>
        <p:grpSpPr>
          <a:xfrm>
            <a:off x="6962137" y="1520270"/>
            <a:ext cx="319705" cy="318258"/>
            <a:chOff x="5827975" y="2323750"/>
            <a:chExt cx="264350" cy="263175"/>
          </a:xfrm>
        </p:grpSpPr>
        <p:sp>
          <p:nvSpPr>
            <p:cNvPr id="2599" name="Google Shape;2599;p68"/>
            <p:cNvSpPr/>
            <p:nvPr/>
          </p:nvSpPr>
          <p:spPr>
            <a:xfrm>
              <a:off x="5827975" y="2531525"/>
              <a:ext cx="264350" cy="55400"/>
            </a:xfrm>
            <a:custGeom>
              <a:rect b="b" l="l" r="r" t="t"/>
              <a:pathLst>
                <a:path extrusionOk="0" h="2216" w="10574">
                  <a:moveTo>
                    <a:pt x="1953" y="1"/>
                  </a:moveTo>
                  <a:cubicBezTo>
                    <a:pt x="1548" y="1"/>
                    <a:pt x="1167" y="215"/>
                    <a:pt x="858" y="596"/>
                  </a:cubicBezTo>
                  <a:cubicBezTo>
                    <a:pt x="643" y="858"/>
                    <a:pt x="500" y="1215"/>
                    <a:pt x="476" y="1620"/>
                  </a:cubicBezTo>
                  <a:lnTo>
                    <a:pt x="286" y="1620"/>
                  </a:lnTo>
                  <a:cubicBezTo>
                    <a:pt x="119" y="1620"/>
                    <a:pt x="0" y="1763"/>
                    <a:pt x="0" y="1906"/>
                  </a:cubicBezTo>
                  <a:cubicBezTo>
                    <a:pt x="0" y="2096"/>
                    <a:pt x="143" y="2215"/>
                    <a:pt x="286" y="2215"/>
                  </a:cubicBezTo>
                  <a:lnTo>
                    <a:pt x="10240" y="2215"/>
                  </a:lnTo>
                  <a:cubicBezTo>
                    <a:pt x="10407" y="2215"/>
                    <a:pt x="10526" y="2049"/>
                    <a:pt x="10526" y="1906"/>
                  </a:cubicBezTo>
                  <a:cubicBezTo>
                    <a:pt x="10574" y="1739"/>
                    <a:pt x="10407" y="1620"/>
                    <a:pt x="10264" y="1620"/>
                  </a:cubicBezTo>
                  <a:lnTo>
                    <a:pt x="10098" y="1620"/>
                  </a:lnTo>
                  <a:cubicBezTo>
                    <a:pt x="10026" y="1215"/>
                    <a:pt x="9907" y="906"/>
                    <a:pt x="9693" y="596"/>
                  </a:cubicBezTo>
                  <a:cubicBezTo>
                    <a:pt x="9407" y="215"/>
                    <a:pt x="9026" y="1"/>
                    <a:pt x="8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8"/>
            <p:cNvSpPr/>
            <p:nvPr/>
          </p:nvSpPr>
          <p:spPr>
            <a:xfrm>
              <a:off x="5877975" y="2386250"/>
              <a:ext cx="164950" cy="129825"/>
            </a:xfrm>
            <a:custGeom>
              <a:rect b="b" l="l" r="r" t="t"/>
              <a:pathLst>
                <a:path extrusionOk="0" h="5193" w="6598">
                  <a:moveTo>
                    <a:pt x="1191" y="1"/>
                  </a:moveTo>
                  <a:cubicBezTo>
                    <a:pt x="1025" y="1"/>
                    <a:pt x="906" y="120"/>
                    <a:pt x="882" y="287"/>
                  </a:cubicBezTo>
                  <a:cubicBezTo>
                    <a:pt x="596" y="1978"/>
                    <a:pt x="263" y="3668"/>
                    <a:pt x="1" y="5192"/>
                  </a:cubicBezTo>
                  <a:lnTo>
                    <a:pt x="3001" y="5192"/>
                  </a:lnTo>
                  <a:lnTo>
                    <a:pt x="3001" y="3787"/>
                  </a:lnTo>
                  <a:cubicBezTo>
                    <a:pt x="2644" y="3668"/>
                    <a:pt x="2382" y="3311"/>
                    <a:pt x="2382" y="2930"/>
                  </a:cubicBezTo>
                  <a:cubicBezTo>
                    <a:pt x="2382" y="2430"/>
                    <a:pt x="2787" y="2001"/>
                    <a:pt x="3287" y="2001"/>
                  </a:cubicBezTo>
                  <a:cubicBezTo>
                    <a:pt x="3811" y="2001"/>
                    <a:pt x="4216" y="2430"/>
                    <a:pt x="4216" y="2930"/>
                  </a:cubicBezTo>
                  <a:cubicBezTo>
                    <a:pt x="4216" y="3335"/>
                    <a:pt x="3954" y="3668"/>
                    <a:pt x="3597" y="3787"/>
                  </a:cubicBezTo>
                  <a:lnTo>
                    <a:pt x="3597" y="5192"/>
                  </a:lnTo>
                  <a:lnTo>
                    <a:pt x="6597" y="5192"/>
                  </a:lnTo>
                  <a:cubicBezTo>
                    <a:pt x="6311" y="3597"/>
                    <a:pt x="5835" y="930"/>
                    <a:pt x="5716" y="287"/>
                  </a:cubicBezTo>
                  <a:cubicBezTo>
                    <a:pt x="5668" y="120"/>
                    <a:pt x="5549" y="1"/>
                    <a:pt x="5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8"/>
            <p:cNvSpPr/>
            <p:nvPr/>
          </p:nvSpPr>
          <p:spPr>
            <a:xfrm>
              <a:off x="5953000" y="2451150"/>
              <a:ext cx="14900" cy="14925"/>
            </a:xfrm>
            <a:custGeom>
              <a:rect b="b" l="l" r="r" t="t"/>
              <a:pathLst>
                <a:path extrusionOk="0" h="597" w="596">
                  <a:moveTo>
                    <a:pt x="286" y="1"/>
                  </a:moveTo>
                  <a:cubicBezTo>
                    <a:pt x="119" y="1"/>
                    <a:pt x="0" y="144"/>
                    <a:pt x="0" y="310"/>
                  </a:cubicBezTo>
                  <a:cubicBezTo>
                    <a:pt x="0" y="477"/>
                    <a:pt x="143" y="596"/>
                    <a:pt x="286" y="596"/>
                  </a:cubicBezTo>
                  <a:cubicBezTo>
                    <a:pt x="477" y="596"/>
                    <a:pt x="596" y="453"/>
                    <a:pt x="596" y="310"/>
                  </a:cubicBezTo>
                  <a:cubicBezTo>
                    <a:pt x="596" y="144"/>
                    <a:pt x="477" y="1"/>
                    <a:pt x="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8"/>
            <p:cNvSpPr/>
            <p:nvPr/>
          </p:nvSpPr>
          <p:spPr>
            <a:xfrm>
              <a:off x="5953000" y="2323750"/>
              <a:ext cx="14900" cy="30975"/>
            </a:xfrm>
            <a:custGeom>
              <a:rect b="b" l="l" r="r" t="t"/>
              <a:pathLst>
                <a:path extrusionOk="0" h="1239" w="596">
                  <a:moveTo>
                    <a:pt x="286" y="0"/>
                  </a:moveTo>
                  <a:cubicBezTo>
                    <a:pt x="119" y="0"/>
                    <a:pt x="0" y="167"/>
                    <a:pt x="0" y="310"/>
                  </a:cubicBezTo>
                  <a:lnTo>
                    <a:pt x="0" y="929"/>
                  </a:lnTo>
                  <a:cubicBezTo>
                    <a:pt x="0" y="1120"/>
                    <a:pt x="119" y="1239"/>
                    <a:pt x="286" y="1239"/>
                  </a:cubicBezTo>
                  <a:cubicBezTo>
                    <a:pt x="477" y="1239"/>
                    <a:pt x="596" y="1072"/>
                    <a:pt x="596" y="929"/>
                  </a:cubicBezTo>
                  <a:lnTo>
                    <a:pt x="596" y="310"/>
                  </a:lnTo>
                  <a:cubicBezTo>
                    <a:pt x="596" y="120"/>
                    <a:pt x="453"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8"/>
            <p:cNvSpPr/>
            <p:nvPr/>
          </p:nvSpPr>
          <p:spPr>
            <a:xfrm>
              <a:off x="6008950" y="2340525"/>
              <a:ext cx="25625" cy="29675"/>
            </a:xfrm>
            <a:custGeom>
              <a:rect b="b" l="l" r="r" t="t"/>
              <a:pathLst>
                <a:path extrusionOk="0" h="1187" w="1025">
                  <a:moveTo>
                    <a:pt x="680" y="0"/>
                  </a:moveTo>
                  <a:cubicBezTo>
                    <a:pt x="570" y="0"/>
                    <a:pt x="471" y="65"/>
                    <a:pt x="406" y="163"/>
                  </a:cubicBezTo>
                  <a:lnTo>
                    <a:pt x="72" y="734"/>
                  </a:lnTo>
                  <a:cubicBezTo>
                    <a:pt x="1" y="854"/>
                    <a:pt x="48" y="1068"/>
                    <a:pt x="191" y="1163"/>
                  </a:cubicBezTo>
                  <a:cubicBezTo>
                    <a:pt x="263" y="1187"/>
                    <a:pt x="287" y="1187"/>
                    <a:pt x="358" y="1187"/>
                  </a:cubicBezTo>
                  <a:cubicBezTo>
                    <a:pt x="477" y="1187"/>
                    <a:pt x="549" y="1116"/>
                    <a:pt x="620" y="1044"/>
                  </a:cubicBezTo>
                  <a:lnTo>
                    <a:pt x="953" y="473"/>
                  </a:lnTo>
                  <a:cubicBezTo>
                    <a:pt x="1025" y="330"/>
                    <a:pt x="977" y="139"/>
                    <a:pt x="834" y="44"/>
                  </a:cubicBezTo>
                  <a:cubicBezTo>
                    <a:pt x="782" y="14"/>
                    <a:pt x="730"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8"/>
            <p:cNvSpPr/>
            <p:nvPr/>
          </p:nvSpPr>
          <p:spPr>
            <a:xfrm>
              <a:off x="6050625" y="2388425"/>
              <a:ext cx="31575" cy="23450"/>
            </a:xfrm>
            <a:custGeom>
              <a:rect b="b" l="l" r="r" t="t"/>
              <a:pathLst>
                <a:path extrusionOk="0" h="938" w="1263">
                  <a:moveTo>
                    <a:pt x="905" y="0"/>
                  </a:moveTo>
                  <a:cubicBezTo>
                    <a:pt x="856" y="0"/>
                    <a:pt x="807" y="11"/>
                    <a:pt x="763" y="33"/>
                  </a:cubicBezTo>
                  <a:lnTo>
                    <a:pt x="191" y="366"/>
                  </a:lnTo>
                  <a:cubicBezTo>
                    <a:pt x="48" y="462"/>
                    <a:pt x="1" y="628"/>
                    <a:pt x="72" y="795"/>
                  </a:cubicBezTo>
                  <a:cubicBezTo>
                    <a:pt x="144" y="867"/>
                    <a:pt x="239" y="938"/>
                    <a:pt x="358" y="938"/>
                  </a:cubicBezTo>
                  <a:cubicBezTo>
                    <a:pt x="406" y="938"/>
                    <a:pt x="477" y="938"/>
                    <a:pt x="501" y="914"/>
                  </a:cubicBezTo>
                  <a:lnTo>
                    <a:pt x="1072" y="581"/>
                  </a:lnTo>
                  <a:cubicBezTo>
                    <a:pt x="1215" y="485"/>
                    <a:pt x="1263" y="319"/>
                    <a:pt x="1192" y="152"/>
                  </a:cubicBezTo>
                  <a:cubicBezTo>
                    <a:pt x="1126" y="53"/>
                    <a:pt x="1015" y="0"/>
                    <a:pt x="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8"/>
            <p:cNvSpPr/>
            <p:nvPr/>
          </p:nvSpPr>
          <p:spPr>
            <a:xfrm>
              <a:off x="6066700" y="2454075"/>
              <a:ext cx="24450" cy="14975"/>
            </a:xfrm>
            <a:custGeom>
              <a:rect b="b" l="l" r="r" t="t"/>
              <a:pathLst>
                <a:path extrusionOk="0" h="599" w="978">
                  <a:moveTo>
                    <a:pt x="274" y="0"/>
                  </a:moveTo>
                  <a:cubicBezTo>
                    <a:pt x="124" y="0"/>
                    <a:pt x="1" y="136"/>
                    <a:pt x="1" y="312"/>
                  </a:cubicBezTo>
                  <a:cubicBezTo>
                    <a:pt x="1" y="479"/>
                    <a:pt x="144" y="598"/>
                    <a:pt x="310" y="598"/>
                  </a:cubicBezTo>
                  <a:lnTo>
                    <a:pt x="691" y="598"/>
                  </a:lnTo>
                  <a:cubicBezTo>
                    <a:pt x="858" y="598"/>
                    <a:pt x="977" y="455"/>
                    <a:pt x="977" y="312"/>
                  </a:cubicBezTo>
                  <a:cubicBezTo>
                    <a:pt x="977" y="146"/>
                    <a:pt x="834" y="3"/>
                    <a:pt x="691" y="3"/>
                  </a:cubicBezTo>
                  <a:lnTo>
                    <a:pt x="310" y="3"/>
                  </a:lnTo>
                  <a:cubicBezTo>
                    <a:pt x="298" y="1"/>
                    <a:pt x="286"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8"/>
            <p:cNvSpPr/>
            <p:nvPr/>
          </p:nvSpPr>
          <p:spPr>
            <a:xfrm>
              <a:off x="5828575" y="2454125"/>
              <a:ext cx="24425" cy="14925"/>
            </a:xfrm>
            <a:custGeom>
              <a:rect b="b" l="l" r="r" t="t"/>
              <a:pathLst>
                <a:path extrusionOk="0" h="597" w="977">
                  <a:moveTo>
                    <a:pt x="310" y="1"/>
                  </a:moveTo>
                  <a:cubicBezTo>
                    <a:pt x="119" y="1"/>
                    <a:pt x="0" y="144"/>
                    <a:pt x="0" y="310"/>
                  </a:cubicBezTo>
                  <a:cubicBezTo>
                    <a:pt x="0" y="453"/>
                    <a:pt x="119" y="596"/>
                    <a:pt x="310" y="596"/>
                  </a:cubicBezTo>
                  <a:lnTo>
                    <a:pt x="691" y="596"/>
                  </a:lnTo>
                  <a:cubicBezTo>
                    <a:pt x="857" y="596"/>
                    <a:pt x="976" y="453"/>
                    <a:pt x="976" y="310"/>
                  </a:cubicBezTo>
                  <a:cubicBezTo>
                    <a:pt x="976" y="120"/>
                    <a:pt x="834"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8"/>
            <p:cNvSpPr/>
            <p:nvPr/>
          </p:nvSpPr>
          <p:spPr>
            <a:xfrm>
              <a:off x="5838100" y="2388150"/>
              <a:ext cx="32175" cy="23725"/>
            </a:xfrm>
            <a:custGeom>
              <a:rect b="b" l="l" r="r" t="t"/>
              <a:pathLst>
                <a:path extrusionOk="0" h="949" w="1287">
                  <a:moveTo>
                    <a:pt x="369" y="1"/>
                  </a:moveTo>
                  <a:cubicBezTo>
                    <a:pt x="260" y="1"/>
                    <a:pt x="161" y="65"/>
                    <a:pt x="95" y="163"/>
                  </a:cubicBezTo>
                  <a:cubicBezTo>
                    <a:pt x="0" y="330"/>
                    <a:pt x="71" y="496"/>
                    <a:pt x="214" y="592"/>
                  </a:cubicBezTo>
                  <a:lnTo>
                    <a:pt x="786" y="925"/>
                  </a:lnTo>
                  <a:cubicBezTo>
                    <a:pt x="834" y="949"/>
                    <a:pt x="881" y="949"/>
                    <a:pt x="929" y="949"/>
                  </a:cubicBezTo>
                  <a:cubicBezTo>
                    <a:pt x="1048" y="949"/>
                    <a:pt x="1143" y="878"/>
                    <a:pt x="1191" y="806"/>
                  </a:cubicBezTo>
                  <a:cubicBezTo>
                    <a:pt x="1286" y="639"/>
                    <a:pt x="1238" y="473"/>
                    <a:pt x="1072" y="377"/>
                  </a:cubicBezTo>
                  <a:lnTo>
                    <a:pt x="524" y="44"/>
                  </a:lnTo>
                  <a:cubicBezTo>
                    <a:pt x="472" y="14"/>
                    <a:pt x="419" y="1"/>
                    <a:pt x="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8"/>
            <p:cNvSpPr/>
            <p:nvPr/>
          </p:nvSpPr>
          <p:spPr>
            <a:xfrm>
              <a:off x="5885725" y="2340800"/>
              <a:ext cx="26225" cy="29400"/>
            </a:xfrm>
            <a:custGeom>
              <a:rect b="b" l="l" r="r" t="t"/>
              <a:pathLst>
                <a:path extrusionOk="0" h="1176" w="1049">
                  <a:moveTo>
                    <a:pt x="356" y="0"/>
                  </a:moveTo>
                  <a:cubicBezTo>
                    <a:pt x="308" y="0"/>
                    <a:pt x="259" y="11"/>
                    <a:pt x="215" y="33"/>
                  </a:cubicBezTo>
                  <a:cubicBezTo>
                    <a:pt x="72" y="128"/>
                    <a:pt x="0" y="319"/>
                    <a:pt x="95" y="462"/>
                  </a:cubicBezTo>
                  <a:lnTo>
                    <a:pt x="429" y="1033"/>
                  </a:lnTo>
                  <a:cubicBezTo>
                    <a:pt x="476" y="1105"/>
                    <a:pt x="572" y="1176"/>
                    <a:pt x="691" y="1176"/>
                  </a:cubicBezTo>
                  <a:cubicBezTo>
                    <a:pt x="762" y="1176"/>
                    <a:pt x="810" y="1176"/>
                    <a:pt x="834" y="1152"/>
                  </a:cubicBezTo>
                  <a:cubicBezTo>
                    <a:pt x="1000" y="1057"/>
                    <a:pt x="1048" y="866"/>
                    <a:pt x="953" y="723"/>
                  </a:cubicBezTo>
                  <a:lnTo>
                    <a:pt x="619" y="152"/>
                  </a:lnTo>
                  <a:cubicBezTo>
                    <a:pt x="570" y="53"/>
                    <a:pt x="464" y="0"/>
                    <a:pt x="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68"/>
          <p:cNvGrpSpPr/>
          <p:nvPr/>
        </p:nvGrpSpPr>
        <p:grpSpPr>
          <a:xfrm>
            <a:off x="7600065" y="1519726"/>
            <a:ext cx="258539" cy="318802"/>
            <a:chOff x="6355450" y="2323300"/>
            <a:chExt cx="213775" cy="263625"/>
          </a:xfrm>
        </p:grpSpPr>
        <p:sp>
          <p:nvSpPr>
            <p:cNvPr id="2610" name="Google Shape;2610;p68"/>
            <p:cNvSpPr/>
            <p:nvPr/>
          </p:nvSpPr>
          <p:spPr>
            <a:xfrm>
              <a:off x="6415000" y="2405300"/>
              <a:ext cx="94075" cy="64325"/>
            </a:xfrm>
            <a:custGeom>
              <a:rect b="b" l="l" r="r" t="t"/>
              <a:pathLst>
                <a:path extrusionOk="0" h="2573" w="3763">
                  <a:moveTo>
                    <a:pt x="2358" y="1"/>
                  </a:moveTo>
                  <a:cubicBezTo>
                    <a:pt x="2358" y="1"/>
                    <a:pt x="2358" y="25"/>
                    <a:pt x="2334" y="25"/>
                  </a:cubicBezTo>
                  <a:cubicBezTo>
                    <a:pt x="2286" y="358"/>
                    <a:pt x="1953" y="1239"/>
                    <a:pt x="1405" y="1430"/>
                  </a:cubicBezTo>
                  <a:cubicBezTo>
                    <a:pt x="1357" y="1442"/>
                    <a:pt x="1299" y="1451"/>
                    <a:pt x="1234" y="1451"/>
                  </a:cubicBezTo>
                  <a:cubicBezTo>
                    <a:pt x="1046" y="1451"/>
                    <a:pt x="802" y="1374"/>
                    <a:pt x="572" y="1073"/>
                  </a:cubicBezTo>
                  <a:lnTo>
                    <a:pt x="500" y="1073"/>
                  </a:lnTo>
                  <a:cubicBezTo>
                    <a:pt x="0" y="1454"/>
                    <a:pt x="119" y="2049"/>
                    <a:pt x="167" y="2263"/>
                  </a:cubicBezTo>
                  <a:cubicBezTo>
                    <a:pt x="215" y="2382"/>
                    <a:pt x="262" y="2502"/>
                    <a:pt x="334" y="2573"/>
                  </a:cubicBezTo>
                  <a:cubicBezTo>
                    <a:pt x="453" y="2311"/>
                    <a:pt x="667" y="2097"/>
                    <a:pt x="929" y="1978"/>
                  </a:cubicBezTo>
                  <a:cubicBezTo>
                    <a:pt x="1006" y="1936"/>
                    <a:pt x="1090" y="1916"/>
                    <a:pt x="1175" y="1916"/>
                  </a:cubicBezTo>
                  <a:cubicBezTo>
                    <a:pt x="1381" y="1916"/>
                    <a:pt x="1590" y="2030"/>
                    <a:pt x="1691" y="2216"/>
                  </a:cubicBezTo>
                  <a:cubicBezTo>
                    <a:pt x="1739" y="2263"/>
                    <a:pt x="1739" y="2287"/>
                    <a:pt x="1763" y="2287"/>
                  </a:cubicBezTo>
                  <a:cubicBezTo>
                    <a:pt x="1882" y="2263"/>
                    <a:pt x="2096" y="1954"/>
                    <a:pt x="2144" y="1787"/>
                  </a:cubicBezTo>
                  <a:cubicBezTo>
                    <a:pt x="2215" y="1620"/>
                    <a:pt x="2286" y="1477"/>
                    <a:pt x="2477" y="1430"/>
                  </a:cubicBezTo>
                  <a:cubicBezTo>
                    <a:pt x="2548" y="1394"/>
                    <a:pt x="2632" y="1376"/>
                    <a:pt x="2715" y="1376"/>
                  </a:cubicBezTo>
                  <a:cubicBezTo>
                    <a:pt x="2798" y="1376"/>
                    <a:pt x="2882" y="1394"/>
                    <a:pt x="2953" y="1430"/>
                  </a:cubicBezTo>
                  <a:cubicBezTo>
                    <a:pt x="3239" y="1573"/>
                    <a:pt x="3477" y="1739"/>
                    <a:pt x="3668" y="1978"/>
                  </a:cubicBezTo>
                  <a:lnTo>
                    <a:pt x="3668" y="1930"/>
                  </a:lnTo>
                  <a:cubicBezTo>
                    <a:pt x="3763" y="1192"/>
                    <a:pt x="3406" y="263"/>
                    <a:pt x="2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8"/>
            <p:cNvSpPr/>
            <p:nvPr/>
          </p:nvSpPr>
          <p:spPr>
            <a:xfrm>
              <a:off x="6435825" y="2455925"/>
              <a:ext cx="61950" cy="36925"/>
            </a:xfrm>
            <a:custGeom>
              <a:rect b="b" l="l" r="r" t="t"/>
              <a:pathLst>
                <a:path extrusionOk="0" h="1477" w="2478">
                  <a:moveTo>
                    <a:pt x="1882" y="0"/>
                  </a:moveTo>
                  <a:cubicBezTo>
                    <a:pt x="1763" y="310"/>
                    <a:pt x="1406" y="858"/>
                    <a:pt x="953" y="881"/>
                  </a:cubicBezTo>
                  <a:cubicBezTo>
                    <a:pt x="810" y="881"/>
                    <a:pt x="549" y="858"/>
                    <a:pt x="334" y="524"/>
                  </a:cubicBezTo>
                  <a:cubicBezTo>
                    <a:pt x="72" y="667"/>
                    <a:pt x="1" y="953"/>
                    <a:pt x="1" y="1119"/>
                  </a:cubicBezTo>
                  <a:cubicBezTo>
                    <a:pt x="263" y="1334"/>
                    <a:pt x="620" y="1477"/>
                    <a:pt x="1025" y="1477"/>
                  </a:cubicBezTo>
                  <a:cubicBezTo>
                    <a:pt x="1692" y="1477"/>
                    <a:pt x="2168" y="1191"/>
                    <a:pt x="2477" y="738"/>
                  </a:cubicBezTo>
                  <a:cubicBezTo>
                    <a:pt x="2454" y="500"/>
                    <a:pt x="2263" y="191"/>
                    <a:pt x="1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8"/>
            <p:cNvSpPr/>
            <p:nvPr/>
          </p:nvSpPr>
          <p:spPr>
            <a:xfrm>
              <a:off x="6355450" y="2323300"/>
              <a:ext cx="213775" cy="263625"/>
            </a:xfrm>
            <a:custGeom>
              <a:rect b="b" l="l" r="r" t="t"/>
              <a:pathLst>
                <a:path extrusionOk="0" h="10545" w="8551">
                  <a:moveTo>
                    <a:pt x="4762" y="2591"/>
                  </a:moveTo>
                  <a:cubicBezTo>
                    <a:pt x="4820" y="2591"/>
                    <a:pt x="4878" y="2599"/>
                    <a:pt x="4930" y="2614"/>
                  </a:cubicBezTo>
                  <a:cubicBezTo>
                    <a:pt x="5573" y="2805"/>
                    <a:pt x="6050" y="3162"/>
                    <a:pt x="6359" y="3686"/>
                  </a:cubicBezTo>
                  <a:cubicBezTo>
                    <a:pt x="6621" y="4186"/>
                    <a:pt x="6740" y="4757"/>
                    <a:pt x="6645" y="5329"/>
                  </a:cubicBezTo>
                  <a:cubicBezTo>
                    <a:pt x="6574" y="5662"/>
                    <a:pt x="6502" y="5972"/>
                    <a:pt x="6312" y="6258"/>
                  </a:cubicBezTo>
                  <a:lnTo>
                    <a:pt x="6312" y="6282"/>
                  </a:lnTo>
                  <a:cubicBezTo>
                    <a:pt x="6193" y="6448"/>
                    <a:pt x="6074" y="6615"/>
                    <a:pt x="5931" y="6758"/>
                  </a:cubicBezTo>
                  <a:cubicBezTo>
                    <a:pt x="5478" y="7163"/>
                    <a:pt x="4907" y="7377"/>
                    <a:pt x="4264" y="7377"/>
                  </a:cubicBezTo>
                  <a:cubicBezTo>
                    <a:pt x="3740" y="7377"/>
                    <a:pt x="3240" y="7210"/>
                    <a:pt x="2835" y="6877"/>
                  </a:cubicBezTo>
                  <a:cubicBezTo>
                    <a:pt x="2644" y="6734"/>
                    <a:pt x="2478" y="6544"/>
                    <a:pt x="2335" y="6329"/>
                  </a:cubicBezTo>
                  <a:cubicBezTo>
                    <a:pt x="2168" y="6163"/>
                    <a:pt x="2097" y="5924"/>
                    <a:pt x="2001" y="5710"/>
                  </a:cubicBezTo>
                  <a:cubicBezTo>
                    <a:pt x="1763" y="4972"/>
                    <a:pt x="1930" y="4257"/>
                    <a:pt x="2525" y="3805"/>
                  </a:cubicBezTo>
                  <a:cubicBezTo>
                    <a:pt x="2650" y="3719"/>
                    <a:pt x="2786" y="3679"/>
                    <a:pt x="2919" y="3679"/>
                  </a:cubicBezTo>
                  <a:cubicBezTo>
                    <a:pt x="3118" y="3679"/>
                    <a:pt x="3312" y="3767"/>
                    <a:pt x="3454" y="3924"/>
                  </a:cubicBezTo>
                  <a:cubicBezTo>
                    <a:pt x="3476" y="3946"/>
                    <a:pt x="3556" y="4046"/>
                    <a:pt x="3625" y="4046"/>
                  </a:cubicBezTo>
                  <a:cubicBezTo>
                    <a:pt x="3631" y="4046"/>
                    <a:pt x="3638" y="4045"/>
                    <a:pt x="3644" y="4043"/>
                  </a:cubicBezTo>
                  <a:cubicBezTo>
                    <a:pt x="3811" y="3995"/>
                    <a:pt x="4073" y="3472"/>
                    <a:pt x="4121" y="3186"/>
                  </a:cubicBezTo>
                  <a:cubicBezTo>
                    <a:pt x="4145" y="2971"/>
                    <a:pt x="4240" y="2829"/>
                    <a:pt x="4407" y="2709"/>
                  </a:cubicBezTo>
                  <a:cubicBezTo>
                    <a:pt x="4504" y="2628"/>
                    <a:pt x="4635" y="2591"/>
                    <a:pt x="4762" y="2591"/>
                  </a:cubicBezTo>
                  <a:close/>
                  <a:moveTo>
                    <a:pt x="4276" y="1"/>
                  </a:moveTo>
                  <a:cubicBezTo>
                    <a:pt x="4234" y="1"/>
                    <a:pt x="4192" y="7"/>
                    <a:pt x="4145" y="18"/>
                  </a:cubicBezTo>
                  <a:lnTo>
                    <a:pt x="191" y="1805"/>
                  </a:lnTo>
                  <a:cubicBezTo>
                    <a:pt x="72" y="1876"/>
                    <a:pt x="1" y="1971"/>
                    <a:pt x="1" y="2090"/>
                  </a:cubicBezTo>
                  <a:lnTo>
                    <a:pt x="1" y="5305"/>
                  </a:lnTo>
                  <a:cubicBezTo>
                    <a:pt x="1" y="5924"/>
                    <a:pt x="96" y="6496"/>
                    <a:pt x="263" y="6996"/>
                  </a:cubicBezTo>
                  <a:cubicBezTo>
                    <a:pt x="477" y="7568"/>
                    <a:pt x="834" y="8044"/>
                    <a:pt x="1287" y="8401"/>
                  </a:cubicBezTo>
                  <a:lnTo>
                    <a:pt x="4049" y="10473"/>
                  </a:lnTo>
                  <a:cubicBezTo>
                    <a:pt x="4121" y="10497"/>
                    <a:pt x="4168" y="10544"/>
                    <a:pt x="4240" y="10544"/>
                  </a:cubicBezTo>
                  <a:cubicBezTo>
                    <a:pt x="4287" y="10544"/>
                    <a:pt x="4359" y="10497"/>
                    <a:pt x="4407" y="10473"/>
                  </a:cubicBezTo>
                  <a:lnTo>
                    <a:pt x="7169" y="8401"/>
                  </a:lnTo>
                  <a:cubicBezTo>
                    <a:pt x="7621" y="8044"/>
                    <a:pt x="7979" y="7591"/>
                    <a:pt x="8193" y="6996"/>
                  </a:cubicBezTo>
                  <a:cubicBezTo>
                    <a:pt x="8360" y="6520"/>
                    <a:pt x="8455" y="5924"/>
                    <a:pt x="8455" y="5305"/>
                  </a:cubicBezTo>
                  <a:lnTo>
                    <a:pt x="8455" y="2090"/>
                  </a:lnTo>
                  <a:cubicBezTo>
                    <a:pt x="8550" y="1995"/>
                    <a:pt x="8479" y="1876"/>
                    <a:pt x="8360" y="1805"/>
                  </a:cubicBezTo>
                  <a:lnTo>
                    <a:pt x="4407" y="18"/>
                  </a:lnTo>
                  <a:cubicBezTo>
                    <a:pt x="4359" y="7"/>
                    <a:pt x="4317" y="1"/>
                    <a:pt x="4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68"/>
          <p:cNvGrpSpPr/>
          <p:nvPr/>
        </p:nvGrpSpPr>
        <p:grpSpPr>
          <a:xfrm>
            <a:off x="1220601" y="2163920"/>
            <a:ext cx="290921" cy="312483"/>
            <a:chOff x="1080550" y="2856000"/>
            <a:chExt cx="240550" cy="258400"/>
          </a:xfrm>
        </p:grpSpPr>
        <p:sp>
          <p:nvSpPr>
            <p:cNvPr id="2614" name="Google Shape;2614;p68"/>
            <p:cNvSpPr/>
            <p:nvPr/>
          </p:nvSpPr>
          <p:spPr>
            <a:xfrm>
              <a:off x="1080550" y="2856000"/>
              <a:ext cx="240550" cy="126250"/>
            </a:xfrm>
            <a:custGeom>
              <a:rect b="b" l="l" r="r" t="t"/>
              <a:pathLst>
                <a:path extrusionOk="0" h="5050" w="9622">
                  <a:moveTo>
                    <a:pt x="4882" y="596"/>
                  </a:moveTo>
                  <a:cubicBezTo>
                    <a:pt x="6692" y="596"/>
                    <a:pt x="8264" y="1858"/>
                    <a:pt x="8859" y="3763"/>
                  </a:cubicBezTo>
                  <a:lnTo>
                    <a:pt x="8907" y="3811"/>
                  </a:lnTo>
                  <a:lnTo>
                    <a:pt x="8621" y="3811"/>
                  </a:lnTo>
                  <a:cubicBezTo>
                    <a:pt x="8574" y="3763"/>
                    <a:pt x="8455" y="3668"/>
                    <a:pt x="8336" y="3596"/>
                  </a:cubicBezTo>
                  <a:cubicBezTo>
                    <a:pt x="8121" y="3525"/>
                    <a:pt x="7835" y="3430"/>
                    <a:pt x="7478" y="3334"/>
                  </a:cubicBezTo>
                  <a:cubicBezTo>
                    <a:pt x="6764" y="3192"/>
                    <a:pt x="5835" y="3120"/>
                    <a:pt x="4811" y="3120"/>
                  </a:cubicBezTo>
                  <a:cubicBezTo>
                    <a:pt x="3835" y="3120"/>
                    <a:pt x="2882" y="3215"/>
                    <a:pt x="2168" y="3334"/>
                  </a:cubicBezTo>
                  <a:cubicBezTo>
                    <a:pt x="1810" y="3406"/>
                    <a:pt x="1525" y="3477"/>
                    <a:pt x="1310" y="3596"/>
                  </a:cubicBezTo>
                  <a:cubicBezTo>
                    <a:pt x="1191" y="3668"/>
                    <a:pt x="1072" y="3716"/>
                    <a:pt x="1001" y="3811"/>
                  </a:cubicBezTo>
                  <a:lnTo>
                    <a:pt x="763" y="3811"/>
                  </a:lnTo>
                  <a:lnTo>
                    <a:pt x="810" y="3763"/>
                  </a:lnTo>
                  <a:cubicBezTo>
                    <a:pt x="1406" y="1858"/>
                    <a:pt x="2977" y="596"/>
                    <a:pt x="4787" y="596"/>
                  </a:cubicBezTo>
                  <a:close/>
                  <a:moveTo>
                    <a:pt x="4763" y="0"/>
                  </a:moveTo>
                  <a:cubicBezTo>
                    <a:pt x="3716" y="0"/>
                    <a:pt x="2763" y="334"/>
                    <a:pt x="1929" y="977"/>
                  </a:cubicBezTo>
                  <a:cubicBezTo>
                    <a:pt x="1120" y="1620"/>
                    <a:pt x="524" y="2525"/>
                    <a:pt x="167" y="3573"/>
                  </a:cubicBezTo>
                  <a:lnTo>
                    <a:pt x="24" y="4025"/>
                  </a:lnTo>
                  <a:cubicBezTo>
                    <a:pt x="0" y="4120"/>
                    <a:pt x="24" y="4192"/>
                    <a:pt x="48" y="4287"/>
                  </a:cubicBezTo>
                  <a:cubicBezTo>
                    <a:pt x="120" y="4382"/>
                    <a:pt x="215" y="4406"/>
                    <a:pt x="286" y="4406"/>
                  </a:cubicBezTo>
                  <a:lnTo>
                    <a:pt x="977" y="4406"/>
                  </a:lnTo>
                  <a:cubicBezTo>
                    <a:pt x="1048" y="4454"/>
                    <a:pt x="1167" y="4525"/>
                    <a:pt x="1286" y="4573"/>
                  </a:cubicBezTo>
                  <a:cubicBezTo>
                    <a:pt x="1477" y="4668"/>
                    <a:pt x="1787" y="4763"/>
                    <a:pt x="2144" y="4859"/>
                  </a:cubicBezTo>
                  <a:cubicBezTo>
                    <a:pt x="2858" y="5001"/>
                    <a:pt x="3787" y="5049"/>
                    <a:pt x="4787" y="5049"/>
                  </a:cubicBezTo>
                  <a:cubicBezTo>
                    <a:pt x="5787" y="5049"/>
                    <a:pt x="6716" y="4978"/>
                    <a:pt x="7431" y="4859"/>
                  </a:cubicBezTo>
                  <a:cubicBezTo>
                    <a:pt x="7788" y="4787"/>
                    <a:pt x="8097" y="4692"/>
                    <a:pt x="8312" y="4573"/>
                  </a:cubicBezTo>
                  <a:cubicBezTo>
                    <a:pt x="8431" y="4525"/>
                    <a:pt x="8502" y="4478"/>
                    <a:pt x="8598" y="4406"/>
                  </a:cubicBezTo>
                  <a:lnTo>
                    <a:pt x="9288" y="4406"/>
                  </a:lnTo>
                  <a:cubicBezTo>
                    <a:pt x="9383" y="4406"/>
                    <a:pt x="9479" y="4335"/>
                    <a:pt x="9526" y="4287"/>
                  </a:cubicBezTo>
                  <a:cubicBezTo>
                    <a:pt x="9622" y="4239"/>
                    <a:pt x="9622" y="4120"/>
                    <a:pt x="9598" y="4025"/>
                  </a:cubicBezTo>
                  <a:lnTo>
                    <a:pt x="9431" y="3573"/>
                  </a:lnTo>
                  <a:cubicBezTo>
                    <a:pt x="9121" y="2501"/>
                    <a:pt x="8478" y="1596"/>
                    <a:pt x="7693" y="977"/>
                  </a:cubicBezTo>
                  <a:cubicBezTo>
                    <a:pt x="6883" y="358"/>
                    <a:pt x="5906" y="0"/>
                    <a:pt x="48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8"/>
            <p:cNvSpPr/>
            <p:nvPr/>
          </p:nvSpPr>
          <p:spPr>
            <a:xfrm>
              <a:off x="1119250" y="2989350"/>
              <a:ext cx="163750" cy="125050"/>
            </a:xfrm>
            <a:custGeom>
              <a:rect b="b" l="l" r="r" t="t"/>
              <a:pathLst>
                <a:path extrusionOk="0" h="5002" w="6550">
                  <a:moveTo>
                    <a:pt x="0" y="1"/>
                  </a:moveTo>
                  <a:lnTo>
                    <a:pt x="3001" y="4859"/>
                  </a:lnTo>
                  <a:cubicBezTo>
                    <a:pt x="3073" y="4930"/>
                    <a:pt x="3168" y="5002"/>
                    <a:pt x="3287" y="5002"/>
                  </a:cubicBezTo>
                  <a:cubicBezTo>
                    <a:pt x="3406" y="5002"/>
                    <a:pt x="3477" y="4930"/>
                    <a:pt x="3549" y="4859"/>
                  </a:cubicBezTo>
                  <a:lnTo>
                    <a:pt x="6549" y="1"/>
                  </a:lnTo>
                  <a:lnTo>
                    <a:pt x="6549" y="1"/>
                  </a:lnTo>
                  <a:cubicBezTo>
                    <a:pt x="6407" y="49"/>
                    <a:pt x="6216" y="96"/>
                    <a:pt x="6049" y="120"/>
                  </a:cubicBezTo>
                  <a:cubicBezTo>
                    <a:pt x="5263" y="263"/>
                    <a:pt x="4311" y="358"/>
                    <a:pt x="3287" y="358"/>
                  </a:cubicBezTo>
                  <a:cubicBezTo>
                    <a:pt x="2239" y="358"/>
                    <a:pt x="1263" y="263"/>
                    <a:pt x="501" y="120"/>
                  </a:cubicBezTo>
                  <a:cubicBezTo>
                    <a:pt x="334" y="96"/>
                    <a:pt x="143" y="2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68"/>
          <p:cNvGrpSpPr/>
          <p:nvPr/>
        </p:nvGrpSpPr>
        <p:grpSpPr>
          <a:xfrm>
            <a:off x="1860707" y="2163920"/>
            <a:ext cx="311088" cy="313934"/>
            <a:chOff x="1609825" y="2856000"/>
            <a:chExt cx="257225" cy="259600"/>
          </a:xfrm>
        </p:grpSpPr>
        <p:sp>
          <p:nvSpPr>
            <p:cNvPr id="2617" name="Google Shape;2617;p68"/>
            <p:cNvSpPr/>
            <p:nvPr/>
          </p:nvSpPr>
          <p:spPr>
            <a:xfrm>
              <a:off x="1735450" y="3051275"/>
              <a:ext cx="103625" cy="64325"/>
            </a:xfrm>
            <a:custGeom>
              <a:rect b="b" l="l" r="r" t="t"/>
              <a:pathLst>
                <a:path extrusionOk="0" h="2573" w="4145">
                  <a:moveTo>
                    <a:pt x="310" y="1"/>
                  </a:moveTo>
                  <a:cubicBezTo>
                    <a:pt x="215" y="1"/>
                    <a:pt x="96" y="48"/>
                    <a:pt x="48" y="143"/>
                  </a:cubicBezTo>
                  <a:cubicBezTo>
                    <a:pt x="0" y="239"/>
                    <a:pt x="0" y="310"/>
                    <a:pt x="24" y="429"/>
                  </a:cubicBezTo>
                  <a:cubicBezTo>
                    <a:pt x="239" y="906"/>
                    <a:pt x="453" y="1429"/>
                    <a:pt x="691" y="2025"/>
                  </a:cubicBezTo>
                  <a:cubicBezTo>
                    <a:pt x="834" y="2382"/>
                    <a:pt x="1167" y="2573"/>
                    <a:pt x="1525" y="2573"/>
                  </a:cubicBezTo>
                  <a:lnTo>
                    <a:pt x="2620" y="2573"/>
                  </a:lnTo>
                  <a:cubicBezTo>
                    <a:pt x="3001" y="2573"/>
                    <a:pt x="3311" y="2382"/>
                    <a:pt x="3454" y="2025"/>
                  </a:cubicBezTo>
                  <a:cubicBezTo>
                    <a:pt x="3668" y="1477"/>
                    <a:pt x="3906" y="977"/>
                    <a:pt x="4097" y="429"/>
                  </a:cubicBezTo>
                  <a:cubicBezTo>
                    <a:pt x="4144" y="334"/>
                    <a:pt x="4144" y="239"/>
                    <a:pt x="4073" y="143"/>
                  </a:cubicBezTo>
                  <a:cubicBezTo>
                    <a:pt x="4025" y="24"/>
                    <a:pt x="3930" y="1"/>
                    <a:pt x="3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8"/>
            <p:cNvSpPr/>
            <p:nvPr/>
          </p:nvSpPr>
          <p:spPr>
            <a:xfrm>
              <a:off x="1706875" y="2856000"/>
              <a:ext cx="160175" cy="125050"/>
            </a:xfrm>
            <a:custGeom>
              <a:rect b="b" l="l" r="r" t="t"/>
              <a:pathLst>
                <a:path extrusionOk="0" h="5002" w="6407">
                  <a:moveTo>
                    <a:pt x="310" y="0"/>
                  </a:moveTo>
                  <a:cubicBezTo>
                    <a:pt x="143" y="0"/>
                    <a:pt x="0" y="143"/>
                    <a:pt x="0" y="310"/>
                  </a:cubicBezTo>
                  <a:cubicBezTo>
                    <a:pt x="0" y="477"/>
                    <a:pt x="167" y="596"/>
                    <a:pt x="310" y="596"/>
                  </a:cubicBezTo>
                  <a:lnTo>
                    <a:pt x="2906" y="596"/>
                  </a:lnTo>
                  <a:lnTo>
                    <a:pt x="2906" y="1191"/>
                  </a:lnTo>
                  <a:lnTo>
                    <a:pt x="2715" y="1191"/>
                  </a:lnTo>
                  <a:cubicBezTo>
                    <a:pt x="1644" y="1191"/>
                    <a:pt x="810" y="2049"/>
                    <a:pt x="810" y="3096"/>
                  </a:cubicBezTo>
                  <a:cubicBezTo>
                    <a:pt x="810" y="4168"/>
                    <a:pt x="1667" y="5001"/>
                    <a:pt x="2715" y="5001"/>
                  </a:cubicBezTo>
                  <a:lnTo>
                    <a:pt x="5430" y="5001"/>
                  </a:lnTo>
                  <a:cubicBezTo>
                    <a:pt x="6002" y="5001"/>
                    <a:pt x="6406" y="4549"/>
                    <a:pt x="6406" y="3977"/>
                  </a:cubicBezTo>
                  <a:lnTo>
                    <a:pt x="6406" y="3716"/>
                  </a:lnTo>
                  <a:lnTo>
                    <a:pt x="6025" y="3716"/>
                  </a:lnTo>
                  <a:lnTo>
                    <a:pt x="6025" y="3763"/>
                  </a:lnTo>
                  <a:cubicBezTo>
                    <a:pt x="4978" y="3763"/>
                    <a:pt x="4120" y="2882"/>
                    <a:pt x="4120" y="1858"/>
                  </a:cubicBezTo>
                  <a:lnTo>
                    <a:pt x="4120" y="1310"/>
                  </a:lnTo>
                  <a:cubicBezTo>
                    <a:pt x="3906" y="1286"/>
                    <a:pt x="3739" y="1263"/>
                    <a:pt x="3525" y="1215"/>
                  </a:cubicBezTo>
                  <a:lnTo>
                    <a:pt x="3525" y="596"/>
                  </a:lnTo>
                  <a:lnTo>
                    <a:pt x="6121" y="596"/>
                  </a:lnTo>
                  <a:cubicBezTo>
                    <a:pt x="6287" y="596"/>
                    <a:pt x="6406" y="453"/>
                    <a:pt x="6406" y="310"/>
                  </a:cubicBezTo>
                  <a:cubicBezTo>
                    <a:pt x="6406" y="120"/>
                    <a:pt x="6264" y="0"/>
                    <a:pt x="6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8"/>
            <p:cNvSpPr/>
            <p:nvPr/>
          </p:nvSpPr>
          <p:spPr>
            <a:xfrm>
              <a:off x="1824750" y="2893500"/>
              <a:ext cx="38725" cy="40525"/>
            </a:xfrm>
            <a:custGeom>
              <a:rect b="b" l="l" r="r" t="t"/>
              <a:pathLst>
                <a:path extrusionOk="0" h="1621" w="1549">
                  <a:moveTo>
                    <a:pt x="1" y="1"/>
                  </a:moveTo>
                  <a:lnTo>
                    <a:pt x="1" y="358"/>
                  </a:lnTo>
                  <a:cubicBezTo>
                    <a:pt x="1" y="1049"/>
                    <a:pt x="572" y="1620"/>
                    <a:pt x="1287" y="1620"/>
                  </a:cubicBezTo>
                  <a:lnTo>
                    <a:pt x="1549" y="1620"/>
                  </a:lnTo>
                  <a:cubicBezTo>
                    <a:pt x="1429" y="1144"/>
                    <a:pt x="1144" y="739"/>
                    <a:pt x="715" y="406"/>
                  </a:cubicBezTo>
                  <a:cubicBezTo>
                    <a:pt x="501" y="263"/>
                    <a:pt x="263" y="96"/>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8"/>
            <p:cNvSpPr/>
            <p:nvPr/>
          </p:nvSpPr>
          <p:spPr>
            <a:xfrm>
              <a:off x="1609825" y="2897075"/>
              <a:ext cx="104225" cy="51825"/>
            </a:xfrm>
            <a:custGeom>
              <a:rect b="b" l="l" r="r" t="t"/>
              <a:pathLst>
                <a:path extrusionOk="0" h="2073" w="4169">
                  <a:moveTo>
                    <a:pt x="215" y="1"/>
                  </a:moveTo>
                  <a:cubicBezTo>
                    <a:pt x="96" y="1"/>
                    <a:pt x="1" y="96"/>
                    <a:pt x="1" y="215"/>
                  </a:cubicBezTo>
                  <a:lnTo>
                    <a:pt x="1" y="1477"/>
                  </a:lnTo>
                  <a:cubicBezTo>
                    <a:pt x="1" y="1811"/>
                    <a:pt x="263" y="2073"/>
                    <a:pt x="596" y="2073"/>
                  </a:cubicBezTo>
                  <a:lnTo>
                    <a:pt x="4168" y="2073"/>
                  </a:lnTo>
                  <a:cubicBezTo>
                    <a:pt x="4097" y="1882"/>
                    <a:pt x="4097" y="1691"/>
                    <a:pt x="4097" y="1477"/>
                  </a:cubicBezTo>
                  <a:cubicBezTo>
                    <a:pt x="4097" y="1287"/>
                    <a:pt x="4144" y="1072"/>
                    <a:pt x="4168" y="882"/>
                  </a:cubicBezTo>
                  <a:lnTo>
                    <a:pt x="1358" y="882"/>
                  </a:lnTo>
                  <a:lnTo>
                    <a:pt x="763" y="96"/>
                  </a:lnTo>
                  <a:cubicBezTo>
                    <a:pt x="739" y="24"/>
                    <a:pt x="644" y="1"/>
                    <a:pt x="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8"/>
            <p:cNvSpPr/>
            <p:nvPr/>
          </p:nvSpPr>
          <p:spPr>
            <a:xfrm>
              <a:off x="1789025" y="2997700"/>
              <a:ext cx="32175" cy="38725"/>
            </a:xfrm>
            <a:custGeom>
              <a:rect b="b" l="l" r="r" t="t"/>
              <a:pathLst>
                <a:path extrusionOk="0" h="1549" w="1287">
                  <a:moveTo>
                    <a:pt x="1" y="0"/>
                  </a:moveTo>
                  <a:lnTo>
                    <a:pt x="620" y="1548"/>
                  </a:lnTo>
                  <a:lnTo>
                    <a:pt x="1287" y="1548"/>
                  </a:lnTo>
                  <a:lnTo>
                    <a:pt x="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8"/>
            <p:cNvSpPr/>
            <p:nvPr/>
          </p:nvSpPr>
          <p:spPr>
            <a:xfrm>
              <a:off x="1755100" y="2997700"/>
              <a:ext cx="31575" cy="38725"/>
            </a:xfrm>
            <a:custGeom>
              <a:rect b="b" l="l" r="r" t="t"/>
              <a:pathLst>
                <a:path extrusionOk="0" h="1549" w="1263">
                  <a:moveTo>
                    <a:pt x="619" y="0"/>
                  </a:moveTo>
                  <a:lnTo>
                    <a:pt x="0" y="1548"/>
                  </a:lnTo>
                  <a:lnTo>
                    <a:pt x="643" y="1548"/>
                  </a:lnTo>
                  <a:lnTo>
                    <a:pt x="12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68"/>
          <p:cNvGrpSpPr/>
          <p:nvPr/>
        </p:nvGrpSpPr>
        <p:grpSpPr>
          <a:xfrm>
            <a:off x="2497939" y="2157450"/>
            <a:ext cx="288744" cy="318953"/>
            <a:chOff x="2136725" y="2850650"/>
            <a:chExt cx="238750" cy="263750"/>
          </a:xfrm>
        </p:grpSpPr>
        <p:sp>
          <p:nvSpPr>
            <p:cNvPr id="2624" name="Google Shape;2624;p68"/>
            <p:cNvSpPr/>
            <p:nvPr/>
          </p:nvSpPr>
          <p:spPr>
            <a:xfrm>
              <a:off x="2291525" y="2867900"/>
              <a:ext cx="30375" cy="27425"/>
            </a:xfrm>
            <a:custGeom>
              <a:rect b="b" l="l" r="r" t="t"/>
              <a:pathLst>
                <a:path extrusionOk="0" h="1097" w="1215">
                  <a:moveTo>
                    <a:pt x="214" y="1"/>
                  </a:moveTo>
                  <a:cubicBezTo>
                    <a:pt x="119" y="1"/>
                    <a:pt x="24" y="25"/>
                    <a:pt x="0" y="96"/>
                  </a:cubicBezTo>
                  <a:lnTo>
                    <a:pt x="1215" y="1096"/>
                  </a:lnTo>
                  <a:lnTo>
                    <a:pt x="1215" y="310"/>
                  </a:lnTo>
                  <a:cubicBezTo>
                    <a:pt x="1215" y="120"/>
                    <a:pt x="1072"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8"/>
            <p:cNvSpPr/>
            <p:nvPr/>
          </p:nvSpPr>
          <p:spPr>
            <a:xfrm>
              <a:off x="2136725" y="2850650"/>
              <a:ext cx="206625" cy="93475"/>
            </a:xfrm>
            <a:custGeom>
              <a:rect b="b" l="l" r="r" t="t"/>
              <a:pathLst>
                <a:path extrusionOk="0" h="3739" w="8265">
                  <a:moveTo>
                    <a:pt x="4144" y="0"/>
                  </a:moveTo>
                  <a:cubicBezTo>
                    <a:pt x="4079" y="0"/>
                    <a:pt x="4013" y="24"/>
                    <a:pt x="3954" y="72"/>
                  </a:cubicBezTo>
                  <a:lnTo>
                    <a:pt x="143" y="3167"/>
                  </a:lnTo>
                  <a:cubicBezTo>
                    <a:pt x="48" y="3263"/>
                    <a:pt x="0" y="3382"/>
                    <a:pt x="48" y="3525"/>
                  </a:cubicBezTo>
                  <a:cubicBezTo>
                    <a:pt x="72" y="3644"/>
                    <a:pt x="191" y="3739"/>
                    <a:pt x="358" y="3739"/>
                  </a:cubicBezTo>
                  <a:lnTo>
                    <a:pt x="8002" y="3739"/>
                  </a:lnTo>
                  <a:cubicBezTo>
                    <a:pt x="8097" y="3739"/>
                    <a:pt x="8193" y="3644"/>
                    <a:pt x="8240" y="3525"/>
                  </a:cubicBezTo>
                  <a:cubicBezTo>
                    <a:pt x="8264" y="3406"/>
                    <a:pt x="8240" y="3263"/>
                    <a:pt x="8145" y="3167"/>
                  </a:cubicBezTo>
                  <a:lnTo>
                    <a:pt x="4335" y="72"/>
                  </a:lnTo>
                  <a:cubicBezTo>
                    <a:pt x="4275" y="24"/>
                    <a:pt x="4210" y="0"/>
                    <a:pt x="4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8"/>
            <p:cNvSpPr/>
            <p:nvPr/>
          </p:nvSpPr>
          <p:spPr>
            <a:xfrm>
              <a:off x="2158750" y="2959600"/>
              <a:ext cx="162550" cy="117300"/>
            </a:xfrm>
            <a:custGeom>
              <a:rect b="b" l="l" r="r" t="t"/>
              <a:pathLst>
                <a:path extrusionOk="0" h="4692" w="6502">
                  <a:moveTo>
                    <a:pt x="1" y="0"/>
                  </a:moveTo>
                  <a:lnTo>
                    <a:pt x="1" y="4406"/>
                  </a:lnTo>
                  <a:cubicBezTo>
                    <a:pt x="1" y="4573"/>
                    <a:pt x="167" y="4692"/>
                    <a:pt x="310" y="4692"/>
                  </a:cubicBezTo>
                  <a:lnTo>
                    <a:pt x="3311" y="4692"/>
                  </a:lnTo>
                  <a:cubicBezTo>
                    <a:pt x="3215" y="4406"/>
                    <a:pt x="3168" y="4096"/>
                    <a:pt x="3192" y="3810"/>
                  </a:cubicBezTo>
                  <a:cubicBezTo>
                    <a:pt x="3215" y="3310"/>
                    <a:pt x="3382" y="2786"/>
                    <a:pt x="3692" y="2310"/>
                  </a:cubicBezTo>
                  <a:cubicBezTo>
                    <a:pt x="3858" y="2072"/>
                    <a:pt x="4120" y="1953"/>
                    <a:pt x="4382" y="1953"/>
                  </a:cubicBezTo>
                  <a:cubicBezTo>
                    <a:pt x="4418" y="1947"/>
                    <a:pt x="4452" y="1944"/>
                    <a:pt x="4485" y="1944"/>
                  </a:cubicBezTo>
                  <a:cubicBezTo>
                    <a:pt x="4585" y="1944"/>
                    <a:pt x="4674" y="1971"/>
                    <a:pt x="4763" y="2024"/>
                  </a:cubicBezTo>
                  <a:cubicBezTo>
                    <a:pt x="4883" y="1810"/>
                    <a:pt x="4954" y="1548"/>
                    <a:pt x="4978" y="1310"/>
                  </a:cubicBezTo>
                  <a:cubicBezTo>
                    <a:pt x="5049" y="881"/>
                    <a:pt x="5406" y="596"/>
                    <a:pt x="5787" y="596"/>
                  </a:cubicBezTo>
                  <a:cubicBezTo>
                    <a:pt x="5835" y="596"/>
                    <a:pt x="5907" y="596"/>
                    <a:pt x="5954" y="619"/>
                  </a:cubicBezTo>
                  <a:cubicBezTo>
                    <a:pt x="6145" y="643"/>
                    <a:pt x="6311" y="738"/>
                    <a:pt x="6502" y="834"/>
                  </a:cubicBezTo>
                  <a:lnTo>
                    <a:pt x="65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8"/>
            <p:cNvSpPr/>
            <p:nvPr/>
          </p:nvSpPr>
          <p:spPr>
            <a:xfrm>
              <a:off x="2248650" y="2989875"/>
              <a:ext cx="126825" cy="113825"/>
            </a:xfrm>
            <a:custGeom>
              <a:rect b="b" l="l" r="r" t="t"/>
              <a:pathLst>
                <a:path extrusionOk="0" h="4553" w="5073">
                  <a:moveTo>
                    <a:pt x="2226" y="0"/>
                  </a:moveTo>
                  <a:cubicBezTo>
                    <a:pt x="2120" y="0"/>
                    <a:pt x="2025" y="88"/>
                    <a:pt x="2025" y="194"/>
                  </a:cubicBezTo>
                  <a:cubicBezTo>
                    <a:pt x="1977" y="742"/>
                    <a:pt x="1739" y="1266"/>
                    <a:pt x="1429" y="1623"/>
                  </a:cubicBezTo>
                  <a:cubicBezTo>
                    <a:pt x="1394" y="1659"/>
                    <a:pt x="1334" y="1677"/>
                    <a:pt x="1275" y="1677"/>
                  </a:cubicBezTo>
                  <a:cubicBezTo>
                    <a:pt x="1215" y="1677"/>
                    <a:pt x="1156" y="1659"/>
                    <a:pt x="1120" y="1623"/>
                  </a:cubicBezTo>
                  <a:cubicBezTo>
                    <a:pt x="1072" y="1552"/>
                    <a:pt x="1048" y="1528"/>
                    <a:pt x="1025" y="1456"/>
                  </a:cubicBezTo>
                  <a:cubicBezTo>
                    <a:pt x="975" y="1394"/>
                    <a:pt x="905" y="1358"/>
                    <a:pt x="837" y="1358"/>
                  </a:cubicBezTo>
                  <a:cubicBezTo>
                    <a:pt x="775" y="1358"/>
                    <a:pt x="713" y="1388"/>
                    <a:pt x="667" y="1456"/>
                  </a:cubicBezTo>
                  <a:cubicBezTo>
                    <a:pt x="1" y="2480"/>
                    <a:pt x="215" y="3457"/>
                    <a:pt x="810" y="4147"/>
                  </a:cubicBezTo>
                  <a:cubicBezTo>
                    <a:pt x="1358" y="3790"/>
                    <a:pt x="1501" y="3004"/>
                    <a:pt x="1525" y="2528"/>
                  </a:cubicBezTo>
                  <a:cubicBezTo>
                    <a:pt x="1525" y="2385"/>
                    <a:pt x="1644" y="2266"/>
                    <a:pt x="1787" y="2242"/>
                  </a:cubicBezTo>
                  <a:cubicBezTo>
                    <a:pt x="1838" y="2236"/>
                    <a:pt x="1890" y="2233"/>
                    <a:pt x="1943" y="2233"/>
                  </a:cubicBezTo>
                  <a:cubicBezTo>
                    <a:pt x="2477" y="2233"/>
                    <a:pt x="3068" y="2556"/>
                    <a:pt x="3501" y="3076"/>
                  </a:cubicBezTo>
                  <a:cubicBezTo>
                    <a:pt x="3858" y="3528"/>
                    <a:pt x="4049" y="4028"/>
                    <a:pt x="4025" y="4552"/>
                  </a:cubicBezTo>
                  <a:cubicBezTo>
                    <a:pt x="4716" y="3957"/>
                    <a:pt x="5073" y="2980"/>
                    <a:pt x="4906" y="1980"/>
                  </a:cubicBezTo>
                  <a:cubicBezTo>
                    <a:pt x="4877" y="1865"/>
                    <a:pt x="4796" y="1802"/>
                    <a:pt x="4710" y="1802"/>
                  </a:cubicBezTo>
                  <a:cubicBezTo>
                    <a:pt x="4654" y="1802"/>
                    <a:pt x="4596" y="1829"/>
                    <a:pt x="4549" y="1885"/>
                  </a:cubicBezTo>
                  <a:cubicBezTo>
                    <a:pt x="4430" y="2028"/>
                    <a:pt x="4239" y="2147"/>
                    <a:pt x="4073" y="2218"/>
                  </a:cubicBezTo>
                  <a:cubicBezTo>
                    <a:pt x="4054" y="2225"/>
                    <a:pt x="4036" y="2228"/>
                    <a:pt x="4020" y="2228"/>
                  </a:cubicBezTo>
                  <a:cubicBezTo>
                    <a:pt x="3974" y="2228"/>
                    <a:pt x="3935" y="2206"/>
                    <a:pt x="3882" y="2171"/>
                  </a:cubicBezTo>
                  <a:cubicBezTo>
                    <a:pt x="3835" y="2147"/>
                    <a:pt x="3787" y="2099"/>
                    <a:pt x="3787" y="2028"/>
                  </a:cubicBezTo>
                  <a:cubicBezTo>
                    <a:pt x="3668" y="980"/>
                    <a:pt x="3049" y="194"/>
                    <a:pt x="2263" y="4"/>
                  </a:cubicBezTo>
                  <a:cubicBezTo>
                    <a:pt x="2250" y="1"/>
                    <a:pt x="2238" y="0"/>
                    <a:pt x="2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8"/>
            <p:cNvSpPr/>
            <p:nvPr/>
          </p:nvSpPr>
          <p:spPr>
            <a:xfrm>
              <a:off x="2279600" y="3060800"/>
              <a:ext cx="56000" cy="53600"/>
            </a:xfrm>
            <a:custGeom>
              <a:rect b="b" l="l" r="r" t="t"/>
              <a:pathLst>
                <a:path extrusionOk="0" h="2144" w="2240">
                  <a:moveTo>
                    <a:pt x="834" y="1"/>
                  </a:moveTo>
                  <a:cubicBezTo>
                    <a:pt x="763" y="525"/>
                    <a:pt x="572" y="1239"/>
                    <a:pt x="1" y="1668"/>
                  </a:cubicBezTo>
                  <a:cubicBezTo>
                    <a:pt x="406" y="1953"/>
                    <a:pt x="930" y="2144"/>
                    <a:pt x="1358" y="2144"/>
                  </a:cubicBezTo>
                  <a:cubicBezTo>
                    <a:pt x="1596" y="2144"/>
                    <a:pt x="1835" y="2120"/>
                    <a:pt x="2049" y="2025"/>
                  </a:cubicBezTo>
                  <a:lnTo>
                    <a:pt x="2049" y="2001"/>
                  </a:lnTo>
                  <a:cubicBezTo>
                    <a:pt x="2239" y="1334"/>
                    <a:pt x="1906" y="834"/>
                    <a:pt x="1692" y="572"/>
                  </a:cubicBezTo>
                  <a:cubicBezTo>
                    <a:pt x="1477" y="286"/>
                    <a:pt x="1168" y="48"/>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68"/>
          <p:cNvGrpSpPr/>
          <p:nvPr/>
        </p:nvGrpSpPr>
        <p:grpSpPr>
          <a:xfrm>
            <a:off x="3132995" y="2158145"/>
            <a:ext cx="286598" cy="318258"/>
            <a:chOff x="2661825" y="2851225"/>
            <a:chExt cx="236975" cy="263175"/>
          </a:xfrm>
        </p:grpSpPr>
        <p:sp>
          <p:nvSpPr>
            <p:cNvPr id="2630" name="Google Shape;2630;p68"/>
            <p:cNvSpPr/>
            <p:nvPr/>
          </p:nvSpPr>
          <p:spPr>
            <a:xfrm>
              <a:off x="2661825" y="2851225"/>
              <a:ext cx="157200" cy="225075"/>
            </a:xfrm>
            <a:custGeom>
              <a:rect b="b" l="l" r="r" t="t"/>
              <a:pathLst>
                <a:path extrusionOk="0" h="9003" w="6288">
                  <a:moveTo>
                    <a:pt x="3787" y="1"/>
                  </a:moveTo>
                  <a:cubicBezTo>
                    <a:pt x="3692" y="1"/>
                    <a:pt x="3621" y="72"/>
                    <a:pt x="3549" y="120"/>
                  </a:cubicBezTo>
                  <a:cubicBezTo>
                    <a:pt x="2859" y="1001"/>
                    <a:pt x="2144" y="1906"/>
                    <a:pt x="1406" y="2811"/>
                  </a:cubicBezTo>
                  <a:cubicBezTo>
                    <a:pt x="1311" y="2906"/>
                    <a:pt x="1311" y="3025"/>
                    <a:pt x="1358" y="3144"/>
                  </a:cubicBezTo>
                  <a:cubicBezTo>
                    <a:pt x="1406" y="3264"/>
                    <a:pt x="1501" y="3311"/>
                    <a:pt x="1620" y="3311"/>
                  </a:cubicBezTo>
                  <a:cubicBezTo>
                    <a:pt x="1739" y="3311"/>
                    <a:pt x="1834" y="3311"/>
                    <a:pt x="1882" y="3335"/>
                  </a:cubicBezTo>
                  <a:cubicBezTo>
                    <a:pt x="1977" y="3335"/>
                    <a:pt x="2073" y="3335"/>
                    <a:pt x="2120" y="3383"/>
                  </a:cubicBezTo>
                  <a:cubicBezTo>
                    <a:pt x="1668" y="4049"/>
                    <a:pt x="1239" y="4716"/>
                    <a:pt x="668" y="5431"/>
                  </a:cubicBezTo>
                  <a:cubicBezTo>
                    <a:pt x="596" y="5526"/>
                    <a:pt x="572" y="5645"/>
                    <a:pt x="596" y="5716"/>
                  </a:cubicBezTo>
                  <a:cubicBezTo>
                    <a:pt x="644" y="5812"/>
                    <a:pt x="715" y="5907"/>
                    <a:pt x="834" y="5931"/>
                  </a:cubicBezTo>
                  <a:lnTo>
                    <a:pt x="1191" y="6026"/>
                  </a:lnTo>
                  <a:cubicBezTo>
                    <a:pt x="1287" y="6050"/>
                    <a:pt x="1382" y="6050"/>
                    <a:pt x="1477" y="6074"/>
                  </a:cubicBezTo>
                  <a:cubicBezTo>
                    <a:pt x="1168" y="6502"/>
                    <a:pt x="882" y="6859"/>
                    <a:pt x="549" y="7241"/>
                  </a:cubicBezTo>
                  <a:cubicBezTo>
                    <a:pt x="406" y="7431"/>
                    <a:pt x="239" y="7622"/>
                    <a:pt x="96" y="7812"/>
                  </a:cubicBezTo>
                  <a:cubicBezTo>
                    <a:pt x="48" y="7860"/>
                    <a:pt x="1" y="7979"/>
                    <a:pt x="48" y="8074"/>
                  </a:cubicBezTo>
                  <a:cubicBezTo>
                    <a:pt x="72" y="8169"/>
                    <a:pt x="96" y="8265"/>
                    <a:pt x="191" y="8288"/>
                  </a:cubicBezTo>
                  <a:cubicBezTo>
                    <a:pt x="1144" y="8860"/>
                    <a:pt x="2216" y="9003"/>
                    <a:pt x="3073" y="9003"/>
                  </a:cubicBezTo>
                  <a:cubicBezTo>
                    <a:pt x="3335" y="8931"/>
                    <a:pt x="3549" y="8931"/>
                    <a:pt x="3740" y="8908"/>
                  </a:cubicBezTo>
                  <a:cubicBezTo>
                    <a:pt x="3621" y="8598"/>
                    <a:pt x="3573" y="8265"/>
                    <a:pt x="3573" y="7931"/>
                  </a:cubicBezTo>
                  <a:cubicBezTo>
                    <a:pt x="3621" y="7407"/>
                    <a:pt x="3787" y="6859"/>
                    <a:pt x="4121" y="6359"/>
                  </a:cubicBezTo>
                  <a:cubicBezTo>
                    <a:pt x="4264" y="6121"/>
                    <a:pt x="4526" y="5955"/>
                    <a:pt x="4835" y="5955"/>
                  </a:cubicBezTo>
                  <a:cubicBezTo>
                    <a:pt x="4978" y="5955"/>
                    <a:pt x="5121" y="6002"/>
                    <a:pt x="5240" y="6074"/>
                  </a:cubicBezTo>
                  <a:cubicBezTo>
                    <a:pt x="5359" y="5835"/>
                    <a:pt x="5454" y="5550"/>
                    <a:pt x="5478" y="5240"/>
                  </a:cubicBezTo>
                  <a:cubicBezTo>
                    <a:pt x="5550" y="4859"/>
                    <a:pt x="5883" y="4526"/>
                    <a:pt x="6264" y="4502"/>
                  </a:cubicBezTo>
                  <a:cubicBezTo>
                    <a:pt x="6121" y="4288"/>
                    <a:pt x="6002" y="4097"/>
                    <a:pt x="5835" y="3883"/>
                  </a:cubicBezTo>
                  <a:lnTo>
                    <a:pt x="5478" y="3335"/>
                  </a:lnTo>
                  <a:lnTo>
                    <a:pt x="5669" y="3335"/>
                  </a:lnTo>
                  <a:cubicBezTo>
                    <a:pt x="5764" y="3335"/>
                    <a:pt x="5835" y="3335"/>
                    <a:pt x="5954" y="3311"/>
                  </a:cubicBezTo>
                  <a:cubicBezTo>
                    <a:pt x="6073" y="3311"/>
                    <a:pt x="6193" y="3216"/>
                    <a:pt x="6240" y="3144"/>
                  </a:cubicBezTo>
                  <a:cubicBezTo>
                    <a:pt x="6288" y="3025"/>
                    <a:pt x="6264" y="2906"/>
                    <a:pt x="6169" y="2811"/>
                  </a:cubicBezTo>
                  <a:cubicBezTo>
                    <a:pt x="5430" y="1906"/>
                    <a:pt x="4692" y="1001"/>
                    <a:pt x="4025" y="120"/>
                  </a:cubicBezTo>
                  <a:cubicBezTo>
                    <a:pt x="3978" y="49"/>
                    <a:pt x="3883" y="1"/>
                    <a:pt x="3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8"/>
            <p:cNvSpPr/>
            <p:nvPr/>
          </p:nvSpPr>
          <p:spPr>
            <a:xfrm>
              <a:off x="2807100" y="3072700"/>
              <a:ext cx="42300" cy="41700"/>
            </a:xfrm>
            <a:custGeom>
              <a:rect b="b" l="l" r="r" t="t"/>
              <a:pathLst>
                <a:path extrusionOk="0" h="1668" w="1692">
                  <a:moveTo>
                    <a:pt x="596" y="1"/>
                  </a:moveTo>
                  <a:cubicBezTo>
                    <a:pt x="501" y="501"/>
                    <a:pt x="334" y="1049"/>
                    <a:pt x="1" y="1430"/>
                  </a:cubicBezTo>
                  <a:cubicBezTo>
                    <a:pt x="334" y="1573"/>
                    <a:pt x="691" y="1668"/>
                    <a:pt x="1025" y="1668"/>
                  </a:cubicBezTo>
                  <a:cubicBezTo>
                    <a:pt x="1263" y="1668"/>
                    <a:pt x="1501" y="1644"/>
                    <a:pt x="1691" y="1573"/>
                  </a:cubicBezTo>
                  <a:cubicBezTo>
                    <a:pt x="1572" y="811"/>
                    <a:pt x="1144" y="215"/>
                    <a:pt x="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8"/>
            <p:cNvSpPr/>
            <p:nvPr/>
          </p:nvSpPr>
          <p:spPr>
            <a:xfrm>
              <a:off x="2756500" y="2980125"/>
              <a:ext cx="142300" cy="125950"/>
            </a:xfrm>
            <a:custGeom>
              <a:rect b="b" l="l" r="r" t="t"/>
              <a:pathLst>
                <a:path extrusionOk="0" h="5038" w="5692">
                  <a:moveTo>
                    <a:pt x="2556" y="0"/>
                  </a:moveTo>
                  <a:cubicBezTo>
                    <a:pt x="2461" y="0"/>
                    <a:pt x="2377" y="82"/>
                    <a:pt x="2358" y="179"/>
                  </a:cubicBezTo>
                  <a:cubicBezTo>
                    <a:pt x="2263" y="822"/>
                    <a:pt x="2025" y="1346"/>
                    <a:pt x="1691" y="1727"/>
                  </a:cubicBezTo>
                  <a:cubicBezTo>
                    <a:pt x="1655" y="1787"/>
                    <a:pt x="1590" y="1817"/>
                    <a:pt x="1521" y="1817"/>
                  </a:cubicBezTo>
                  <a:cubicBezTo>
                    <a:pt x="1453" y="1817"/>
                    <a:pt x="1382" y="1787"/>
                    <a:pt x="1334" y="1727"/>
                  </a:cubicBezTo>
                  <a:cubicBezTo>
                    <a:pt x="1310" y="1680"/>
                    <a:pt x="1262" y="1608"/>
                    <a:pt x="1215" y="1561"/>
                  </a:cubicBezTo>
                  <a:cubicBezTo>
                    <a:pt x="1179" y="1477"/>
                    <a:pt x="1114" y="1436"/>
                    <a:pt x="1045" y="1436"/>
                  </a:cubicBezTo>
                  <a:cubicBezTo>
                    <a:pt x="977" y="1436"/>
                    <a:pt x="905" y="1477"/>
                    <a:pt x="858" y="1561"/>
                  </a:cubicBezTo>
                  <a:cubicBezTo>
                    <a:pt x="0" y="2847"/>
                    <a:pt x="500" y="4109"/>
                    <a:pt x="1453" y="4823"/>
                  </a:cubicBezTo>
                  <a:cubicBezTo>
                    <a:pt x="1786" y="4490"/>
                    <a:pt x="1977" y="3871"/>
                    <a:pt x="2025" y="3347"/>
                  </a:cubicBezTo>
                  <a:cubicBezTo>
                    <a:pt x="2025" y="3251"/>
                    <a:pt x="2048" y="3180"/>
                    <a:pt x="2144" y="3132"/>
                  </a:cubicBezTo>
                  <a:cubicBezTo>
                    <a:pt x="2215" y="3085"/>
                    <a:pt x="2286" y="3037"/>
                    <a:pt x="2382" y="3037"/>
                  </a:cubicBezTo>
                  <a:cubicBezTo>
                    <a:pt x="2882" y="3085"/>
                    <a:pt x="3406" y="3347"/>
                    <a:pt x="3763" y="3775"/>
                  </a:cubicBezTo>
                  <a:cubicBezTo>
                    <a:pt x="4049" y="4109"/>
                    <a:pt x="4263" y="4561"/>
                    <a:pt x="4358" y="5037"/>
                  </a:cubicBezTo>
                  <a:cubicBezTo>
                    <a:pt x="5216" y="4442"/>
                    <a:pt x="5692" y="3275"/>
                    <a:pt x="5478" y="2085"/>
                  </a:cubicBezTo>
                  <a:cubicBezTo>
                    <a:pt x="5463" y="1980"/>
                    <a:pt x="5363" y="1913"/>
                    <a:pt x="5262" y="1913"/>
                  </a:cubicBezTo>
                  <a:cubicBezTo>
                    <a:pt x="5202" y="1913"/>
                    <a:pt x="5141" y="1936"/>
                    <a:pt x="5097" y="1989"/>
                  </a:cubicBezTo>
                  <a:cubicBezTo>
                    <a:pt x="4954" y="2180"/>
                    <a:pt x="4763" y="2299"/>
                    <a:pt x="4596" y="2394"/>
                  </a:cubicBezTo>
                  <a:cubicBezTo>
                    <a:pt x="4570" y="2403"/>
                    <a:pt x="4541" y="2408"/>
                    <a:pt x="4512" y="2408"/>
                  </a:cubicBezTo>
                  <a:cubicBezTo>
                    <a:pt x="4462" y="2408"/>
                    <a:pt x="4412" y="2392"/>
                    <a:pt x="4382" y="2346"/>
                  </a:cubicBezTo>
                  <a:cubicBezTo>
                    <a:pt x="4311" y="2323"/>
                    <a:pt x="4287" y="2275"/>
                    <a:pt x="4287" y="2204"/>
                  </a:cubicBezTo>
                  <a:cubicBezTo>
                    <a:pt x="4144" y="1084"/>
                    <a:pt x="3477" y="179"/>
                    <a:pt x="2620" y="13"/>
                  </a:cubicBezTo>
                  <a:cubicBezTo>
                    <a:pt x="2598" y="4"/>
                    <a:pt x="2577" y="0"/>
                    <a:pt x="25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8"/>
            <p:cNvSpPr/>
            <p:nvPr/>
          </p:nvSpPr>
          <p:spPr>
            <a:xfrm>
              <a:off x="2725525" y="3088775"/>
              <a:ext cx="55400" cy="22075"/>
            </a:xfrm>
            <a:custGeom>
              <a:rect b="b" l="l" r="r" t="t"/>
              <a:pathLst>
                <a:path extrusionOk="0" h="883" w="2216">
                  <a:moveTo>
                    <a:pt x="1" y="1"/>
                  </a:moveTo>
                  <a:lnTo>
                    <a:pt x="1" y="549"/>
                  </a:lnTo>
                  <a:cubicBezTo>
                    <a:pt x="1" y="715"/>
                    <a:pt x="144" y="882"/>
                    <a:pt x="311" y="882"/>
                  </a:cubicBezTo>
                  <a:lnTo>
                    <a:pt x="2216" y="882"/>
                  </a:lnTo>
                  <a:cubicBezTo>
                    <a:pt x="1930" y="668"/>
                    <a:pt x="1668" y="358"/>
                    <a:pt x="1477" y="1"/>
                  </a:cubicBezTo>
                  <a:lnTo>
                    <a:pt x="1382" y="1"/>
                  </a:lnTo>
                  <a:cubicBezTo>
                    <a:pt x="1120" y="49"/>
                    <a:pt x="858" y="49"/>
                    <a:pt x="596" y="49"/>
                  </a:cubicBezTo>
                  <a:cubicBezTo>
                    <a:pt x="382" y="49"/>
                    <a:pt x="191" y="49"/>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68"/>
          <p:cNvGrpSpPr/>
          <p:nvPr/>
        </p:nvGrpSpPr>
        <p:grpSpPr>
          <a:xfrm>
            <a:off x="3773826" y="2157450"/>
            <a:ext cx="273657" cy="318258"/>
            <a:chOff x="3191700" y="2850650"/>
            <a:chExt cx="226275" cy="263175"/>
          </a:xfrm>
        </p:grpSpPr>
        <p:sp>
          <p:nvSpPr>
            <p:cNvPr id="2635" name="Google Shape;2635;p68"/>
            <p:cNvSpPr/>
            <p:nvPr/>
          </p:nvSpPr>
          <p:spPr>
            <a:xfrm>
              <a:off x="3191700" y="3084625"/>
              <a:ext cx="169700" cy="29200"/>
            </a:xfrm>
            <a:custGeom>
              <a:rect b="b" l="l" r="r" t="t"/>
              <a:pathLst>
                <a:path extrusionOk="0" h="1168" w="6788">
                  <a:moveTo>
                    <a:pt x="1" y="0"/>
                  </a:moveTo>
                  <a:lnTo>
                    <a:pt x="1" y="238"/>
                  </a:lnTo>
                  <a:cubicBezTo>
                    <a:pt x="1" y="738"/>
                    <a:pt x="429" y="1167"/>
                    <a:pt x="929" y="1167"/>
                  </a:cubicBezTo>
                  <a:lnTo>
                    <a:pt x="5883" y="1167"/>
                  </a:lnTo>
                  <a:cubicBezTo>
                    <a:pt x="6383" y="1167"/>
                    <a:pt x="6788" y="738"/>
                    <a:pt x="6788" y="238"/>
                  </a:cubicBezTo>
                  <a:lnTo>
                    <a:pt x="6788" y="0"/>
                  </a:lnTo>
                  <a:cubicBezTo>
                    <a:pt x="6597" y="119"/>
                    <a:pt x="6359" y="167"/>
                    <a:pt x="6121" y="167"/>
                  </a:cubicBezTo>
                  <a:lnTo>
                    <a:pt x="691" y="167"/>
                  </a:lnTo>
                  <a:cubicBezTo>
                    <a:pt x="453" y="167"/>
                    <a:pt x="215" y="11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8"/>
            <p:cNvSpPr/>
            <p:nvPr/>
          </p:nvSpPr>
          <p:spPr>
            <a:xfrm>
              <a:off x="3191700" y="2850650"/>
              <a:ext cx="169700" cy="223275"/>
            </a:xfrm>
            <a:custGeom>
              <a:rect b="b" l="l" r="r" t="t"/>
              <a:pathLst>
                <a:path extrusionOk="0" h="8931" w="6788">
                  <a:moveTo>
                    <a:pt x="929" y="0"/>
                  </a:moveTo>
                  <a:cubicBezTo>
                    <a:pt x="429" y="0"/>
                    <a:pt x="1" y="429"/>
                    <a:pt x="1" y="929"/>
                  </a:cubicBezTo>
                  <a:lnTo>
                    <a:pt x="1" y="8549"/>
                  </a:lnTo>
                  <a:cubicBezTo>
                    <a:pt x="96" y="8764"/>
                    <a:pt x="406" y="8931"/>
                    <a:pt x="691" y="8931"/>
                  </a:cubicBezTo>
                  <a:lnTo>
                    <a:pt x="6121" y="8931"/>
                  </a:lnTo>
                  <a:cubicBezTo>
                    <a:pt x="6431" y="8931"/>
                    <a:pt x="6716" y="8788"/>
                    <a:pt x="6788" y="8549"/>
                  </a:cubicBezTo>
                  <a:lnTo>
                    <a:pt x="6788" y="7668"/>
                  </a:lnTo>
                  <a:lnTo>
                    <a:pt x="5454" y="7668"/>
                  </a:lnTo>
                  <a:lnTo>
                    <a:pt x="4621" y="8145"/>
                  </a:lnTo>
                  <a:cubicBezTo>
                    <a:pt x="4502" y="8216"/>
                    <a:pt x="4335" y="8264"/>
                    <a:pt x="4168" y="8264"/>
                  </a:cubicBezTo>
                  <a:cubicBezTo>
                    <a:pt x="3930" y="8264"/>
                    <a:pt x="3740" y="8168"/>
                    <a:pt x="3549" y="8026"/>
                  </a:cubicBezTo>
                  <a:cubicBezTo>
                    <a:pt x="3359" y="7859"/>
                    <a:pt x="3287" y="7621"/>
                    <a:pt x="3287" y="7383"/>
                  </a:cubicBezTo>
                  <a:lnTo>
                    <a:pt x="3287" y="3668"/>
                  </a:lnTo>
                  <a:cubicBezTo>
                    <a:pt x="3287" y="2953"/>
                    <a:pt x="3882" y="2358"/>
                    <a:pt x="4597" y="2358"/>
                  </a:cubicBezTo>
                  <a:lnTo>
                    <a:pt x="6788" y="2358"/>
                  </a:lnTo>
                  <a:lnTo>
                    <a:pt x="6788" y="929"/>
                  </a:lnTo>
                  <a:cubicBezTo>
                    <a:pt x="6788" y="429"/>
                    <a:pt x="6383" y="0"/>
                    <a:pt x="5859" y="0"/>
                  </a:cubicBezTo>
                  <a:lnTo>
                    <a:pt x="5359" y="0"/>
                  </a:lnTo>
                  <a:lnTo>
                    <a:pt x="4978" y="738"/>
                  </a:lnTo>
                  <a:cubicBezTo>
                    <a:pt x="4787" y="1048"/>
                    <a:pt x="4502" y="1215"/>
                    <a:pt x="4168" y="1215"/>
                  </a:cubicBezTo>
                  <a:lnTo>
                    <a:pt x="2644" y="1215"/>
                  </a:lnTo>
                  <a:cubicBezTo>
                    <a:pt x="2287" y="1215"/>
                    <a:pt x="2001" y="1048"/>
                    <a:pt x="1858" y="738"/>
                  </a:cubicBezTo>
                  <a:lnTo>
                    <a:pt x="1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8"/>
            <p:cNvSpPr/>
            <p:nvPr/>
          </p:nvSpPr>
          <p:spPr>
            <a:xfrm>
              <a:off x="3289950" y="2924475"/>
              <a:ext cx="128025" cy="116100"/>
            </a:xfrm>
            <a:custGeom>
              <a:rect b="b" l="l" r="r" t="t"/>
              <a:pathLst>
                <a:path extrusionOk="0" h="4644" w="5121">
                  <a:moveTo>
                    <a:pt x="2719" y="649"/>
                  </a:moveTo>
                  <a:cubicBezTo>
                    <a:pt x="2778" y="649"/>
                    <a:pt x="2840" y="663"/>
                    <a:pt x="2905" y="691"/>
                  </a:cubicBezTo>
                  <a:cubicBezTo>
                    <a:pt x="3572" y="929"/>
                    <a:pt x="4001" y="1548"/>
                    <a:pt x="3882" y="2239"/>
                  </a:cubicBezTo>
                  <a:cubicBezTo>
                    <a:pt x="3858" y="2572"/>
                    <a:pt x="3691" y="2834"/>
                    <a:pt x="3453" y="3025"/>
                  </a:cubicBezTo>
                  <a:cubicBezTo>
                    <a:pt x="3215" y="3287"/>
                    <a:pt x="2905" y="3382"/>
                    <a:pt x="2548" y="3382"/>
                  </a:cubicBezTo>
                  <a:cubicBezTo>
                    <a:pt x="2239" y="3382"/>
                    <a:pt x="1977" y="3310"/>
                    <a:pt x="1739" y="3096"/>
                  </a:cubicBezTo>
                  <a:cubicBezTo>
                    <a:pt x="1524" y="2905"/>
                    <a:pt x="1357" y="2691"/>
                    <a:pt x="1262" y="2429"/>
                  </a:cubicBezTo>
                  <a:cubicBezTo>
                    <a:pt x="1119" y="2001"/>
                    <a:pt x="1238" y="1572"/>
                    <a:pt x="1596" y="1310"/>
                  </a:cubicBezTo>
                  <a:cubicBezTo>
                    <a:pt x="1669" y="1247"/>
                    <a:pt x="1762" y="1216"/>
                    <a:pt x="1858" y="1216"/>
                  </a:cubicBezTo>
                  <a:cubicBezTo>
                    <a:pt x="1980" y="1216"/>
                    <a:pt x="2109" y="1265"/>
                    <a:pt x="2215" y="1358"/>
                  </a:cubicBezTo>
                  <a:cubicBezTo>
                    <a:pt x="2239" y="1310"/>
                    <a:pt x="2262" y="1191"/>
                    <a:pt x="2262" y="1096"/>
                  </a:cubicBezTo>
                  <a:cubicBezTo>
                    <a:pt x="2262" y="953"/>
                    <a:pt x="2358" y="834"/>
                    <a:pt x="2477" y="738"/>
                  </a:cubicBezTo>
                  <a:cubicBezTo>
                    <a:pt x="2549" y="681"/>
                    <a:pt x="2630" y="649"/>
                    <a:pt x="2719" y="649"/>
                  </a:cubicBezTo>
                  <a:close/>
                  <a:moveTo>
                    <a:pt x="691" y="0"/>
                  </a:moveTo>
                  <a:cubicBezTo>
                    <a:pt x="310" y="0"/>
                    <a:pt x="0" y="310"/>
                    <a:pt x="0" y="691"/>
                  </a:cubicBezTo>
                  <a:lnTo>
                    <a:pt x="0" y="4406"/>
                  </a:lnTo>
                  <a:cubicBezTo>
                    <a:pt x="0" y="4477"/>
                    <a:pt x="48" y="4549"/>
                    <a:pt x="95" y="4596"/>
                  </a:cubicBezTo>
                  <a:cubicBezTo>
                    <a:pt x="167" y="4644"/>
                    <a:pt x="214" y="4644"/>
                    <a:pt x="286" y="4644"/>
                  </a:cubicBezTo>
                  <a:cubicBezTo>
                    <a:pt x="310" y="4644"/>
                    <a:pt x="357" y="4644"/>
                    <a:pt x="405" y="4620"/>
                  </a:cubicBezTo>
                  <a:lnTo>
                    <a:pt x="1381" y="4049"/>
                  </a:lnTo>
                  <a:lnTo>
                    <a:pt x="4453" y="4049"/>
                  </a:lnTo>
                  <a:cubicBezTo>
                    <a:pt x="4834" y="4049"/>
                    <a:pt x="5120" y="3763"/>
                    <a:pt x="5120" y="3358"/>
                  </a:cubicBezTo>
                  <a:lnTo>
                    <a:pt x="5120" y="643"/>
                  </a:lnTo>
                  <a:cubicBezTo>
                    <a:pt x="5120" y="334"/>
                    <a:pt x="4811" y="0"/>
                    <a:pt x="4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8"/>
            <p:cNvSpPr/>
            <p:nvPr/>
          </p:nvSpPr>
          <p:spPr>
            <a:xfrm>
              <a:off x="3334600" y="2959000"/>
              <a:ext cx="38125" cy="35750"/>
            </a:xfrm>
            <a:custGeom>
              <a:rect b="b" l="l" r="r" t="t"/>
              <a:pathLst>
                <a:path extrusionOk="0" h="1430" w="1525">
                  <a:moveTo>
                    <a:pt x="1119" y="0"/>
                  </a:moveTo>
                  <a:cubicBezTo>
                    <a:pt x="1048" y="191"/>
                    <a:pt x="929" y="524"/>
                    <a:pt x="667" y="643"/>
                  </a:cubicBezTo>
                  <a:cubicBezTo>
                    <a:pt x="619" y="653"/>
                    <a:pt x="555" y="667"/>
                    <a:pt x="480" y="667"/>
                  </a:cubicBezTo>
                  <a:cubicBezTo>
                    <a:pt x="370" y="667"/>
                    <a:pt x="237" y="637"/>
                    <a:pt x="95" y="524"/>
                  </a:cubicBezTo>
                  <a:cubicBezTo>
                    <a:pt x="0" y="643"/>
                    <a:pt x="48" y="762"/>
                    <a:pt x="72" y="881"/>
                  </a:cubicBezTo>
                  <a:cubicBezTo>
                    <a:pt x="167" y="1120"/>
                    <a:pt x="429" y="1429"/>
                    <a:pt x="762" y="1429"/>
                  </a:cubicBezTo>
                  <a:cubicBezTo>
                    <a:pt x="1238" y="1429"/>
                    <a:pt x="1429" y="1072"/>
                    <a:pt x="1500" y="762"/>
                  </a:cubicBezTo>
                  <a:cubicBezTo>
                    <a:pt x="1524" y="500"/>
                    <a:pt x="1429" y="167"/>
                    <a:pt x="1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9" name="Google Shape;2639;p68"/>
          <p:cNvSpPr/>
          <p:nvPr/>
        </p:nvSpPr>
        <p:spPr>
          <a:xfrm>
            <a:off x="3837924" y="2157450"/>
            <a:ext cx="76343" cy="18019"/>
          </a:xfrm>
          <a:custGeom>
            <a:rect b="b" l="l" r="r" t="t"/>
            <a:pathLst>
              <a:path extrusionOk="0" h="596" w="2525">
                <a:moveTo>
                  <a:pt x="0" y="0"/>
                </a:moveTo>
                <a:lnTo>
                  <a:pt x="238" y="453"/>
                </a:lnTo>
                <a:cubicBezTo>
                  <a:pt x="310" y="548"/>
                  <a:pt x="381" y="595"/>
                  <a:pt x="500" y="595"/>
                </a:cubicBezTo>
                <a:lnTo>
                  <a:pt x="2024" y="595"/>
                </a:lnTo>
                <a:cubicBezTo>
                  <a:pt x="2143" y="595"/>
                  <a:pt x="2239" y="548"/>
                  <a:pt x="2286" y="453"/>
                </a:cubicBezTo>
                <a:lnTo>
                  <a:pt x="2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0" name="Google Shape;2640;p68"/>
          <p:cNvGrpSpPr/>
          <p:nvPr/>
        </p:nvGrpSpPr>
        <p:grpSpPr>
          <a:xfrm>
            <a:off x="4411059" y="2157450"/>
            <a:ext cx="223225" cy="318953"/>
            <a:chOff x="3718600" y="2850650"/>
            <a:chExt cx="184575" cy="263750"/>
          </a:xfrm>
        </p:grpSpPr>
        <p:sp>
          <p:nvSpPr>
            <p:cNvPr id="2641" name="Google Shape;2641;p68"/>
            <p:cNvSpPr/>
            <p:nvPr/>
          </p:nvSpPr>
          <p:spPr>
            <a:xfrm>
              <a:off x="3781700" y="2850650"/>
              <a:ext cx="31575" cy="20250"/>
            </a:xfrm>
            <a:custGeom>
              <a:rect b="b" l="l" r="r" t="t"/>
              <a:pathLst>
                <a:path extrusionOk="0" h="810" w="1263">
                  <a:moveTo>
                    <a:pt x="644" y="0"/>
                  </a:moveTo>
                  <a:cubicBezTo>
                    <a:pt x="310" y="0"/>
                    <a:pt x="1" y="262"/>
                    <a:pt x="1" y="595"/>
                  </a:cubicBezTo>
                  <a:cubicBezTo>
                    <a:pt x="406" y="691"/>
                    <a:pt x="787" y="738"/>
                    <a:pt x="1263" y="810"/>
                  </a:cubicBezTo>
                  <a:lnTo>
                    <a:pt x="1263" y="619"/>
                  </a:lnTo>
                  <a:cubicBezTo>
                    <a:pt x="1263" y="310"/>
                    <a:pt x="1001"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8"/>
            <p:cNvSpPr/>
            <p:nvPr/>
          </p:nvSpPr>
          <p:spPr>
            <a:xfrm>
              <a:off x="3782300" y="2969725"/>
              <a:ext cx="30975" cy="88725"/>
            </a:xfrm>
            <a:custGeom>
              <a:rect b="b" l="l" r="r" t="t"/>
              <a:pathLst>
                <a:path extrusionOk="0" h="3549" w="1239">
                  <a:moveTo>
                    <a:pt x="1239" y="0"/>
                  </a:moveTo>
                  <a:cubicBezTo>
                    <a:pt x="787" y="48"/>
                    <a:pt x="405" y="95"/>
                    <a:pt x="1" y="214"/>
                  </a:cubicBezTo>
                  <a:lnTo>
                    <a:pt x="1" y="3548"/>
                  </a:lnTo>
                  <a:lnTo>
                    <a:pt x="1239" y="3548"/>
                  </a:lnTo>
                  <a:lnTo>
                    <a:pt x="1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8"/>
            <p:cNvSpPr/>
            <p:nvPr/>
          </p:nvSpPr>
          <p:spPr>
            <a:xfrm>
              <a:off x="3782300" y="3073300"/>
              <a:ext cx="30975" cy="41100"/>
            </a:xfrm>
            <a:custGeom>
              <a:rect b="b" l="l" r="r" t="t"/>
              <a:pathLst>
                <a:path extrusionOk="0" h="1644" w="1239">
                  <a:moveTo>
                    <a:pt x="1" y="1"/>
                  </a:moveTo>
                  <a:lnTo>
                    <a:pt x="1" y="1025"/>
                  </a:lnTo>
                  <a:cubicBezTo>
                    <a:pt x="1" y="1334"/>
                    <a:pt x="263" y="1644"/>
                    <a:pt x="620" y="1644"/>
                  </a:cubicBezTo>
                  <a:cubicBezTo>
                    <a:pt x="953" y="1644"/>
                    <a:pt x="1239" y="1382"/>
                    <a:pt x="1239" y="1025"/>
                  </a:cubicBezTo>
                  <a:lnTo>
                    <a:pt x="1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8"/>
            <p:cNvSpPr/>
            <p:nvPr/>
          </p:nvSpPr>
          <p:spPr>
            <a:xfrm>
              <a:off x="3718600" y="2863950"/>
              <a:ext cx="31575" cy="113525"/>
            </a:xfrm>
            <a:custGeom>
              <a:rect b="b" l="l" r="r" t="t"/>
              <a:pathLst>
                <a:path extrusionOk="0" h="4541" w="1263">
                  <a:moveTo>
                    <a:pt x="317" y="0"/>
                  </a:moveTo>
                  <a:cubicBezTo>
                    <a:pt x="259" y="0"/>
                    <a:pt x="209" y="12"/>
                    <a:pt x="167" y="40"/>
                  </a:cubicBezTo>
                  <a:cubicBezTo>
                    <a:pt x="72" y="87"/>
                    <a:pt x="0" y="183"/>
                    <a:pt x="0" y="302"/>
                  </a:cubicBezTo>
                  <a:lnTo>
                    <a:pt x="0" y="4207"/>
                  </a:lnTo>
                  <a:cubicBezTo>
                    <a:pt x="0" y="4302"/>
                    <a:pt x="72" y="4422"/>
                    <a:pt x="167" y="4469"/>
                  </a:cubicBezTo>
                  <a:cubicBezTo>
                    <a:pt x="215" y="4517"/>
                    <a:pt x="286" y="4541"/>
                    <a:pt x="334" y="4541"/>
                  </a:cubicBezTo>
                  <a:cubicBezTo>
                    <a:pt x="358" y="4541"/>
                    <a:pt x="429" y="4541"/>
                    <a:pt x="453" y="4493"/>
                  </a:cubicBezTo>
                  <a:cubicBezTo>
                    <a:pt x="763" y="4374"/>
                    <a:pt x="1025" y="4255"/>
                    <a:pt x="1263" y="4183"/>
                  </a:cubicBezTo>
                  <a:lnTo>
                    <a:pt x="1263" y="325"/>
                  </a:lnTo>
                  <a:cubicBezTo>
                    <a:pt x="1025" y="254"/>
                    <a:pt x="763" y="135"/>
                    <a:pt x="453" y="16"/>
                  </a:cubicBezTo>
                  <a:cubicBezTo>
                    <a:pt x="404" y="6"/>
                    <a:pt x="358"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8"/>
            <p:cNvSpPr/>
            <p:nvPr/>
          </p:nvSpPr>
          <p:spPr>
            <a:xfrm>
              <a:off x="3765050" y="2877425"/>
              <a:ext cx="138125" cy="85775"/>
            </a:xfrm>
            <a:custGeom>
              <a:rect b="b" l="l" r="r" t="t"/>
              <a:pathLst>
                <a:path extrusionOk="0" h="3431" w="5525">
                  <a:moveTo>
                    <a:pt x="0" y="1"/>
                  </a:moveTo>
                  <a:lnTo>
                    <a:pt x="0" y="3430"/>
                  </a:lnTo>
                  <a:cubicBezTo>
                    <a:pt x="1000" y="3144"/>
                    <a:pt x="1834" y="3049"/>
                    <a:pt x="3120" y="3025"/>
                  </a:cubicBezTo>
                  <a:cubicBezTo>
                    <a:pt x="3310" y="3025"/>
                    <a:pt x="3429" y="2859"/>
                    <a:pt x="3429" y="2716"/>
                  </a:cubicBezTo>
                  <a:lnTo>
                    <a:pt x="3429" y="2263"/>
                  </a:lnTo>
                  <a:lnTo>
                    <a:pt x="5215" y="2263"/>
                  </a:lnTo>
                  <a:cubicBezTo>
                    <a:pt x="5382" y="2263"/>
                    <a:pt x="5501" y="2120"/>
                    <a:pt x="5501" y="1977"/>
                  </a:cubicBezTo>
                  <a:cubicBezTo>
                    <a:pt x="5525" y="1120"/>
                    <a:pt x="4858" y="429"/>
                    <a:pt x="3977" y="429"/>
                  </a:cubicBezTo>
                  <a:lnTo>
                    <a:pt x="2548" y="429"/>
                  </a:lnTo>
                  <a:cubicBezTo>
                    <a:pt x="1477" y="334"/>
                    <a:pt x="762" y="239"/>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6" name="Google Shape;2646;p68"/>
          <p:cNvGrpSpPr/>
          <p:nvPr/>
        </p:nvGrpSpPr>
        <p:grpSpPr>
          <a:xfrm>
            <a:off x="5049713" y="2157450"/>
            <a:ext cx="257088" cy="314660"/>
            <a:chOff x="4246675" y="2850650"/>
            <a:chExt cx="212575" cy="260200"/>
          </a:xfrm>
        </p:grpSpPr>
        <p:sp>
          <p:nvSpPr>
            <p:cNvPr id="2647" name="Google Shape;2647;p68"/>
            <p:cNvSpPr/>
            <p:nvPr/>
          </p:nvSpPr>
          <p:spPr>
            <a:xfrm>
              <a:off x="4330625" y="2966150"/>
              <a:ext cx="54200" cy="31575"/>
            </a:xfrm>
            <a:custGeom>
              <a:rect b="b" l="l" r="r" t="t"/>
              <a:pathLst>
                <a:path extrusionOk="0" h="1263" w="2168">
                  <a:moveTo>
                    <a:pt x="1644" y="0"/>
                  </a:moveTo>
                  <a:cubicBezTo>
                    <a:pt x="1525" y="310"/>
                    <a:pt x="1191" y="786"/>
                    <a:pt x="810" y="810"/>
                  </a:cubicBezTo>
                  <a:cubicBezTo>
                    <a:pt x="691" y="810"/>
                    <a:pt x="406" y="810"/>
                    <a:pt x="239" y="476"/>
                  </a:cubicBezTo>
                  <a:cubicBezTo>
                    <a:pt x="25" y="595"/>
                    <a:pt x="1" y="810"/>
                    <a:pt x="1" y="953"/>
                  </a:cubicBezTo>
                  <a:cubicBezTo>
                    <a:pt x="239" y="1143"/>
                    <a:pt x="572" y="1262"/>
                    <a:pt x="882" y="1262"/>
                  </a:cubicBezTo>
                  <a:cubicBezTo>
                    <a:pt x="1477" y="1262"/>
                    <a:pt x="1906" y="977"/>
                    <a:pt x="2168" y="619"/>
                  </a:cubicBezTo>
                  <a:cubicBezTo>
                    <a:pt x="2073" y="429"/>
                    <a:pt x="1954" y="167"/>
                    <a:pt x="1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8"/>
            <p:cNvSpPr/>
            <p:nvPr/>
          </p:nvSpPr>
          <p:spPr>
            <a:xfrm>
              <a:off x="4310975" y="2920300"/>
              <a:ext cx="82800" cy="55400"/>
            </a:xfrm>
            <a:custGeom>
              <a:rect b="b" l="l" r="r" t="t"/>
              <a:pathLst>
                <a:path extrusionOk="0" h="2216" w="3312">
                  <a:moveTo>
                    <a:pt x="2097" y="0"/>
                  </a:moveTo>
                  <a:cubicBezTo>
                    <a:pt x="2049" y="310"/>
                    <a:pt x="1763" y="1120"/>
                    <a:pt x="1239" y="1263"/>
                  </a:cubicBezTo>
                  <a:cubicBezTo>
                    <a:pt x="1189" y="1284"/>
                    <a:pt x="1123" y="1299"/>
                    <a:pt x="1048" y="1299"/>
                  </a:cubicBezTo>
                  <a:cubicBezTo>
                    <a:pt x="875" y="1299"/>
                    <a:pt x="653" y="1219"/>
                    <a:pt x="453" y="953"/>
                  </a:cubicBezTo>
                  <a:cubicBezTo>
                    <a:pt x="1" y="1263"/>
                    <a:pt x="96" y="1786"/>
                    <a:pt x="191" y="1977"/>
                  </a:cubicBezTo>
                  <a:cubicBezTo>
                    <a:pt x="215" y="2072"/>
                    <a:pt x="239" y="2168"/>
                    <a:pt x="310" y="2215"/>
                  </a:cubicBezTo>
                  <a:cubicBezTo>
                    <a:pt x="430" y="2025"/>
                    <a:pt x="596" y="1834"/>
                    <a:pt x="811" y="1715"/>
                  </a:cubicBezTo>
                  <a:cubicBezTo>
                    <a:pt x="886" y="1681"/>
                    <a:pt x="967" y="1664"/>
                    <a:pt x="1047" y="1664"/>
                  </a:cubicBezTo>
                  <a:cubicBezTo>
                    <a:pt x="1246" y="1664"/>
                    <a:pt x="1440" y="1766"/>
                    <a:pt x="1525" y="1953"/>
                  </a:cubicBezTo>
                  <a:cubicBezTo>
                    <a:pt x="1525" y="1977"/>
                    <a:pt x="1549" y="1977"/>
                    <a:pt x="1549" y="1977"/>
                  </a:cubicBezTo>
                  <a:cubicBezTo>
                    <a:pt x="1644" y="1929"/>
                    <a:pt x="1835" y="1691"/>
                    <a:pt x="1882" y="1572"/>
                  </a:cubicBezTo>
                  <a:cubicBezTo>
                    <a:pt x="1906" y="1429"/>
                    <a:pt x="2025" y="1310"/>
                    <a:pt x="2192" y="1215"/>
                  </a:cubicBezTo>
                  <a:cubicBezTo>
                    <a:pt x="2263" y="1179"/>
                    <a:pt x="2335" y="1161"/>
                    <a:pt x="2406" y="1161"/>
                  </a:cubicBezTo>
                  <a:cubicBezTo>
                    <a:pt x="2478" y="1161"/>
                    <a:pt x="2549" y="1179"/>
                    <a:pt x="2620" y="1215"/>
                  </a:cubicBezTo>
                  <a:cubicBezTo>
                    <a:pt x="2859" y="1334"/>
                    <a:pt x="3073" y="1477"/>
                    <a:pt x="3216" y="1691"/>
                  </a:cubicBezTo>
                  <a:cubicBezTo>
                    <a:pt x="3311" y="1024"/>
                    <a:pt x="2978" y="262"/>
                    <a:pt x="20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8"/>
            <p:cNvSpPr/>
            <p:nvPr/>
          </p:nvSpPr>
          <p:spPr>
            <a:xfrm>
              <a:off x="4246675" y="2850650"/>
              <a:ext cx="212575" cy="260200"/>
            </a:xfrm>
            <a:custGeom>
              <a:rect b="b" l="l" r="r" t="t"/>
              <a:pathLst>
                <a:path extrusionOk="0" h="10408" w="8503">
                  <a:moveTo>
                    <a:pt x="4690" y="2159"/>
                  </a:moveTo>
                  <a:cubicBezTo>
                    <a:pt x="4731" y="2159"/>
                    <a:pt x="4772" y="2162"/>
                    <a:pt x="4811" y="2167"/>
                  </a:cubicBezTo>
                  <a:cubicBezTo>
                    <a:pt x="5383" y="2334"/>
                    <a:pt x="5835" y="2691"/>
                    <a:pt x="6097" y="3167"/>
                  </a:cubicBezTo>
                  <a:cubicBezTo>
                    <a:pt x="6359" y="3572"/>
                    <a:pt x="6455" y="4096"/>
                    <a:pt x="6383" y="4596"/>
                  </a:cubicBezTo>
                  <a:cubicBezTo>
                    <a:pt x="6336" y="4954"/>
                    <a:pt x="6217" y="5311"/>
                    <a:pt x="6002" y="5597"/>
                  </a:cubicBezTo>
                  <a:cubicBezTo>
                    <a:pt x="5907" y="5716"/>
                    <a:pt x="5859" y="5811"/>
                    <a:pt x="5740" y="5906"/>
                  </a:cubicBezTo>
                  <a:cubicBezTo>
                    <a:pt x="5359" y="6287"/>
                    <a:pt x="4811" y="6454"/>
                    <a:pt x="4216" y="6454"/>
                  </a:cubicBezTo>
                  <a:cubicBezTo>
                    <a:pt x="3740" y="6454"/>
                    <a:pt x="3287" y="6311"/>
                    <a:pt x="2906" y="5978"/>
                  </a:cubicBezTo>
                  <a:cubicBezTo>
                    <a:pt x="2644" y="5787"/>
                    <a:pt x="2406" y="5477"/>
                    <a:pt x="2263" y="5192"/>
                  </a:cubicBezTo>
                  <a:cubicBezTo>
                    <a:pt x="2216" y="5096"/>
                    <a:pt x="2192" y="5025"/>
                    <a:pt x="2168" y="4954"/>
                  </a:cubicBezTo>
                  <a:cubicBezTo>
                    <a:pt x="1930" y="4263"/>
                    <a:pt x="2144" y="3596"/>
                    <a:pt x="2644" y="3215"/>
                  </a:cubicBezTo>
                  <a:cubicBezTo>
                    <a:pt x="2750" y="3129"/>
                    <a:pt x="2874" y="3089"/>
                    <a:pt x="2999" y="3089"/>
                  </a:cubicBezTo>
                  <a:cubicBezTo>
                    <a:pt x="3186" y="3089"/>
                    <a:pt x="3373" y="3177"/>
                    <a:pt x="3502" y="3334"/>
                  </a:cubicBezTo>
                  <a:cubicBezTo>
                    <a:pt x="3573" y="3429"/>
                    <a:pt x="3621" y="3453"/>
                    <a:pt x="3621" y="3453"/>
                  </a:cubicBezTo>
                  <a:cubicBezTo>
                    <a:pt x="3621" y="3453"/>
                    <a:pt x="3740" y="3429"/>
                    <a:pt x="3859" y="3215"/>
                  </a:cubicBezTo>
                  <a:cubicBezTo>
                    <a:pt x="3978" y="3048"/>
                    <a:pt x="4049" y="2834"/>
                    <a:pt x="4049" y="2715"/>
                  </a:cubicBezTo>
                  <a:cubicBezTo>
                    <a:pt x="4073" y="2524"/>
                    <a:pt x="4168" y="2358"/>
                    <a:pt x="4311" y="2263"/>
                  </a:cubicBezTo>
                  <a:cubicBezTo>
                    <a:pt x="4421" y="2190"/>
                    <a:pt x="4557" y="2159"/>
                    <a:pt x="4690" y="2159"/>
                  </a:cubicBezTo>
                  <a:close/>
                  <a:moveTo>
                    <a:pt x="4240" y="0"/>
                  </a:moveTo>
                  <a:cubicBezTo>
                    <a:pt x="1906" y="0"/>
                    <a:pt x="1" y="1905"/>
                    <a:pt x="1" y="4263"/>
                  </a:cubicBezTo>
                  <a:cubicBezTo>
                    <a:pt x="1" y="6168"/>
                    <a:pt x="1239" y="7811"/>
                    <a:pt x="3025" y="8335"/>
                  </a:cubicBezTo>
                  <a:lnTo>
                    <a:pt x="3954" y="10216"/>
                  </a:lnTo>
                  <a:cubicBezTo>
                    <a:pt x="4002" y="10312"/>
                    <a:pt x="4097" y="10407"/>
                    <a:pt x="4216" y="10407"/>
                  </a:cubicBezTo>
                  <a:cubicBezTo>
                    <a:pt x="4335" y="10407"/>
                    <a:pt x="4430" y="10336"/>
                    <a:pt x="4478" y="10216"/>
                  </a:cubicBezTo>
                  <a:lnTo>
                    <a:pt x="5407" y="8335"/>
                  </a:lnTo>
                  <a:cubicBezTo>
                    <a:pt x="7217" y="7811"/>
                    <a:pt x="8455" y="6144"/>
                    <a:pt x="8455" y="4263"/>
                  </a:cubicBezTo>
                  <a:cubicBezTo>
                    <a:pt x="8503" y="1905"/>
                    <a:pt x="6598" y="0"/>
                    <a:pt x="4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68"/>
          <p:cNvGrpSpPr/>
          <p:nvPr/>
        </p:nvGrpSpPr>
        <p:grpSpPr>
          <a:xfrm>
            <a:off x="5688397" y="2158145"/>
            <a:ext cx="319009" cy="318258"/>
            <a:chOff x="4774775" y="2851225"/>
            <a:chExt cx="263775" cy="263175"/>
          </a:xfrm>
        </p:grpSpPr>
        <p:sp>
          <p:nvSpPr>
            <p:cNvPr id="2651" name="Google Shape;2651;p68"/>
            <p:cNvSpPr/>
            <p:nvPr/>
          </p:nvSpPr>
          <p:spPr>
            <a:xfrm>
              <a:off x="4805125" y="2893500"/>
              <a:ext cx="201275" cy="69100"/>
            </a:xfrm>
            <a:custGeom>
              <a:rect b="b" l="l" r="r" t="t"/>
              <a:pathLst>
                <a:path extrusionOk="0" h="2764" w="8051">
                  <a:moveTo>
                    <a:pt x="4002" y="1120"/>
                  </a:moveTo>
                  <a:cubicBezTo>
                    <a:pt x="4168" y="1120"/>
                    <a:pt x="4288" y="1263"/>
                    <a:pt x="4288" y="1430"/>
                  </a:cubicBezTo>
                  <a:cubicBezTo>
                    <a:pt x="4335" y="1573"/>
                    <a:pt x="4168" y="1715"/>
                    <a:pt x="4002" y="1715"/>
                  </a:cubicBezTo>
                  <a:cubicBezTo>
                    <a:pt x="3811" y="1715"/>
                    <a:pt x="3692" y="1573"/>
                    <a:pt x="3692" y="1430"/>
                  </a:cubicBezTo>
                  <a:cubicBezTo>
                    <a:pt x="3692" y="1239"/>
                    <a:pt x="3859" y="1120"/>
                    <a:pt x="4002" y="1120"/>
                  </a:cubicBezTo>
                  <a:close/>
                  <a:moveTo>
                    <a:pt x="4002" y="1"/>
                  </a:moveTo>
                  <a:lnTo>
                    <a:pt x="2906" y="1191"/>
                  </a:lnTo>
                  <a:cubicBezTo>
                    <a:pt x="2716" y="1358"/>
                    <a:pt x="2478" y="1477"/>
                    <a:pt x="2216" y="1477"/>
                  </a:cubicBezTo>
                  <a:lnTo>
                    <a:pt x="1" y="1477"/>
                  </a:lnTo>
                  <a:lnTo>
                    <a:pt x="1" y="2763"/>
                  </a:lnTo>
                  <a:lnTo>
                    <a:pt x="8050" y="2763"/>
                  </a:lnTo>
                  <a:lnTo>
                    <a:pt x="8050" y="1477"/>
                  </a:lnTo>
                  <a:lnTo>
                    <a:pt x="5788" y="1477"/>
                  </a:lnTo>
                  <a:cubicBezTo>
                    <a:pt x="5526" y="1477"/>
                    <a:pt x="5288" y="1358"/>
                    <a:pt x="5097" y="1191"/>
                  </a:cubicBezTo>
                  <a:lnTo>
                    <a:pt x="4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8"/>
            <p:cNvSpPr/>
            <p:nvPr/>
          </p:nvSpPr>
          <p:spPr>
            <a:xfrm>
              <a:off x="4927775" y="3031025"/>
              <a:ext cx="46475" cy="83375"/>
            </a:xfrm>
            <a:custGeom>
              <a:rect b="b" l="l" r="r" t="t"/>
              <a:pathLst>
                <a:path extrusionOk="0" h="3335" w="1859">
                  <a:moveTo>
                    <a:pt x="929" y="1"/>
                  </a:moveTo>
                  <a:cubicBezTo>
                    <a:pt x="668" y="1"/>
                    <a:pt x="382" y="96"/>
                    <a:pt x="1" y="263"/>
                  </a:cubicBezTo>
                  <a:lnTo>
                    <a:pt x="1" y="3287"/>
                  </a:lnTo>
                  <a:lnTo>
                    <a:pt x="1" y="3335"/>
                  </a:lnTo>
                  <a:lnTo>
                    <a:pt x="1858" y="3335"/>
                  </a:lnTo>
                  <a:lnTo>
                    <a:pt x="1858" y="3287"/>
                  </a:lnTo>
                  <a:lnTo>
                    <a:pt x="1858" y="263"/>
                  </a:lnTo>
                  <a:cubicBezTo>
                    <a:pt x="1501" y="72"/>
                    <a:pt x="119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8"/>
            <p:cNvSpPr/>
            <p:nvPr/>
          </p:nvSpPr>
          <p:spPr>
            <a:xfrm>
              <a:off x="4835500" y="3031025"/>
              <a:ext cx="46450" cy="83375"/>
            </a:xfrm>
            <a:custGeom>
              <a:rect b="b" l="l" r="r" t="t"/>
              <a:pathLst>
                <a:path extrusionOk="0" h="3335" w="1858">
                  <a:moveTo>
                    <a:pt x="929" y="1"/>
                  </a:moveTo>
                  <a:cubicBezTo>
                    <a:pt x="667" y="1"/>
                    <a:pt x="381" y="96"/>
                    <a:pt x="0" y="263"/>
                  </a:cubicBezTo>
                  <a:lnTo>
                    <a:pt x="0" y="3287"/>
                  </a:lnTo>
                  <a:lnTo>
                    <a:pt x="0" y="3335"/>
                  </a:lnTo>
                  <a:lnTo>
                    <a:pt x="1858" y="3335"/>
                  </a:lnTo>
                  <a:lnTo>
                    <a:pt x="1858" y="3287"/>
                  </a:lnTo>
                  <a:lnTo>
                    <a:pt x="1858" y="263"/>
                  </a:lnTo>
                  <a:cubicBezTo>
                    <a:pt x="1501" y="72"/>
                    <a:pt x="119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8"/>
            <p:cNvSpPr/>
            <p:nvPr/>
          </p:nvSpPr>
          <p:spPr>
            <a:xfrm>
              <a:off x="4774775" y="2977450"/>
              <a:ext cx="263775" cy="136375"/>
            </a:xfrm>
            <a:custGeom>
              <a:rect b="b" l="l" r="r" t="t"/>
              <a:pathLst>
                <a:path extrusionOk="0" h="5455" w="10551">
                  <a:moveTo>
                    <a:pt x="882" y="1"/>
                  </a:moveTo>
                  <a:cubicBezTo>
                    <a:pt x="715" y="1"/>
                    <a:pt x="596" y="143"/>
                    <a:pt x="596" y="286"/>
                  </a:cubicBezTo>
                  <a:lnTo>
                    <a:pt x="596" y="4859"/>
                  </a:lnTo>
                  <a:lnTo>
                    <a:pt x="286" y="4859"/>
                  </a:lnTo>
                  <a:cubicBezTo>
                    <a:pt x="119" y="4859"/>
                    <a:pt x="0" y="5002"/>
                    <a:pt x="0" y="5144"/>
                  </a:cubicBezTo>
                  <a:cubicBezTo>
                    <a:pt x="0" y="5335"/>
                    <a:pt x="143" y="5454"/>
                    <a:pt x="286" y="5454"/>
                  </a:cubicBezTo>
                  <a:lnTo>
                    <a:pt x="1834" y="5454"/>
                  </a:lnTo>
                  <a:lnTo>
                    <a:pt x="1834" y="5406"/>
                  </a:lnTo>
                  <a:lnTo>
                    <a:pt x="1834" y="2168"/>
                  </a:lnTo>
                  <a:cubicBezTo>
                    <a:pt x="1834" y="2049"/>
                    <a:pt x="1906" y="1953"/>
                    <a:pt x="2001" y="1906"/>
                  </a:cubicBezTo>
                  <a:cubicBezTo>
                    <a:pt x="2525" y="1596"/>
                    <a:pt x="2953" y="1477"/>
                    <a:pt x="3406" y="1477"/>
                  </a:cubicBezTo>
                  <a:cubicBezTo>
                    <a:pt x="3811" y="1477"/>
                    <a:pt x="4263" y="1644"/>
                    <a:pt x="4787" y="1906"/>
                  </a:cubicBezTo>
                  <a:cubicBezTo>
                    <a:pt x="4882" y="1953"/>
                    <a:pt x="4954" y="2049"/>
                    <a:pt x="4954" y="2168"/>
                  </a:cubicBezTo>
                  <a:lnTo>
                    <a:pt x="4954" y="5406"/>
                  </a:lnTo>
                  <a:lnTo>
                    <a:pt x="4954" y="5454"/>
                  </a:lnTo>
                  <a:lnTo>
                    <a:pt x="5573" y="5454"/>
                  </a:lnTo>
                  <a:lnTo>
                    <a:pt x="5573" y="5406"/>
                  </a:lnTo>
                  <a:lnTo>
                    <a:pt x="5573" y="2168"/>
                  </a:lnTo>
                  <a:cubicBezTo>
                    <a:pt x="5573" y="2049"/>
                    <a:pt x="5621" y="1953"/>
                    <a:pt x="5716" y="1906"/>
                  </a:cubicBezTo>
                  <a:cubicBezTo>
                    <a:pt x="6264" y="1596"/>
                    <a:pt x="6668" y="1477"/>
                    <a:pt x="7121" y="1477"/>
                  </a:cubicBezTo>
                  <a:cubicBezTo>
                    <a:pt x="7526" y="1477"/>
                    <a:pt x="7978" y="1644"/>
                    <a:pt x="8526" y="1906"/>
                  </a:cubicBezTo>
                  <a:cubicBezTo>
                    <a:pt x="8597" y="1953"/>
                    <a:pt x="8669" y="2049"/>
                    <a:pt x="8669" y="2168"/>
                  </a:cubicBezTo>
                  <a:lnTo>
                    <a:pt x="8669" y="5406"/>
                  </a:lnTo>
                  <a:lnTo>
                    <a:pt x="8669" y="5454"/>
                  </a:lnTo>
                  <a:lnTo>
                    <a:pt x="10241" y="5454"/>
                  </a:lnTo>
                  <a:cubicBezTo>
                    <a:pt x="10431" y="5454"/>
                    <a:pt x="10550" y="5287"/>
                    <a:pt x="10550" y="5144"/>
                  </a:cubicBezTo>
                  <a:cubicBezTo>
                    <a:pt x="10503" y="5002"/>
                    <a:pt x="10360" y="4859"/>
                    <a:pt x="10169" y="4859"/>
                  </a:cubicBezTo>
                  <a:lnTo>
                    <a:pt x="9883" y="4859"/>
                  </a:lnTo>
                  <a:lnTo>
                    <a:pt x="9883" y="286"/>
                  </a:lnTo>
                  <a:cubicBezTo>
                    <a:pt x="9883" y="120"/>
                    <a:pt x="9741" y="1"/>
                    <a:pt x="9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8"/>
            <p:cNvSpPr/>
            <p:nvPr/>
          </p:nvSpPr>
          <p:spPr>
            <a:xfrm>
              <a:off x="4790250" y="2851225"/>
              <a:ext cx="227450" cy="63750"/>
            </a:xfrm>
            <a:custGeom>
              <a:rect b="b" l="l" r="r" t="t"/>
              <a:pathLst>
                <a:path extrusionOk="0" h="2550" w="9098">
                  <a:moveTo>
                    <a:pt x="4525" y="1"/>
                  </a:moveTo>
                  <a:cubicBezTo>
                    <a:pt x="4454" y="1"/>
                    <a:pt x="4359" y="49"/>
                    <a:pt x="4287" y="96"/>
                  </a:cubicBezTo>
                  <a:lnTo>
                    <a:pt x="3763" y="692"/>
                  </a:lnTo>
                  <a:lnTo>
                    <a:pt x="1025" y="692"/>
                  </a:lnTo>
                  <a:cubicBezTo>
                    <a:pt x="906" y="692"/>
                    <a:pt x="810" y="763"/>
                    <a:pt x="763" y="858"/>
                  </a:cubicBezTo>
                  <a:lnTo>
                    <a:pt x="72" y="2097"/>
                  </a:lnTo>
                  <a:cubicBezTo>
                    <a:pt x="1" y="2192"/>
                    <a:pt x="1" y="2311"/>
                    <a:pt x="72" y="2382"/>
                  </a:cubicBezTo>
                  <a:cubicBezTo>
                    <a:pt x="167" y="2478"/>
                    <a:pt x="286" y="2549"/>
                    <a:pt x="358" y="2549"/>
                  </a:cubicBezTo>
                  <a:lnTo>
                    <a:pt x="2787" y="2549"/>
                  </a:lnTo>
                  <a:cubicBezTo>
                    <a:pt x="2858" y="2549"/>
                    <a:pt x="2954" y="2501"/>
                    <a:pt x="3001" y="2454"/>
                  </a:cubicBezTo>
                  <a:lnTo>
                    <a:pt x="4573" y="763"/>
                  </a:lnTo>
                  <a:lnTo>
                    <a:pt x="6121" y="2454"/>
                  </a:lnTo>
                  <a:cubicBezTo>
                    <a:pt x="6169" y="2501"/>
                    <a:pt x="6264" y="2549"/>
                    <a:pt x="6359" y="2549"/>
                  </a:cubicBezTo>
                  <a:lnTo>
                    <a:pt x="8764" y="2549"/>
                  </a:lnTo>
                  <a:cubicBezTo>
                    <a:pt x="8883" y="2549"/>
                    <a:pt x="8979" y="2478"/>
                    <a:pt x="9026" y="2382"/>
                  </a:cubicBezTo>
                  <a:cubicBezTo>
                    <a:pt x="9098" y="2311"/>
                    <a:pt x="9098" y="2192"/>
                    <a:pt x="9026" y="2097"/>
                  </a:cubicBezTo>
                  <a:lnTo>
                    <a:pt x="8336" y="858"/>
                  </a:lnTo>
                  <a:cubicBezTo>
                    <a:pt x="8288" y="763"/>
                    <a:pt x="8193" y="692"/>
                    <a:pt x="8074" y="692"/>
                  </a:cubicBezTo>
                  <a:lnTo>
                    <a:pt x="5311" y="692"/>
                  </a:lnTo>
                  <a:lnTo>
                    <a:pt x="4763" y="96"/>
                  </a:lnTo>
                  <a:cubicBezTo>
                    <a:pt x="4716" y="49"/>
                    <a:pt x="4621" y="1"/>
                    <a:pt x="4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68"/>
          <p:cNvGrpSpPr/>
          <p:nvPr/>
        </p:nvGrpSpPr>
        <p:grpSpPr>
          <a:xfrm>
            <a:off x="6325630" y="2163950"/>
            <a:ext cx="320431" cy="200865"/>
            <a:chOff x="5301675" y="2856025"/>
            <a:chExt cx="264950" cy="166100"/>
          </a:xfrm>
        </p:grpSpPr>
        <p:sp>
          <p:nvSpPr>
            <p:cNvPr id="2657" name="Google Shape;2657;p68"/>
            <p:cNvSpPr/>
            <p:nvPr/>
          </p:nvSpPr>
          <p:spPr>
            <a:xfrm>
              <a:off x="5414775" y="2856025"/>
              <a:ext cx="151850" cy="166100"/>
            </a:xfrm>
            <a:custGeom>
              <a:rect b="b" l="l" r="r" t="t"/>
              <a:pathLst>
                <a:path extrusionOk="0" h="6644" w="6074">
                  <a:moveTo>
                    <a:pt x="3679" y="0"/>
                  </a:moveTo>
                  <a:cubicBezTo>
                    <a:pt x="3533" y="0"/>
                    <a:pt x="3386" y="37"/>
                    <a:pt x="3240" y="119"/>
                  </a:cubicBezTo>
                  <a:cubicBezTo>
                    <a:pt x="3049" y="238"/>
                    <a:pt x="2930" y="476"/>
                    <a:pt x="2883" y="714"/>
                  </a:cubicBezTo>
                  <a:cubicBezTo>
                    <a:pt x="2859" y="1190"/>
                    <a:pt x="2478" y="1976"/>
                    <a:pt x="2216" y="2024"/>
                  </a:cubicBezTo>
                  <a:cubicBezTo>
                    <a:pt x="2209" y="2025"/>
                    <a:pt x="2203" y="2026"/>
                    <a:pt x="2196" y="2026"/>
                  </a:cubicBezTo>
                  <a:cubicBezTo>
                    <a:pt x="2102" y="2026"/>
                    <a:pt x="1974" y="1876"/>
                    <a:pt x="1930" y="1809"/>
                  </a:cubicBezTo>
                  <a:cubicBezTo>
                    <a:pt x="1811" y="1643"/>
                    <a:pt x="1644" y="1524"/>
                    <a:pt x="1430" y="1500"/>
                  </a:cubicBezTo>
                  <a:cubicBezTo>
                    <a:pt x="1384" y="1490"/>
                    <a:pt x="1339" y="1485"/>
                    <a:pt x="1296" y="1485"/>
                  </a:cubicBezTo>
                  <a:cubicBezTo>
                    <a:pt x="1135" y="1485"/>
                    <a:pt x="989" y="1549"/>
                    <a:pt x="858" y="1643"/>
                  </a:cubicBezTo>
                  <a:cubicBezTo>
                    <a:pt x="453" y="2000"/>
                    <a:pt x="144" y="2476"/>
                    <a:pt x="72" y="3048"/>
                  </a:cubicBezTo>
                  <a:cubicBezTo>
                    <a:pt x="1" y="3381"/>
                    <a:pt x="1" y="3786"/>
                    <a:pt x="72" y="4143"/>
                  </a:cubicBezTo>
                  <a:lnTo>
                    <a:pt x="1858" y="4143"/>
                  </a:lnTo>
                  <a:cubicBezTo>
                    <a:pt x="2001" y="3643"/>
                    <a:pt x="2454" y="3286"/>
                    <a:pt x="2978" y="3286"/>
                  </a:cubicBezTo>
                  <a:cubicBezTo>
                    <a:pt x="3645" y="3286"/>
                    <a:pt x="4145" y="3810"/>
                    <a:pt x="4145" y="4429"/>
                  </a:cubicBezTo>
                  <a:cubicBezTo>
                    <a:pt x="4145" y="5096"/>
                    <a:pt x="3597" y="5596"/>
                    <a:pt x="2978" y="5596"/>
                  </a:cubicBezTo>
                  <a:cubicBezTo>
                    <a:pt x="2454" y="5596"/>
                    <a:pt x="2001" y="5239"/>
                    <a:pt x="1858" y="4739"/>
                  </a:cubicBezTo>
                  <a:lnTo>
                    <a:pt x="239" y="4739"/>
                  </a:lnTo>
                  <a:cubicBezTo>
                    <a:pt x="596" y="5691"/>
                    <a:pt x="1525" y="6644"/>
                    <a:pt x="3002" y="6644"/>
                  </a:cubicBezTo>
                  <a:cubicBezTo>
                    <a:pt x="3811" y="6644"/>
                    <a:pt x="4502" y="6334"/>
                    <a:pt x="5050" y="5739"/>
                  </a:cubicBezTo>
                  <a:cubicBezTo>
                    <a:pt x="5550" y="5239"/>
                    <a:pt x="5859" y="4524"/>
                    <a:pt x="5978" y="3786"/>
                  </a:cubicBezTo>
                  <a:cubicBezTo>
                    <a:pt x="6074" y="3072"/>
                    <a:pt x="5955" y="2238"/>
                    <a:pt x="5621" y="1571"/>
                  </a:cubicBezTo>
                  <a:cubicBezTo>
                    <a:pt x="5264" y="809"/>
                    <a:pt x="4645" y="309"/>
                    <a:pt x="3883" y="23"/>
                  </a:cubicBezTo>
                  <a:cubicBezTo>
                    <a:pt x="3815" y="8"/>
                    <a:pt x="3747" y="0"/>
                    <a:pt x="3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8"/>
            <p:cNvSpPr/>
            <p:nvPr/>
          </p:nvSpPr>
          <p:spPr>
            <a:xfrm>
              <a:off x="5474925" y="2954225"/>
              <a:ext cx="28600" cy="28600"/>
            </a:xfrm>
            <a:custGeom>
              <a:rect b="b" l="l" r="r" t="t"/>
              <a:pathLst>
                <a:path extrusionOk="0" h="1144" w="1144">
                  <a:moveTo>
                    <a:pt x="572" y="1"/>
                  </a:moveTo>
                  <a:cubicBezTo>
                    <a:pt x="238" y="1"/>
                    <a:pt x="0" y="239"/>
                    <a:pt x="0" y="572"/>
                  </a:cubicBezTo>
                  <a:cubicBezTo>
                    <a:pt x="0" y="858"/>
                    <a:pt x="286" y="1144"/>
                    <a:pt x="572" y="1144"/>
                  </a:cubicBezTo>
                  <a:cubicBezTo>
                    <a:pt x="881" y="1144"/>
                    <a:pt x="1143" y="906"/>
                    <a:pt x="1143" y="572"/>
                  </a:cubicBezTo>
                  <a:cubicBezTo>
                    <a:pt x="1143" y="263"/>
                    <a:pt x="905" y="1"/>
                    <a:pt x="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8"/>
            <p:cNvSpPr/>
            <p:nvPr/>
          </p:nvSpPr>
          <p:spPr>
            <a:xfrm>
              <a:off x="5301675" y="2960175"/>
              <a:ext cx="119100" cy="14925"/>
            </a:xfrm>
            <a:custGeom>
              <a:rect b="b" l="l" r="r" t="t"/>
              <a:pathLst>
                <a:path extrusionOk="0" h="597" w="4764">
                  <a:moveTo>
                    <a:pt x="310" y="1"/>
                  </a:moveTo>
                  <a:cubicBezTo>
                    <a:pt x="119" y="1"/>
                    <a:pt x="0" y="144"/>
                    <a:pt x="0" y="311"/>
                  </a:cubicBezTo>
                  <a:cubicBezTo>
                    <a:pt x="0" y="477"/>
                    <a:pt x="143" y="596"/>
                    <a:pt x="310" y="596"/>
                  </a:cubicBezTo>
                  <a:lnTo>
                    <a:pt x="4763" y="596"/>
                  </a:lnTo>
                  <a:cubicBezTo>
                    <a:pt x="4763" y="573"/>
                    <a:pt x="4739" y="549"/>
                    <a:pt x="4739" y="501"/>
                  </a:cubicBezTo>
                  <a:cubicBezTo>
                    <a:pt x="4644" y="382"/>
                    <a:pt x="4620" y="215"/>
                    <a:pt x="4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68"/>
          <p:cNvGrpSpPr/>
          <p:nvPr/>
        </p:nvGrpSpPr>
        <p:grpSpPr>
          <a:xfrm>
            <a:off x="6962863" y="2164645"/>
            <a:ext cx="322577" cy="280799"/>
            <a:chOff x="5828575" y="2856600"/>
            <a:chExt cx="266725" cy="232200"/>
          </a:xfrm>
        </p:grpSpPr>
        <p:sp>
          <p:nvSpPr>
            <p:cNvPr id="2661" name="Google Shape;2661;p68"/>
            <p:cNvSpPr/>
            <p:nvPr/>
          </p:nvSpPr>
          <p:spPr>
            <a:xfrm>
              <a:off x="5845225" y="2856600"/>
              <a:ext cx="178650" cy="47650"/>
            </a:xfrm>
            <a:custGeom>
              <a:rect b="b" l="l" r="r" t="t"/>
              <a:pathLst>
                <a:path extrusionOk="0" h="1906" w="7146">
                  <a:moveTo>
                    <a:pt x="1811" y="0"/>
                  </a:moveTo>
                  <a:cubicBezTo>
                    <a:pt x="1311" y="0"/>
                    <a:pt x="858" y="286"/>
                    <a:pt x="620" y="715"/>
                  </a:cubicBezTo>
                  <a:cubicBezTo>
                    <a:pt x="549" y="881"/>
                    <a:pt x="263" y="1405"/>
                    <a:pt x="1" y="1905"/>
                  </a:cubicBezTo>
                  <a:cubicBezTo>
                    <a:pt x="882" y="1620"/>
                    <a:pt x="2192" y="1477"/>
                    <a:pt x="3573" y="1477"/>
                  </a:cubicBezTo>
                  <a:cubicBezTo>
                    <a:pt x="3640" y="1469"/>
                    <a:pt x="3743" y="1465"/>
                    <a:pt x="3874" y="1465"/>
                  </a:cubicBezTo>
                  <a:cubicBezTo>
                    <a:pt x="4582" y="1465"/>
                    <a:pt x="6101" y="1580"/>
                    <a:pt x="7145" y="1882"/>
                  </a:cubicBezTo>
                  <a:cubicBezTo>
                    <a:pt x="6836" y="1286"/>
                    <a:pt x="6502" y="715"/>
                    <a:pt x="6502" y="715"/>
                  </a:cubicBezTo>
                  <a:cubicBezTo>
                    <a:pt x="6264" y="286"/>
                    <a:pt x="5835" y="0"/>
                    <a:pt x="5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8"/>
            <p:cNvSpPr/>
            <p:nvPr/>
          </p:nvSpPr>
          <p:spPr>
            <a:xfrm>
              <a:off x="5828575" y="2936975"/>
              <a:ext cx="31575" cy="14900"/>
            </a:xfrm>
            <a:custGeom>
              <a:rect b="b" l="l" r="r" t="t"/>
              <a:pathLst>
                <a:path extrusionOk="0" h="596" w="1263">
                  <a:moveTo>
                    <a:pt x="24" y="0"/>
                  </a:moveTo>
                  <a:cubicBezTo>
                    <a:pt x="0" y="95"/>
                    <a:pt x="0" y="191"/>
                    <a:pt x="0" y="262"/>
                  </a:cubicBezTo>
                  <a:lnTo>
                    <a:pt x="0" y="596"/>
                  </a:lnTo>
                  <a:lnTo>
                    <a:pt x="1262" y="596"/>
                  </a:lnTo>
                  <a:cubicBezTo>
                    <a:pt x="1143" y="310"/>
                    <a:pt x="834"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8"/>
            <p:cNvSpPr/>
            <p:nvPr/>
          </p:nvSpPr>
          <p:spPr>
            <a:xfrm>
              <a:off x="5829150" y="2907200"/>
              <a:ext cx="212575" cy="79200"/>
            </a:xfrm>
            <a:custGeom>
              <a:rect b="b" l="l" r="r" t="t"/>
              <a:pathLst>
                <a:path extrusionOk="0" h="3168" w="8503">
                  <a:moveTo>
                    <a:pt x="5192" y="1239"/>
                  </a:moveTo>
                  <a:cubicBezTo>
                    <a:pt x="5359" y="1239"/>
                    <a:pt x="5478" y="1382"/>
                    <a:pt x="5478" y="1525"/>
                  </a:cubicBezTo>
                  <a:cubicBezTo>
                    <a:pt x="5478" y="1668"/>
                    <a:pt x="5335" y="1834"/>
                    <a:pt x="5192" y="1834"/>
                  </a:cubicBezTo>
                  <a:lnTo>
                    <a:pt x="3287" y="1834"/>
                  </a:lnTo>
                  <a:cubicBezTo>
                    <a:pt x="3097" y="1834"/>
                    <a:pt x="2978" y="1668"/>
                    <a:pt x="2978" y="1525"/>
                  </a:cubicBezTo>
                  <a:cubicBezTo>
                    <a:pt x="2978" y="1382"/>
                    <a:pt x="3144" y="1239"/>
                    <a:pt x="3287" y="1239"/>
                  </a:cubicBezTo>
                  <a:close/>
                  <a:moveTo>
                    <a:pt x="4240" y="1"/>
                  </a:moveTo>
                  <a:cubicBezTo>
                    <a:pt x="2739" y="1"/>
                    <a:pt x="1430" y="215"/>
                    <a:pt x="644" y="501"/>
                  </a:cubicBezTo>
                  <a:cubicBezTo>
                    <a:pt x="572" y="548"/>
                    <a:pt x="525" y="572"/>
                    <a:pt x="477" y="596"/>
                  </a:cubicBezTo>
                  <a:cubicBezTo>
                    <a:pt x="882" y="643"/>
                    <a:pt x="1239" y="786"/>
                    <a:pt x="1501" y="1072"/>
                  </a:cubicBezTo>
                  <a:cubicBezTo>
                    <a:pt x="1763" y="1334"/>
                    <a:pt x="1906" y="1739"/>
                    <a:pt x="1906" y="2120"/>
                  </a:cubicBezTo>
                  <a:cubicBezTo>
                    <a:pt x="1906" y="2215"/>
                    <a:pt x="1882" y="2263"/>
                    <a:pt x="1835" y="2334"/>
                  </a:cubicBezTo>
                  <a:cubicBezTo>
                    <a:pt x="1763" y="2382"/>
                    <a:pt x="1668" y="2430"/>
                    <a:pt x="1620" y="2430"/>
                  </a:cubicBezTo>
                  <a:lnTo>
                    <a:pt x="1" y="2430"/>
                  </a:lnTo>
                  <a:lnTo>
                    <a:pt x="1" y="3168"/>
                  </a:lnTo>
                  <a:lnTo>
                    <a:pt x="4692" y="3168"/>
                  </a:lnTo>
                  <a:cubicBezTo>
                    <a:pt x="4764" y="2977"/>
                    <a:pt x="4883" y="2811"/>
                    <a:pt x="5002" y="2596"/>
                  </a:cubicBezTo>
                  <a:cubicBezTo>
                    <a:pt x="5169" y="2453"/>
                    <a:pt x="5407" y="2334"/>
                    <a:pt x="5645" y="2334"/>
                  </a:cubicBezTo>
                  <a:cubicBezTo>
                    <a:pt x="5812" y="2334"/>
                    <a:pt x="6002" y="2382"/>
                    <a:pt x="6145" y="2501"/>
                  </a:cubicBezTo>
                  <a:cubicBezTo>
                    <a:pt x="6288" y="2215"/>
                    <a:pt x="6407" y="1858"/>
                    <a:pt x="6431" y="1501"/>
                  </a:cubicBezTo>
                  <a:cubicBezTo>
                    <a:pt x="6478" y="1120"/>
                    <a:pt x="6788" y="810"/>
                    <a:pt x="7193" y="810"/>
                  </a:cubicBezTo>
                  <a:lnTo>
                    <a:pt x="7312" y="810"/>
                  </a:lnTo>
                  <a:cubicBezTo>
                    <a:pt x="7717" y="882"/>
                    <a:pt x="8145" y="1072"/>
                    <a:pt x="8503" y="1382"/>
                  </a:cubicBezTo>
                  <a:cubicBezTo>
                    <a:pt x="8455" y="953"/>
                    <a:pt x="8193" y="596"/>
                    <a:pt x="7788" y="477"/>
                  </a:cubicBezTo>
                  <a:cubicBezTo>
                    <a:pt x="6669" y="120"/>
                    <a:pt x="4716" y="1"/>
                    <a:pt x="4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8"/>
            <p:cNvSpPr/>
            <p:nvPr/>
          </p:nvSpPr>
          <p:spPr>
            <a:xfrm>
              <a:off x="5997050" y="3039975"/>
              <a:ext cx="51225" cy="48825"/>
            </a:xfrm>
            <a:custGeom>
              <a:rect b="b" l="l" r="r" t="t"/>
              <a:pathLst>
                <a:path extrusionOk="0" h="1953" w="2049">
                  <a:moveTo>
                    <a:pt x="739" y="0"/>
                  </a:moveTo>
                  <a:cubicBezTo>
                    <a:pt x="715" y="262"/>
                    <a:pt x="644" y="595"/>
                    <a:pt x="524" y="881"/>
                  </a:cubicBezTo>
                  <a:cubicBezTo>
                    <a:pt x="405" y="1215"/>
                    <a:pt x="215" y="1477"/>
                    <a:pt x="1" y="1715"/>
                  </a:cubicBezTo>
                  <a:cubicBezTo>
                    <a:pt x="358" y="1881"/>
                    <a:pt x="715" y="1953"/>
                    <a:pt x="1072" y="1953"/>
                  </a:cubicBezTo>
                  <a:cubicBezTo>
                    <a:pt x="1429" y="1953"/>
                    <a:pt x="1739" y="1905"/>
                    <a:pt x="2049" y="1786"/>
                  </a:cubicBezTo>
                  <a:cubicBezTo>
                    <a:pt x="1858" y="881"/>
                    <a:pt x="1358" y="191"/>
                    <a:pt x="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8"/>
            <p:cNvSpPr/>
            <p:nvPr/>
          </p:nvSpPr>
          <p:spPr>
            <a:xfrm>
              <a:off x="5939300" y="2942325"/>
              <a:ext cx="156000" cy="133375"/>
            </a:xfrm>
            <a:custGeom>
              <a:rect b="b" l="l" r="r" t="t"/>
              <a:pathLst>
                <a:path extrusionOk="0" h="5335" w="6240">
                  <a:moveTo>
                    <a:pt x="2787" y="1"/>
                  </a:moveTo>
                  <a:cubicBezTo>
                    <a:pt x="2692" y="1"/>
                    <a:pt x="2620" y="24"/>
                    <a:pt x="2596" y="120"/>
                  </a:cubicBezTo>
                  <a:cubicBezTo>
                    <a:pt x="2525" y="834"/>
                    <a:pt x="2263" y="1453"/>
                    <a:pt x="1882" y="1906"/>
                  </a:cubicBezTo>
                  <a:cubicBezTo>
                    <a:pt x="1834" y="1965"/>
                    <a:pt x="1763" y="1995"/>
                    <a:pt x="1691" y="1995"/>
                  </a:cubicBezTo>
                  <a:cubicBezTo>
                    <a:pt x="1620" y="1995"/>
                    <a:pt x="1548" y="1965"/>
                    <a:pt x="1501" y="1906"/>
                  </a:cubicBezTo>
                  <a:cubicBezTo>
                    <a:pt x="1429" y="1810"/>
                    <a:pt x="1382" y="1715"/>
                    <a:pt x="1310" y="1596"/>
                  </a:cubicBezTo>
                  <a:cubicBezTo>
                    <a:pt x="1282" y="1553"/>
                    <a:pt x="1227" y="1519"/>
                    <a:pt x="1173" y="1519"/>
                  </a:cubicBezTo>
                  <a:cubicBezTo>
                    <a:pt x="1137" y="1519"/>
                    <a:pt x="1101" y="1534"/>
                    <a:pt x="1072" y="1572"/>
                  </a:cubicBezTo>
                  <a:cubicBezTo>
                    <a:pt x="1" y="3025"/>
                    <a:pt x="596" y="4525"/>
                    <a:pt x="1715" y="5287"/>
                  </a:cubicBezTo>
                  <a:cubicBezTo>
                    <a:pt x="2263" y="4859"/>
                    <a:pt x="2382" y="4168"/>
                    <a:pt x="2453" y="3501"/>
                  </a:cubicBezTo>
                  <a:cubicBezTo>
                    <a:pt x="2453" y="3335"/>
                    <a:pt x="2596" y="3215"/>
                    <a:pt x="2787" y="3215"/>
                  </a:cubicBezTo>
                  <a:cubicBezTo>
                    <a:pt x="3311" y="3239"/>
                    <a:pt x="3858" y="3549"/>
                    <a:pt x="4239" y="3978"/>
                  </a:cubicBezTo>
                  <a:cubicBezTo>
                    <a:pt x="4525" y="4335"/>
                    <a:pt x="4763" y="4811"/>
                    <a:pt x="4882" y="5335"/>
                  </a:cubicBezTo>
                  <a:cubicBezTo>
                    <a:pt x="5811" y="4692"/>
                    <a:pt x="6240" y="3430"/>
                    <a:pt x="5930" y="2120"/>
                  </a:cubicBezTo>
                  <a:cubicBezTo>
                    <a:pt x="5916" y="2051"/>
                    <a:pt x="5846" y="2014"/>
                    <a:pt x="5780" y="2014"/>
                  </a:cubicBezTo>
                  <a:cubicBezTo>
                    <a:pt x="5733" y="2014"/>
                    <a:pt x="5688" y="2033"/>
                    <a:pt x="5668" y="2072"/>
                  </a:cubicBezTo>
                  <a:cubicBezTo>
                    <a:pt x="5525" y="2311"/>
                    <a:pt x="5287" y="2525"/>
                    <a:pt x="5002" y="2620"/>
                  </a:cubicBezTo>
                  <a:cubicBezTo>
                    <a:pt x="4982" y="2630"/>
                    <a:pt x="4954" y="2636"/>
                    <a:pt x="4925" y="2636"/>
                  </a:cubicBezTo>
                  <a:cubicBezTo>
                    <a:pt x="4883" y="2636"/>
                    <a:pt x="4839" y="2624"/>
                    <a:pt x="4811" y="2596"/>
                  </a:cubicBezTo>
                  <a:cubicBezTo>
                    <a:pt x="4740" y="2549"/>
                    <a:pt x="4716" y="2501"/>
                    <a:pt x="4692" y="2406"/>
                  </a:cubicBezTo>
                  <a:cubicBezTo>
                    <a:pt x="4525" y="1167"/>
                    <a:pt x="3763" y="167"/>
                    <a:pt x="2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8"/>
            <p:cNvSpPr/>
            <p:nvPr/>
          </p:nvSpPr>
          <p:spPr>
            <a:xfrm>
              <a:off x="5828575" y="3002450"/>
              <a:ext cx="61925" cy="25625"/>
            </a:xfrm>
            <a:custGeom>
              <a:rect b="b" l="l" r="r" t="t"/>
              <a:pathLst>
                <a:path extrusionOk="0" h="1025" w="2477">
                  <a:moveTo>
                    <a:pt x="24" y="1"/>
                  </a:moveTo>
                  <a:lnTo>
                    <a:pt x="24" y="406"/>
                  </a:lnTo>
                  <a:lnTo>
                    <a:pt x="0" y="406"/>
                  </a:lnTo>
                  <a:cubicBezTo>
                    <a:pt x="0" y="715"/>
                    <a:pt x="262" y="1025"/>
                    <a:pt x="619" y="1025"/>
                  </a:cubicBezTo>
                  <a:lnTo>
                    <a:pt x="1858" y="1025"/>
                  </a:lnTo>
                  <a:cubicBezTo>
                    <a:pt x="2167" y="1025"/>
                    <a:pt x="2477" y="763"/>
                    <a:pt x="2477" y="406"/>
                  </a:cubicBezTo>
                  <a:lnTo>
                    <a:pt x="2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68"/>
          <p:cNvGrpSpPr/>
          <p:nvPr/>
        </p:nvGrpSpPr>
        <p:grpSpPr>
          <a:xfrm>
            <a:off x="7599370" y="2157450"/>
            <a:ext cx="235470" cy="313209"/>
            <a:chOff x="6354875" y="2850650"/>
            <a:chExt cx="194700" cy="259000"/>
          </a:xfrm>
        </p:grpSpPr>
        <p:sp>
          <p:nvSpPr>
            <p:cNvPr id="2668" name="Google Shape;2668;p68"/>
            <p:cNvSpPr/>
            <p:nvPr/>
          </p:nvSpPr>
          <p:spPr>
            <a:xfrm>
              <a:off x="6354875" y="2850650"/>
              <a:ext cx="170875" cy="171475"/>
            </a:xfrm>
            <a:custGeom>
              <a:rect b="b" l="l" r="r" t="t"/>
              <a:pathLst>
                <a:path extrusionOk="0" h="6859" w="6835">
                  <a:moveTo>
                    <a:pt x="691" y="0"/>
                  </a:moveTo>
                  <a:cubicBezTo>
                    <a:pt x="286" y="0"/>
                    <a:pt x="0" y="310"/>
                    <a:pt x="0" y="691"/>
                  </a:cubicBezTo>
                  <a:lnTo>
                    <a:pt x="0" y="6168"/>
                  </a:lnTo>
                  <a:cubicBezTo>
                    <a:pt x="0" y="6549"/>
                    <a:pt x="286" y="6859"/>
                    <a:pt x="691" y="6859"/>
                  </a:cubicBezTo>
                  <a:lnTo>
                    <a:pt x="786" y="6859"/>
                  </a:lnTo>
                  <a:cubicBezTo>
                    <a:pt x="714" y="6621"/>
                    <a:pt x="714" y="6382"/>
                    <a:pt x="762" y="6120"/>
                  </a:cubicBezTo>
                  <a:cubicBezTo>
                    <a:pt x="929" y="5811"/>
                    <a:pt x="1119" y="5549"/>
                    <a:pt x="1429" y="5382"/>
                  </a:cubicBezTo>
                  <a:cubicBezTo>
                    <a:pt x="1596" y="5311"/>
                    <a:pt x="1810" y="5239"/>
                    <a:pt x="2000" y="5239"/>
                  </a:cubicBezTo>
                  <a:cubicBezTo>
                    <a:pt x="2072" y="5239"/>
                    <a:pt x="2143" y="5239"/>
                    <a:pt x="2239" y="5287"/>
                  </a:cubicBezTo>
                  <a:lnTo>
                    <a:pt x="2239" y="4858"/>
                  </a:lnTo>
                  <a:cubicBezTo>
                    <a:pt x="1834" y="4501"/>
                    <a:pt x="1572" y="4001"/>
                    <a:pt x="1572" y="3429"/>
                  </a:cubicBezTo>
                  <a:cubicBezTo>
                    <a:pt x="1572" y="2382"/>
                    <a:pt x="2405" y="1548"/>
                    <a:pt x="3453" y="1548"/>
                  </a:cubicBezTo>
                  <a:cubicBezTo>
                    <a:pt x="4477" y="1548"/>
                    <a:pt x="5311" y="2382"/>
                    <a:pt x="5311" y="3429"/>
                  </a:cubicBezTo>
                  <a:cubicBezTo>
                    <a:pt x="5311" y="3882"/>
                    <a:pt x="5168" y="4287"/>
                    <a:pt x="4882" y="4620"/>
                  </a:cubicBezTo>
                  <a:cubicBezTo>
                    <a:pt x="5001" y="4644"/>
                    <a:pt x="5120" y="4692"/>
                    <a:pt x="5239" y="4763"/>
                  </a:cubicBezTo>
                  <a:cubicBezTo>
                    <a:pt x="5406" y="4692"/>
                    <a:pt x="5620" y="4620"/>
                    <a:pt x="5835" y="4620"/>
                  </a:cubicBezTo>
                  <a:cubicBezTo>
                    <a:pt x="6049" y="4620"/>
                    <a:pt x="6239" y="4692"/>
                    <a:pt x="6430" y="4763"/>
                  </a:cubicBezTo>
                  <a:cubicBezTo>
                    <a:pt x="6549" y="4715"/>
                    <a:pt x="6692" y="4644"/>
                    <a:pt x="6835" y="4620"/>
                  </a:cubicBezTo>
                  <a:lnTo>
                    <a:pt x="6835" y="691"/>
                  </a:lnTo>
                  <a:cubicBezTo>
                    <a:pt x="6835" y="310"/>
                    <a:pt x="6549" y="0"/>
                    <a:pt x="6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8"/>
            <p:cNvSpPr/>
            <p:nvPr/>
          </p:nvSpPr>
          <p:spPr>
            <a:xfrm>
              <a:off x="6409625" y="2904225"/>
              <a:ext cx="64325" cy="43475"/>
            </a:xfrm>
            <a:custGeom>
              <a:rect b="b" l="l" r="r" t="t"/>
              <a:pathLst>
                <a:path extrusionOk="0" h="1739" w="2573">
                  <a:moveTo>
                    <a:pt x="1287" y="0"/>
                  </a:moveTo>
                  <a:cubicBezTo>
                    <a:pt x="573" y="0"/>
                    <a:pt x="1" y="572"/>
                    <a:pt x="1" y="1286"/>
                  </a:cubicBezTo>
                  <a:cubicBezTo>
                    <a:pt x="1" y="1405"/>
                    <a:pt x="49" y="1525"/>
                    <a:pt x="49" y="1620"/>
                  </a:cubicBezTo>
                  <a:cubicBezTo>
                    <a:pt x="96" y="1001"/>
                    <a:pt x="596" y="477"/>
                    <a:pt x="1263" y="477"/>
                  </a:cubicBezTo>
                  <a:cubicBezTo>
                    <a:pt x="1954" y="477"/>
                    <a:pt x="2478" y="1024"/>
                    <a:pt x="2478" y="1715"/>
                  </a:cubicBezTo>
                  <a:lnTo>
                    <a:pt x="2478" y="1739"/>
                  </a:lnTo>
                  <a:cubicBezTo>
                    <a:pt x="2549" y="1596"/>
                    <a:pt x="2573" y="1429"/>
                    <a:pt x="2573" y="1286"/>
                  </a:cubicBezTo>
                  <a:cubicBezTo>
                    <a:pt x="2573" y="572"/>
                    <a:pt x="2001"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8"/>
            <p:cNvSpPr/>
            <p:nvPr/>
          </p:nvSpPr>
          <p:spPr>
            <a:xfrm>
              <a:off x="6390000" y="2932200"/>
              <a:ext cx="159575" cy="177450"/>
            </a:xfrm>
            <a:custGeom>
              <a:rect b="b" l="l" r="r" t="t"/>
              <a:pathLst>
                <a:path extrusionOk="0" h="7098" w="6383">
                  <a:moveTo>
                    <a:pt x="2143" y="1"/>
                  </a:moveTo>
                  <a:cubicBezTo>
                    <a:pt x="1810" y="1"/>
                    <a:pt x="1548" y="263"/>
                    <a:pt x="1548" y="596"/>
                  </a:cubicBezTo>
                  <a:lnTo>
                    <a:pt x="1548" y="3406"/>
                  </a:lnTo>
                  <a:lnTo>
                    <a:pt x="1238" y="2882"/>
                  </a:lnTo>
                  <a:cubicBezTo>
                    <a:pt x="1126" y="2674"/>
                    <a:pt x="928" y="2563"/>
                    <a:pt x="716" y="2563"/>
                  </a:cubicBezTo>
                  <a:cubicBezTo>
                    <a:pt x="613" y="2563"/>
                    <a:pt x="506" y="2589"/>
                    <a:pt x="405" y="2644"/>
                  </a:cubicBezTo>
                  <a:cubicBezTo>
                    <a:pt x="119" y="2811"/>
                    <a:pt x="0" y="3168"/>
                    <a:pt x="167" y="3478"/>
                  </a:cubicBezTo>
                  <a:lnTo>
                    <a:pt x="2072" y="6812"/>
                  </a:lnTo>
                  <a:cubicBezTo>
                    <a:pt x="2191" y="6978"/>
                    <a:pt x="2382" y="7097"/>
                    <a:pt x="2620" y="7097"/>
                  </a:cubicBezTo>
                  <a:lnTo>
                    <a:pt x="5787" y="7097"/>
                  </a:lnTo>
                  <a:cubicBezTo>
                    <a:pt x="6120" y="7097"/>
                    <a:pt x="6382" y="6835"/>
                    <a:pt x="6382" y="6502"/>
                  </a:cubicBezTo>
                  <a:lnTo>
                    <a:pt x="6382" y="2549"/>
                  </a:lnTo>
                  <a:cubicBezTo>
                    <a:pt x="6311" y="2215"/>
                    <a:pt x="6025" y="1953"/>
                    <a:pt x="5716" y="1953"/>
                  </a:cubicBezTo>
                  <a:cubicBezTo>
                    <a:pt x="5382" y="1953"/>
                    <a:pt x="5120" y="2215"/>
                    <a:pt x="5120" y="2549"/>
                  </a:cubicBezTo>
                  <a:cubicBezTo>
                    <a:pt x="5120" y="2215"/>
                    <a:pt x="4834" y="1953"/>
                    <a:pt x="4525" y="1953"/>
                  </a:cubicBezTo>
                  <a:cubicBezTo>
                    <a:pt x="4191" y="1953"/>
                    <a:pt x="3929" y="2215"/>
                    <a:pt x="3929" y="2549"/>
                  </a:cubicBezTo>
                  <a:cubicBezTo>
                    <a:pt x="3929" y="2215"/>
                    <a:pt x="3644" y="1953"/>
                    <a:pt x="3334" y="1953"/>
                  </a:cubicBezTo>
                  <a:cubicBezTo>
                    <a:pt x="3001" y="1953"/>
                    <a:pt x="2739" y="2215"/>
                    <a:pt x="2739" y="2549"/>
                  </a:cubicBezTo>
                  <a:lnTo>
                    <a:pt x="2739" y="596"/>
                  </a:lnTo>
                  <a:cubicBezTo>
                    <a:pt x="2739" y="263"/>
                    <a:pt x="2453"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68"/>
          <p:cNvGrpSpPr/>
          <p:nvPr/>
        </p:nvGrpSpPr>
        <p:grpSpPr>
          <a:xfrm>
            <a:off x="1222053" y="2796777"/>
            <a:ext cx="292342" cy="317532"/>
            <a:chOff x="1081750" y="3379325"/>
            <a:chExt cx="241725" cy="262575"/>
          </a:xfrm>
        </p:grpSpPr>
        <p:sp>
          <p:nvSpPr>
            <p:cNvPr id="2672" name="Google Shape;2672;p68"/>
            <p:cNvSpPr/>
            <p:nvPr/>
          </p:nvSpPr>
          <p:spPr>
            <a:xfrm>
              <a:off x="1228200" y="3596625"/>
              <a:ext cx="49450" cy="45275"/>
            </a:xfrm>
            <a:custGeom>
              <a:rect b="b" l="l" r="r" t="t"/>
              <a:pathLst>
                <a:path extrusionOk="0" h="1811" w="1978">
                  <a:moveTo>
                    <a:pt x="643" y="1"/>
                  </a:moveTo>
                  <a:cubicBezTo>
                    <a:pt x="548" y="596"/>
                    <a:pt x="334" y="1120"/>
                    <a:pt x="0" y="1572"/>
                  </a:cubicBezTo>
                  <a:cubicBezTo>
                    <a:pt x="334" y="1715"/>
                    <a:pt x="715" y="1810"/>
                    <a:pt x="1072" y="1810"/>
                  </a:cubicBezTo>
                  <a:cubicBezTo>
                    <a:pt x="1382" y="1810"/>
                    <a:pt x="1691" y="1763"/>
                    <a:pt x="1977" y="1644"/>
                  </a:cubicBezTo>
                  <a:cubicBezTo>
                    <a:pt x="1787" y="810"/>
                    <a:pt x="1239" y="167"/>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8"/>
            <p:cNvSpPr/>
            <p:nvPr/>
          </p:nvSpPr>
          <p:spPr>
            <a:xfrm>
              <a:off x="1185325" y="3501975"/>
              <a:ext cx="138150" cy="128600"/>
            </a:xfrm>
            <a:custGeom>
              <a:rect b="b" l="l" r="r" t="t"/>
              <a:pathLst>
                <a:path extrusionOk="0" h="5144" w="5526">
                  <a:moveTo>
                    <a:pt x="2144" y="0"/>
                  </a:moveTo>
                  <a:cubicBezTo>
                    <a:pt x="1977" y="0"/>
                    <a:pt x="1835" y="119"/>
                    <a:pt x="1835" y="310"/>
                  </a:cubicBezTo>
                  <a:cubicBezTo>
                    <a:pt x="1787" y="810"/>
                    <a:pt x="1620" y="1286"/>
                    <a:pt x="1382" y="1643"/>
                  </a:cubicBezTo>
                  <a:cubicBezTo>
                    <a:pt x="1311" y="1548"/>
                    <a:pt x="1287" y="1500"/>
                    <a:pt x="1263" y="1405"/>
                  </a:cubicBezTo>
                  <a:cubicBezTo>
                    <a:pt x="1239" y="1310"/>
                    <a:pt x="1144" y="1215"/>
                    <a:pt x="1025" y="1191"/>
                  </a:cubicBezTo>
                  <a:cubicBezTo>
                    <a:pt x="1004" y="1187"/>
                    <a:pt x="985" y="1185"/>
                    <a:pt x="966" y="1185"/>
                  </a:cubicBezTo>
                  <a:cubicBezTo>
                    <a:pt x="873" y="1185"/>
                    <a:pt x="794" y="1231"/>
                    <a:pt x="715" y="1310"/>
                  </a:cubicBezTo>
                  <a:cubicBezTo>
                    <a:pt x="358" y="1762"/>
                    <a:pt x="120" y="2239"/>
                    <a:pt x="72" y="2715"/>
                  </a:cubicBezTo>
                  <a:cubicBezTo>
                    <a:pt x="1" y="3167"/>
                    <a:pt x="72" y="3596"/>
                    <a:pt x="263" y="4025"/>
                  </a:cubicBezTo>
                  <a:cubicBezTo>
                    <a:pt x="453" y="4430"/>
                    <a:pt x="787" y="4787"/>
                    <a:pt x="1168" y="5096"/>
                  </a:cubicBezTo>
                  <a:cubicBezTo>
                    <a:pt x="1525" y="4668"/>
                    <a:pt x="1739" y="4072"/>
                    <a:pt x="1763" y="3453"/>
                  </a:cubicBezTo>
                  <a:cubicBezTo>
                    <a:pt x="1763" y="3358"/>
                    <a:pt x="1787" y="3310"/>
                    <a:pt x="1882" y="3239"/>
                  </a:cubicBezTo>
                  <a:cubicBezTo>
                    <a:pt x="1930" y="3191"/>
                    <a:pt x="2025" y="3167"/>
                    <a:pt x="2120" y="3167"/>
                  </a:cubicBezTo>
                  <a:cubicBezTo>
                    <a:pt x="2692" y="3191"/>
                    <a:pt x="3216" y="3477"/>
                    <a:pt x="3644" y="3953"/>
                  </a:cubicBezTo>
                  <a:cubicBezTo>
                    <a:pt x="3906" y="4287"/>
                    <a:pt x="4121" y="4715"/>
                    <a:pt x="4264" y="5144"/>
                  </a:cubicBezTo>
                  <a:cubicBezTo>
                    <a:pt x="4502" y="5001"/>
                    <a:pt x="4692" y="4787"/>
                    <a:pt x="4859" y="4549"/>
                  </a:cubicBezTo>
                  <a:cubicBezTo>
                    <a:pt x="5407" y="3715"/>
                    <a:pt x="5526" y="2643"/>
                    <a:pt x="5169" y="1667"/>
                  </a:cubicBezTo>
                  <a:cubicBezTo>
                    <a:pt x="5097" y="1548"/>
                    <a:pt x="4978" y="1453"/>
                    <a:pt x="4859" y="1453"/>
                  </a:cubicBezTo>
                  <a:cubicBezTo>
                    <a:pt x="4716" y="1453"/>
                    <a:pt x="4621" y="1548"/>
                    <a:pt x="4573" y="1691"/>
                  </a:cubicBezTo>
                  <a:cubicBezTo>
                    <a:pt x="4502" y="1905"/>
                    <a:pt x="4359" y="2096"/>
                    <a:pt x="4168" y="2215"/>
                  </a:cubicBezTo>
                  <a:cubicBezTo>
                    <a:pt x="4073" y="1643"/>
                    <a:pt x="3835" y="1143"/>
                    <a:pt x="3525" y="738"/>
                  </a:cubicBezTo>
                  <a:cubicBezTo>
                    <a:pt x="3168" y="310"/>
                    <a:pt x="2644" y="24"/>
                    <a:pt x="2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8"/>
            <p:cNvSpPr/>
            <p:nvPr/>
          </p:nvSpPr>
          <p:spPr>
            <a:xfrm>
              <a:off x="1134125" y="3430525"/>
              <a:ext cx="70275" cy="70275"/>
            </a:xfrm>
            <a:custGeom>
              <a:rect b="b" l="l" r="r" t="t"/>
              <a:pathLst>
                <a:path extrusionOk="0" h="2811" w="2811">
                  <a:moveTo>
                    <a:pt x="691" y="1096"/>
                  </a:moveTo>
                  <a:cubicBezTo>
                    <a:pt x="834" y="1096"/>
                    <a:pt x="977" y="1262"/>
                    <a:pt x="977" y="1405"/>
                  </a:cubicBezTo>
                  <a:cubicBezTo>
                    <a:pt x="977" y="1548"/>
                    <a:pt x="834" y="1691"/>
                    <a:pt x="691" y="1691"/>
                  </a:cubicBezTo>
                  <a:cubicBezTo>
                    <a:pt x="501" y="1691"/>
                    <a:pt x="382" y="1548"/>
                    <a:pt x="382" y="1405"/>
                  </a:cubicBezTo>
                  <a:cubicBezTo>
                    <a:pt x="382" y="1215"/>
                    <a:pt x="549" y="1096"/>
                    <a:pt x="691" y="1096"/>
                  </a:cubicBezTo>
                  <a:close/>
                  <a:moveTo>
                    <a:pt x="2120" y="1096"/>
                  </a:moveTo>
                  <a:cubicBezTo>
                    <a:pt x="2287" y="1096"/>
                    <a:pt x="2406" y="1262"/>
                    <a:pt x="2406" y="1405"/>
                  </a:cubicBezTo>
                  <a:cubicBezTo>
                    <a:pt x="2406" y="1548"/>
                    <a:pt x="2287" y="1691"/>
                    <a:pt x="2120" y="1691"/>
                  </a:cubicBezTo>
                  <a:cubicBezTo>
                    <a:pt x="1930" y="1691"/>
                    <a:pt x="1811" y="1548"/>
                    <a:pt x="1811" y="1405"/>
                  </a:cubicBezTo>
                  <a:cubicBezTo>
                    <a:pt x="1811" y="1215"/>
                    <a:pt x="1977" y="1096"/>
                    <a:pt x="2120" y="1096"/>
                  </a:cubicBezTo>
                  <a:close/>
                  <a:moveTo>
                    <a:pt x="1406" y="0"/>
                  </a:moveTo>
                  <a:cubicBezTo>
                    <a:pt x="620" y="0"/>
                    <a:pt x="1" y="620"/>
                    <a:pt x="1" y="1405"/>
                  </a:cubicBezTo>
                  <a:cubicBezTo>
                    <a:pt x="1" y="2167"/>
                    <a:pt x="620" y="2810"/>
                    <a:pt x="1406" y="2810"/>
                  </a:cubicBezTo>
                  <a:cubicBezTo>
                    <a:pt x="2168" y="2810"/>
                    <a:pt x="2787" y="2167"/>
                    <a:pt x="2787" y="1405"/>
                  </a:cubicBezTo>
                  <a:cubicBezTo>
                    <a:pt x="2811" y="620"/>
                    <a:pt x="2168"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8"/>
            <p:cNvSpPr/>
            <p:nvPr/>
          </p:nvSpPr>
          <p:spPr>
            <a:xfrm>
              <a:off x="1081750" y="3379325"/>
              <a:ext cx="173850" cy="173275"/>
            </a:xfrm>
            <a:custGeom>
              <a:rect b="b" l="l" r="r" t="t"/>
              <a:pathLst>
                <a:path extrusionOk="0" h="6931" w="6954">
                  <a:moveTo>
                    <a:pt x="3501" y="1453"/>
                  </a:moveTo>
                  <a:cubicBezTo>
                    <a:pt x="4501" y="1453"/>
                    <a:pt x="5335" y="2191"/>
                    <a:pt x="5477" y="3144"/>
                  </a:cubicBezTo>
                  <a:lnTo>
                    <a:pt x="5525" y="3144"/>
                  </a:lnTo>
                  <a:cubicBezTo>
                    <a:pt x="5692" y="3144"/>
                    <a:pt x="5811" y="3310"/>
                    <a:pt x="5811" y="3453"/>
                  </a:cubicBezTo>
                  <a:cubicBezTo>
                    <a:pt x="5811" y="3620"/>
                    <a:pt x="5668" y="3739"/>
                    <a:pt x="5525" y="3739"/>
                  </a:cubicBezTo>
                  <a:lnTo>
                    <a:pt x="5477" y="3739"/>
                  </a:lnTo>
                  <a:cubicBezTo>
                    <a:pt x="5335" y="4692"/>
                    <a:pt x="4501" y="5454"/>
                    <a:pt x="3501" y="5454"/>
                  </a:cubicBezTo>
                  <a:cubicBezTo>
                    <a:pt x="2477" y="5454"/>
                    <a:pt x="1643" y="4692"/>
                    <a:pt x="1500" y="3739"/>
                  </a:cubicBezTo>
                  <a:cubicBezTo>
                    <a:pt x="1334" y="3739"/>
                    <a:pt x="1215" y="3596"/>
                    <a:pt x="1215" y="3453"/>
                  </a:cubicBezTo>
                  <a:cubicBezTo>
                    <a:pt x="1215" y="3263"/>
                    <a:pt x="1358" y="3144"/>
                    <a:pt x="1500" y="3144"/>
                  </a:cubicBezTo>
                  <a:cubicBezTo>
                    <a:pt x="1643" y="2191"/>
                    <a:pt x="2477" y="1453"/>
                    <a:pt x="3501" y="1453"/>
                  </a:cubicBezTo>
                  <a:close/>
                  <a:moveTo>
                    <a:pt x="691" y="0"/>
                  </a:moveTo>
                  <a:cubicBezTo>
                    <a:pt x="310" y="0"/>
                    <a:pt x="0" y="286"/>
                    <a:pt x="0" y="667"/>
                  </a:cubicBezTo>
                  <a:lnTo>
                    <a:pt x="0" y="6240"/>
                  </a:lnTo>
                  <a:cubicBezTo>
                    <a:pt x="0" y="6621"/>
                    <a:pt x="310" y="6930"/>
                    <a:pt x="691" y="6930"/>
                  </a:cubicBezTo>
                  <a:lnTo>
                    <a:pt x="3763" y="6930"/>
                  </a:lnTo>
                  <a:cubicBezTo>
                    <a:pt x="3906" y="6549"/>
                    <a:pt x="4120" y="6144"/>
                    <a:pt x="4406" y="5787"/>
                  </a:cubicBezTo>
                  <a:cubicBezTo>
                    <a:pt x="4501" y="5692"/>
                    <a:pt x="4620" y="5597"/>
                    <a:pt x="4787" y="5525"/>
                  </a:cubicBezTo>
                  <a:cubicBezTo>
                    <a:pt x="4890" y="5496"/>
                    <a:pt x="5011" y="5475"/>
                    <a:pt x="5122" y="5475"/>
                  </a:cubicBezTo>
                  <a:cubicBezTo>
                    <a:pt x="5191" y="5475"/>
                    <a:pt x="5256" y="5483"/>
                    <a:pt x="5311" y="5501"/>
                  </a:cubicBezTo>
                  <a:cubicBezTo>
                    <a:pt x="5335" y="5382"/>
                    <a:pt x="5335" y="5287"/>
                    <a:pt x="5382" y="5168"/>
                  </a:cubicBezTo>
                  <a:cubicBezTo>
                    <a:pt x="5406" y="4906"/>
                    <a:pt x="5525" y="4668"/>
                    <a:pt x="5692" y="4525"/>
                  </a:cubicBezTo>
                  <a:cubicBezTo>
                    <a:pt x="5875" y="4366"/>
                    <a:pt x="6090" y="4308"/>
                    <a:pt x="6313" y="4308"/>
                  </a:cubicBezTo>
                  <a:cubicBezTo>
                    <a:pt x="6525" y="4308"/>
                    <a:pt x="6745" y="4360"/>
                    <a:pt x="6954" y="4430"/>
                  </a:cubicBezTo>
                  <a:lnTo>
                    <a:pt x="6954" y="667"/>
                  </a:lnTo>
                  <a:cubicBezTo>
                    <a:pt x="6954" y="286"/>
                    <a:pt x="6644" y="0"/>
                    <a:pt x="6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68"/>
          <p:cNvGrpSpPr/>
          <p:nvPr/>
        </p:nvGrpSpPr>
        <p:grpSpPr>
          <a:xfrm>
            <a:off x="1860707" y="2796051"/>
            <a:ext cx="280127" cy="318258"/>
            <a:chOff x="1609825" y="3378725"/>
            <a:chExt cx="231625" cy="263175"/>
          </a:xfrm>
        </p:grpSpPr>
        <p:sp>
          <p:nvSpPr>
            <p:cNvPr id="2677" name="Google Shape;2677;p68"/>
            <p:cNvSpPr/>
            <p:nvPr/>
          </p:nvSpPr>
          <p:spPr>
            <a:xfrm>
              <a:off x="1747950" y="3549600"/>
              <a:ext cx="38725" cy="45275"/>
            </a:xfrm>
            <a:custGeom>
              <a:rect b="b" l="l" r="r" t="t"/>
              <a:pathLst>
                <a:path extrusionOk="0" h="1811" w="1549">
                  <a:moveTo>
                    <a:pt x="1" y="0"/>
                  </a:moveTo>
                  <a:lnTo>
                    <a:pt x="1" y="1810"/>
                  </a:lnTo>
                  <a:lnTo>
                    <a:pt x="1548" y="1810"/>
                  </a:lnTo>
                  <a:lnTo>
                    <a:pt x="15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8"/>
            <p:cNvSpPr/>
            <p:nvPr/>
          </p:nvSpPr>
          <p:spPr>
            <a:xfrm>
              <a:off x="1663400" y="3549600"/>
              <a:ext cx="38725" cy="45275"/>
            </a:xfrm>
            <a:custGeom>
              <a:rect b="b" l="l" r="r" t="t"/>
              <a:pathLst>
                <a:path extrusionOk="0" h="1811" w="1549">
                  <a:moveTo>
                    <a:pt x="1" y="0"/>
                  </a:moveTo>
                  <a:lnTo>
                    <a:pt x="1" y="1810"/>
                  </a:lnTo>
                  <a:lnTo>
                    <a:pt x="1549" y="1810"/>
                  </a:lnTo>
                  <a:lnTo>
                    <a:pt x="15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8"/>
            <p:cNvSpPr/>
            <p:nvPr/>
          </p:nvSpPr>
          <p:spPr>
            <a:xfrm>
              <a:off x="1717575" y="3425150"/>
              <a:ext cx="14925" cy="14925"/>
            </a:xfrm>
            <a:custGeom>
              <a:rect b="b" l="l" r="r" t="t"/>
              <a:pathLst>
                <a:path extrusionOk="0" h="597" w="597">
                  <a:moveTo>
                    <a:pt x="311" y="1"/>
                  </a:moveTo>
                  <a:cubicBezTo>
                    <a:pt x="120" y="1"/>
                    <a:pt x="1" y="168"/>
                    <a:pt x="1" y="311"/>
                  </a:cubicBezTo>
                  <a:cubicBezTo>
                    <a:pt x="1" y="453"/>
                    <a:pt x="144" y="596"/>
                    <a:pt x="311" y="596"/>
                  </a:cubicBezTo>
                  <a:cubicBezTo>
                    <a:pt x="477" y="596"/>
                    <a:pt x="596" y="453"/>
                    <a:pt x="596" y="311"/>
                  </a:cubicBezTo>
                  <a:cubicBezTo>
                    <a:pt x="596" y="168"/>
                    <a:pt x="453"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8"/>
            <p:cNvSpPr/>
            <p:nvPr/>
          </p:nvSpPr>
          <p:spPr>
            <a:xfrm>
              <a:off x="1664600" y="3519225"/>
              <a:ext cx="120300" cy="75650"/>
            </a:xfrm>
            <a:custGeom>
              <a:rect b="b" l="l" r="r" t="t"/>
              <a:pathLst>
                <a:path extrusionOk="0" h="3026" w="4812">
                  <a:moveTo>
                    <a:pt x="1" y="1"/>
                  </a:moveTo>
                  <a:lnTo>
                    <a:pt x="1" y="620"/>
                  </a:lnTo>
                  <a:lnTo>
                    <a:pt x="1787" y="620"/>
                  </a:lnTo>
                  <a:cubicBezTo>
                    <a:pt x="1977" y="620"/>
                    <a:pt x="2096" y="763"/>
                    <a:pt x="2096" y="929"/>
                  </a:cubicBezTo>
                  <a:lnTo>
                    <a:pt x="2096" y="3025"/>
                  </a:lnTo>
                  <a:lnTo>
                    <a:pt x="2715" y="3025"/>
                  </a:lnTo>
                  <a:lnTo>
                    <a:pt x="2715" y="929"/>
                  </a:lnTo>
                  <a:cubicBezTo>
                    <a:pt x="2715" y="739"/>
                    <a:pt x="2858" y="620"/>
                    <a:pt x="3025" y="620"/>
                  </a:cubicBezTo>
                  <a:lnTo>
                    <a:pt x="4811" y="620"/>
                  </a:lnTo>
                  <a:lnTo>
                    <a:pt x="48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8"/>
            <p:cNvSpPr/>
            <p:nvPr/>
          </p:nvSpPr>
          <p:spPr>
            <a:xfrm>
              <a:off x="1609825" y="3378725"/>
              <a:ext cx="231625" cy="263175"/>
            </a:xfrm>
            <a:custGeom>
              <a:rect b="b" l="l" r="r" t="t"/>
              <a:pathLst>
                <a:path extrusionOk="0" h="10527" w="9265">
                  <a:moveTo>
                    <a:pt x="4621" y="1215"/>
                  </a:moveTo>
                  <a:cubicBezTo>
                    <a:pt x="5121" y="1215"/>
                    <a:pt x="5526" y="1620"/>
                    <a:pt x="5526" y="2144"/>
                  </a:cubicBezTo>
                  <a:cubicBezTo>
                    <a:pt x="5526" y="2644"/>
                    <a:pt x="5121" y="3049"/>
                    <a:pt x="4621" y="3049"/>
                  </a:cubicBezTo>
                  <a:cubicBezTo>
                    <a:pt x="4097" y="3049"/>
                    <a:pt x="3692" y="2644"/>
                    <a:pt x="3692" y="2144"/>
                  </a:cubicBezTo>
                  <a:cubicBezTo>
                    <a:pt x="3692" y="1620"/>
                    <a:pt x="4097" y="1215"/>
                    <a:pt x="4621" y="1215"/>
                  </a:cubicBezTo>
                  <a:close/>
                  <a:moveTo>
                    <a:pt x="7407" y="3716"/>
                  </a:moveTo>
                  <a:cubicBezTo>
                    <a:pt x="7597" y="3716"/>
                    <a:pt x="7716" y="3858"/>
                    <a:pt x="7716" y="4001"/>
                  </a:cubicBezTo>
                  <a:lnTo>
                    <a:pt x="7716" y="8955"/>
                  </a:lnTo>
                  <a:cubicBezTo>
                    <a:pt x="7716" y="9121"/>
                    <a:pt x="7550" y="9240"/>
                    <a:pt x="7407" y="9240"/>
                  </a:cubicBezTo>
                  <a:lnTo>
                    <a:pt x="1834" y="9240"/>
                  </a:lnTo>
                  <a:cubicBezTo>
                    <a:pt x="1668" y="9240"/>
                    <a:pt x="1549" y="9098"/>
                    <a:pt x="1549" y="8955"/>
                  </a:cubicBezTo>
                  <a:lnTo>
                    <a:pt x="1549" y="4001"/>
                  </a:lnTo>
                  <a:cubicBezTo>
                    <a:pt x="1549" y="3835"/>
                    <a:pt x="1691" y="3716"/>
                    <a:pt x="1834" y="3716"/>
                  </a:cubicBezTo>
                  <a:close/>
                  <a:moveTo>
                    <a:pt x="286" y="0"/>
                  </a:moveTo>
                  <a:cubicBezTo>
                    <a:pt x="120" y="0"/>
                    <a:pt x="1" y="143"/>
                    <a:pt x="1" y="286"/>
                  </a:cubicBezTo>
                  <a:lnTo>
                    <a:pt x="1" y="10241"/>
                  </a:lnTo>
                  <a:cubicBezTo>
                    <a:pt x="1" y="10407"/>
                    <a:pt x="143" y="10526"/>
                    <a:pt x="286" y="10526"/>
                  </a:cubicBezTo>
                  <a:lnTo>
                    <a:pt x="8955" y="10526"/>
                  </a:lnTo>
                  <a:cubicBezTo>
                    <a:pt x="9145" y="10526"/>
                    <a:pt x="9264" y="10384"/>
                    <a:pt x="9264" y="10241"/>
                  </a:cubicBezTo>
                  <a:lnTo>
                    <a:pt x="9264" y="286"/>
                  </a:lnTo>
                  <a:cubicBezTo>
                    <a:pt x="9264" y="120"/>
                    <a:pt x="9098" y="0"/>
                    <a:pt x="8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8"/>
            <p:cNvSpPr/>
            <p:nvPr/>
          </p:nvSpPr>
          <p:spPr>
            <a:xfrm>
              <a:off x="1663400" y="3487075"/>
              <a:ext cx="123275" cy="16700"/>
            </a:xfrm>
            <a:custGeom>
              <a:rect b="b" l="l" r="r" t="t"/>
              <a:pathLst>
                <a:path extrusionOk="0" h="668" w="4931">
                  <a:moveTo>
                    <a:pt x="1" y="1"/>
                  </a:moveTo>
                  <a:lnTo>
                    <a:pt x="1" y="667"/>
                  </a:lnTo>
                  <a:lnTo>
                    <a:pt x="4930" y="667"/>
                  </a:lnTo>
                  <a:lnTo>
                    <a:pt x="49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68"/>
          <p:cNvGrpSpPr/>
          <p:nvPr/>
        </p:nvGrpSpPr>
        <p:grpSpPr>
          <a:xfrm>
            <a:off x="2497939" y="2796051"/>
            <a:ext cx="318284" cy="317532"/>
            <a:chOff x="2136725" y="3378725"/>
            <a:chExt cx="263175" cy="262575"/>
          </a:xfrm>
        </p:grpSpPr>
        <p:sp>
          <p:nvSpPr>
            <p:cNvPr id="2684" name="Google Shape;2684;p68"/>
            <p:cNvSpPr/>
            <p:nvPr/>
          </p:nvSpPr>
          <p:spPr>
            <a:xfrm>
              <a:off x="2249850" y="3438850"/>
              <a:ext cx="87525" cy="113750"/>
            </a:xfrm>
            <a:custGeom>
              <a:rect b="b" l="l" r="r" t="t"/>
              <a:pathLst>
                <a:path extrusionOk="0" h="4550" w="3501">
                  <a:moveTo>
                    <a:pt x="310" y="1"/>
                  </a:moveTo>
                  <a:cubicBezTo>
                    <a:pt x="286" y="501"/>
                    <a:pt x="143" y="1120"/>
                    <a:pt x="0" y="1668"/>
                  </a:cubicBezTo>
                  <a:lnTo>
                    <a:pt x="2882" y="4549"/>
                  </a:lnTo>
                  <a:cubicBezTo>
                    <a:pt x="3334" y="3906"/>
                    <a:pt x="3501" y="3097"/>
                    <a:pt x="3429" y="2358"/>
                  </a:cubicBezTo>
                  <a:lnTo>
                    <a:pt x="3429" y="2358"/>
                  </a:lnTo>
                  <a:cubicBezTo>
                    <a:pt x="3215" y="2549"/>
                    <a:pt x="3001" y="2716"/>
                    <a:pt x="2739" y="2787"/>
                  </a:cubicBezTo>
                  <a:cubicBezTo>
                    <a:pt x="2664" y="2815"/>
                    <a:pt x="2596" y="2829"/>
                    <a:pt x="2533" y="2829"/>
                  </a:cubicBezTo>
                  <a:cubicBezTo>
                    <a:pt x="2436" y="2829"/>
                    <a:pt x="2349" y="2797"/>
                    <a:pt x="2263" y="2739"/>
                  </a:cubicBezTo>
                  <a:cubicBezTo>
                    <a:pt x="2096" y="2644"/>
                    <a:pt x="2024" y="2501"/>
                    <a:pt x="2001" y="2311"/>
                  </a:cubicBezTo>
                  <a:cubicBezTo>
                    <a:pt x="1834" y="1168"/>
                    <a:pt x="1191" y="215"/>
                    <a:pt x="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8"/>
            <p:cNvSpPr/>
            <p:nvPr/>
          </p:nvSpPr>
          <p:spPr>
            <a:xfrm>
              <a:off x="2180775" y="3378725"/>
              <a:ext cx="219125" cy="219125"/>
            </a:xfrm>
            <a:custGeom>
              <a:rect b="b" l="l" r="r" t="t"/>
              <a:pathLst>
                <a:path extrusionOk="0" h="8765" w="8765">
                  <a:moveTo>
                    <a:pt x="3501" y="0"/>
                  </a:moveTo>
                  <a:cubicBezTo>
                    <a:pt x="2168" y="0"/>
                    <a:pt x="953" y="501"/>
                    <a:pt x="1" y="1334"/>
                  </a:cubicBezTo>
                  <a:lnTo>
                    <a:pt x="2263" y="3573"/>
                  </a:lnTo>
                  <a:cubicBezTo>
                    <a:pt x="2382" y="3096"/>
                    <a:pt x="2454" y="2572"/>
                    <a:pt x="2454" y="2215"/>
                  </a:cubicBezTo>
                  <a:cubicBezTo>
                    <a:pt x="2454" y="2072"/>
                    <a:pt x="2549" y="1953"/>
                    <a:pt x="2644" y="1858"/>
                  </a:cubicBezTo>
                  <a:cubicBezTo>
                    <a:pt x="2730" y="1807"/>
                    <a:pt x="2828" y="1767"/>
                    <a:pt x="2921" y="1767"/>
                  </a:cubicBezTo>
                  <a:cubicBezTo>
                    <a:pt x="2957" y="1767"/>
                    <a:pt x="2992" y="1773"/>
                    <a:pt x="3025" y="1787"/>
                  </a:cubicBezTo>
                  <a:cubicBezTo>
                    <a:pt x="3620" y="1906"/>
                    <a:pt x="4121" y="2215"/>
                    <a:pt x="4573" y="2763"/>
                  </a:cubicBezTo>
                  <a:cubicBezTo>
                    <a:pt x="4954" y="3263"/>
                    <a:pt x="5240" y="3930"/>
                    <a:pt x="5311" y="4597"/>
                  </a:cubicBezTo>
                  <a:cubicBezTo>
                    <a:pt x="5502" y="4525"/>
                    <a:pt x="5716" y="4359"/>
                    <a:pt x="5835" y="4192"/>
                  </a:cubicBezTo>
                  <a:cubicBezTo>
                    <a:pt x="5936" y="4031"/>
                    <a:pt x="6071" y="3972"/>
                    <a:pt x="6239" y="3972"/>
                  </a:cubicBezTo>
                  <a:cubicBezTo>
                    <a:pt x="6270" y="3972"/>
                    <a:pt x="6302" y="3974"/>
                    <a:pt x="6335" y="3977"/>
                  </a:cubicBezTo>
                  <a:cubicBezTo>
                    <a:pt x="6550" y="4001"/>
                    <a:pt x="6693" y="4168"/>
                    <a:pt x="6716" y="4359"/>
                  </a:cubicBezTo>
                  <a:cubicBezTo>
                    <a:pt x="6835" y="4930"/>
                    <a:pt x="6835" y="5525"/>
                    <a:pt x="6693" y="6097"/>
                  </a:cubicBezTo>
                  <a:cubicBezTo>
                    <a:pt x="6573" y="6573"/>
                    <a:pt x="6359" y="7026"/>
                    <a:pt x="6050" y="7407"/>
                  </a:cubicBezTo>
                  <a:lnTo>
                    <a:pt x="7431" y="8764"/>
                  </a:lnTo>
                  <a:cubicBezTo>
                    <a:pt x="8264" y="7859"/>
                    <a:pt x="8764" y="6597"/>
                    <a:pt x="8764" y="5263"/>
                  </a:cubicBezTo>
                  <a:cubicBezTo>
                    <a:pt x="8764" y="2334"/>
                    <a:pt x="6431" y="0"/>
                    <a:pt x="3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8"/>
            <p:cNvSpPr/>
            <p:nvPr/>
          </p:nvSpPr>
          <p:spPr>
            <a:xfrm>
              <a:off x="2208175" y="3496000"/>
              <a:ext cx="104200" cy="86350"/>
            </a:xfrm>
            <a:custGeom>
              <a:rect b="b" l="l" r="r" t="t"/>
              <a:pathLst>
                <a:path extrusionOk="0" h="3454" w="4168">
                  <a:moveTo>
                    <a:pt x="1453" y="1"/>
                  </a:moveTo>
                  <a:cubicBezTo>
                    <a:pt x="1215" y="549"/>
                    <a:pt x="977" y="811"/>
                    <a:pt x="691" y="834"/>
                  </a:cubicBezTo>
                  <a:cubicBezTo>
                    <a:pt x="659" y="839"/>
                    <a:pt x="626" y="842"/>
                    <a:pt x="590" y="842"/>
                  </a:cubicBezTo>
                  <a:cubicBezTo>
                    <a:pt x="434" y="842"/>
                    <a:pt x="241" y="790"/>
                    <a:pt x="48" y="596"/>
                  </a:cubicBezTo>
                  <a:lnTo>
                    <a:pt x="48" y="596"/>
                  </a:lnTo>
                  <a:cubicBezTo>
                    <a:pt x="0" y="1192"/>
                    <a:pt x="167" y="1858"/>
                    <a:pt x="619" y="2406"/>
                  </a:cubicBezTo>
                  <a:cubicBezTo>
                    <a:pt x="1119" y="3073"/>
                    <a:pt x="1810" y="3454"/>
                    <a:pt x="2501" y="3454"/>
                  </a:cubicBezTo>
                  <a:cubicBezTo>
                    <a:pt x="3096" y="3454"/>
                    <a:pt x="3644" y="3192"/>
                    <a:pt x="4168" y="2716"/>
                  </a:cubicBez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8"/>
            <p:cNvSpPr/>
            <p:nvPr/>
          </p:nvSpPr>
          <p:spPr>
            <a:xfrm>
              <a:off x="2136725" y="3421600"/>
              <a:ext cx="219700" cy="219700"/>
            </a:xfrm>
            <a:custGeom>
              <a:rect b="b" l="l" r="r" t="t"/>
              <a:pathLst>
                <a:path extrusionOk="0" h="8788" w="8788">
                  <a:moveTo>
                    <a:pt x="1334" y="0"/>
                  </a:moveTo>
                  <a:cubicBezTo>
                    <a:pt x="500" y="929"/>
                    <a:pt x="0" y="2167"/>
                    <a:pt x="0" y="3525"/>
                  </a:cubicBezTo>
                  <a:cubicBezTo>
                    <a:pt x="0" y="6430"/>
                    <a:pt x="2358" y="8788"/>
                    <a:pt x="5263" y="8788"/>
                  </a:cubicBezTo>
                  <a:cubicBezTo>
                    <a:pt x="6597" y="8788"/>
                    <a:pt x="7835" y="8288"/>
                    <a:pt x="8788" y="7454"/>
                  </a:cubicBezTo>
                  <a:lnTo>
                    <a:pt x="7431" y="6144"/>
                  </a:lnTo>
                  <a:cubicBezTo>
                    <a:pt x="6835" y="6740"/>
                    <a:pt x="6097" y="7049"/>
                    <a:pt x="5359" y="7049"/>
                  </a:cubicBezTo>
                  <a:cubicBezTo>
                    <a:pt x="4882" y="7049"/>
                    <a:pt x="4430" y="6930"/>
                    <a:pt x="4025" y="6692"/>
                  </a:cubicBezTo>
                  <a:cubicBezTo>
                    <a:pt x="3620" y="6501"/>
                    <a:pt x="3263" y="6168"/>
                    <a:pt x="2977" y="5787"/>
                  </a:cubicBezTo>
                  <a:cubicBezTo>
                    <a:pt x="2358" y="4977"/>
                    <a:pt x="2144" y="3953"/>
                    <a:pt x="2382" y="3120"/>
                  </a:cubicBezTo>
                  <a:cubicBezTo>
                    <a:pt x="2429" y="2953"/>
                    <a:pt x="2596" y="2834"/>
                    <a:pt x="2763" y="2810"/>
                  </a:cubicBezTo>
                  <a:cubicBezTo>
                    <a:pt x="2801" y="2802"/>
                    <a:pt x="2837" y="2798"/>
                    <a:pt x="2872" y="2798"/>
                  </a:cubicBezTo>
                  <a:cubicBezTo>
                    <a:pt x="3035" y="2798"/>
                    <a:pt x="3165" y="2883"/>
                    <a:pt x="3263" y="3001"/>
                  </a:cubicBezTo>
                  <a:cubicBezTo>
                    <a:pt x="3334" y="3120"/>
                    <a:pt x="3430" y="3191"/>
                    <a:pt x="3477" y="3191"/>
                  </a:cubicBezTo>
                  <a:cubicBezTo>
                    <a:pt x="3549" y="3167"/>
                    <a:pt x="3692" y="2977"/>
                    <a:pt x="3835" y="2501"/>
                  </a:cubicBezTo>
                  <a:lnTo>
                    <a:pt x="13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68"/>
          <p:cNvGrpSpPr/>
          <p:nvPr/>
        </p:nvGrpSpPr>
        <p:grpSpPr>
          <a:xfrm>
            <a:off x="3135898" y="2796051"/>
            <a:ext cx="318979" cy="318258"/>
            <a:chOff x="2664225" y="3378725"/>
            <a:chExt cx="263750" cy="263175"/>
          </a:xfrm>
        </p:grpSpPr>
        <p:sp>
          <p:nvSpPr>
            <p:cNvPr id="2689" name="Google Shape;2689;p68"/>
            <p:cNvSpPr/>
            <p:nvPr/>
          </p:nvSpPr>
          <p:spPr>
            <a:xfrm>
              <a:off x="2788650" y="3416225"/>
              <a:ext cx="15500" cy="225075"/>
            </a:xfrm>
            <a:custGeom>
              <a:rect b="b" l="l" r="r" t="t"/>
              <a:pathLst>
                <a:path extrusionOk="0" h="9003" w="620">
                  <a:moveTo>
                    <a:pt x="0" y="1"/>
                  </a:moveTo>
                  <a:lnTo>
                    <a:pt x="0" y="9003"/>
                  </a:lnTo>
                  <a:lnTo>
                    <a:pt x="619" y="9003"/>
                  </a:lnTo>
                  <a:lnTo>
                    <a:pt x="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8"/>
            <p:cNvSpPr/>
            <p:nvPr/>
          </p:nvSpPr>
          <p:spPr>
            <a:xfrm>
              <a:off x="2664225" y="3443025"/>
              <a:ext cx="31575" cy="97650"/>
            </a:xfrm>
            <a:custGeom>
              <a:rect b="b" l="l" r="r" t="t"/>
              <a:pathLst>
                <a:path extrusionOk="0" h="3906" w="1263">
                  <a:moveTo>
                    <a:pt x="1262" y="0"/>
                  </a:moveTo>
                  <a:lnTo>
                    <a:pt x="953" y="120"/>
                  </a:lnTo>
                  <a:cubicBezTo>
                    <a:pt x="357" y="358"/>
                    <a:pt x="0" y="929"/>
                    <a:pt x="0" y="1548"/>
                  </a:cubicBezTo>
                  <a:lnTo>
                    <a:pt x="0" y="3906"/>
                  </a:lnTo>
                  <a:lnTo>
                    <a:pt x="1262" y="3906"/>
                  </a:lnTo>
                  <a:lnTo>
                    <a:pt x="12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8"/>
            <p:cNvSpPr/>
            <p:nvPr/>
          </p:nvSpPr>
          <p:spPr>
            <a:xfrm>
              <a:off x="2664225" y="3555550"/>
              <a:ext cx="30375" cy="44075"/>
            </a:xfrm>
            <a:custGeom>
              <a:rect b="b" l="l" r="r" t="t"/>
              <a:pathLst>
                <a:path extrusionOk="0" h="1763" w="1215">
                  <a:moveTo>
                    <a:pt x="0" y="0"/>
                  </a:moveTo>
                  <a:lnTo>
                    <a:pt x="0" y="1453"/>
                  </a:lnTo>
                  <a:cubicBezTo>
                    <a:pt x="0" y="1644"/>
                    <a:pt x="143" y="1763"/>
                    <a:pt x="310" y="1763"/>
                  </a:cubicBezTo>
                  <a:lnTo>
                    <a:pt x="1215" y="1763"/>
                  </a:lnTo>
                  <a:lnTo>
                    <a:pt x="1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8"/>
            <p:cNvSpPr/>
            <p:nvPr/>
          </p:nvSpPr>
          <p:spPr>
            <a:xfrm>
              <a:off x="2896400" y="3443025"/>
              <a:ext cx="31575" cy="97650"/>
            </a:xfrm>
            <a:custGeom>
              <a:rect b="b" l="l" r="r" t="t"/>
              <a:pathLst>
                <a:path extrusionOk="0" h="3906" w="1263">
                  <a:moveTo>
                    <a:pt x="1" y="0"/>
                  </a:moveTo>
                  <a:lnTo>
                    <a:pt x="1" y="3906"/>
                  </a:lnTo>
                  <a:lnTo>
                    <a:pt x="1263" y="3906"/>
                  </a:lnTo>
                  <a:lnTo>
                    <a:pt x="1263" y="1548"/>
                  </a:lnTo>
                  <a:cubicBezTo>
                    <a:pt x="1263" y="929"/>
                    <a:pt x="906" y="358"/>
                    <a:pt x="310" y="120"/>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8"/>
            <p:cNvSpPr/>
            <p:nvPr/>
          </p:nvSpPr>
          <p:spPr>
            <a:xfrm>
              <a:off x="2895800" y="3555550"/>
              <a:ext cx="31000" cy="44075"/>
            </a:xfrm>
            <a:custGeom>
              <a:rect b="b" l="l" r="r" t="t"/>
              <a:pathLst>
                <a:path extrusionOk="0" h="1763" w="1240">
                  <a:moveTo>
                    <a:pt x="1" y="0"/>
                  </a:moveTo>
                  <a:lnTo>
                    <a:pt x="1" y="1763"/>
                  </a:lnTo>
                  <a:lnTo>
                    <a:pt x="953" y="1763"/>
                  </a:lnTo>
                  <a:cubicBezTo>
                    <a:pt x="1120" y="1763"/>
                    <a:pt x="1239" y="1620"/>
                    <a:pt x="1239" y="1453"/>
                  </a:cubicBezTo>
                  <a:lnTo>
                    <a:pt x="1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8"/>
            <p:cNvSpPr/>
            <p:nvPr/>
          </p:nvSpPr>
          <p:spPr>
            <a:xfrm>
              <a:off x="2710650" y="3579950"/>
              <a:ext cx="61350" cy="16100"/>
            </a:xfrm>
            <a:custGeom>
              <a:rect b="b" l="l" r="r" t="t"/>
              <a:pathLst>
                <a:path extrusionOk="0" h="644" w="2454">
                  <a:moveTo>
                    <a:pt x="1" y="1"/>
                  </a:moveTo>
                  <a:lnTo>
                    <a:pt x="1" y="644"/>
                  </a:lnTo>
                  <a:lnTo>
                    <a:pt x="2453" y="644"/>
                  </a:lnTo>
                  <a:lnTo>
                    <a:pt x="2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8"/>
            <p:cNvSpPr/>
            <p:nvPr/>
          </p:nvSpPr>
          <p:spPr>
            <a:xfrm>
              <a:off x="2711250" y="3416225"/>
              <a:ext cx="61950" cy="148275"/>
            </a:xfrm>
            <a:custGeom>
              <a:rect b="b" l="l" r="r" t="t"/>
              <a:pathLst>
                <a:path extrusionOk="0" h="5931" w="2478">
                  <a:moveTo>
                    <a:pt x="1906" y="1"/>
                  </a:moveTo>
                  <a:cubicBezTo>
                    <a:pt x="1834" y="1"/>
                    <a:pt x="1810" y="48"/>
                    <a:pt x="1786" y="48"/>
                  </a:cubicBezTo>
                  <a:lnTo>
                    <a:pt x="167" y="715"/>
                  </a:lnTo>
                  <a:cubicBezTo>
                    <a:pt x="48" y="787"/>
                    <a:pt x="0" y="882"/>
                    <a:pt x="0" y="1025"/>
                  </a:cubicBezTo>
                  <a:lnTo>
                    <a:pt x="0" y="5931"/>
                  </a:lnTo>
                  <a:lnTo>
                    <a:pt x="2477" y="5931"/>
                  </a:lnTo>
                  <a:lnTo>
                    <a:pt x="2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8"/>
            <p:cNvSpPr/>
            <p:nvPr/>
          </p:nvSpPr>
          <p:spPr>
            <a:xfrm>
              <a:off x="2710650" y="3610925"/>
              <a:ext cx="61350" cy="30975"/>
            </a:xfrm>
            <a:custGeom>
              <a:rect b="b" l="l" r="r" t="t"/>
              <a:pathLst>
                <a:path extrusionOk="0" h="1239" w="2454">
                  <a:moveTo>
                    <a:pt x="1" y="0"/>
                  </a:moveTo>
                  <a:lnTo>
                    <a:pt x="1" y="953"/>
                  </a:lnTo>
                  <a:cubicBezTo>
                    <a:pt x="1" y="1119"/>
                    <a:pt x="143" y="1238"/>
                    <a:pt x="286" y="1238"/>
                  </a:cubicBezTo>
                  <a:lnTo>
                    <a:pt x="2453" y="1238"/>
                  </a:lnTo>
                  <a:lnTo>
                    <a:pt x="2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8"/>
            <p:cNvSpPr/>
            <p:nvPr/>
          </p:nvSpPr>
          <p:spPr>
            <a:xfrm>
              <a:off x="2819000" y="3579950"/>
              <a:ext cx="61950" cy="16100"/>
            </a:xfrm>
            <a:custGeom>
              <a:rect b="b" l="l" r="r" t="t"/>
              <a:pathLst>
                <a:path extrusionOk="0" h="644" w="2478">
                  <a:moveTo>
                    <a:pt x="1" y="1"/>
                  </a:moveTo>
                  <a:lnTo>
                    <a:pt x="1" y="644"/>
                  </a:lnTo>
                  <a:lnTo>
                    <a:pt x="2478" y="644"/>
                  </a:lnTo>
                  <a:lnTo>
                    <a:pt x="24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8"/>
            <p:cNvSpPr/>
            <p:nvPr/>
          </p:nvSpPr>
          <p:spPr>
            <a:xfrm>
              <a:off x="2819000" y="3416225"/>
              <a:ext cx="62550" cy="148275"/>
            </a:xfrm>
            <a:custGeom>
              <a:rect b="b" l="l" r="r" t="t"/>
              <a:pathLst>
                <a:path extrusionOk="0" h="5931" w="2502">
                  <a:moveTo>
                    <a:pt x="1" y="1"/>
                  </a:moveTo>
                  <a:lnTo>
                    <a:pt x="1" y="5931"/>
                  </a:lnTo>
                  <a:lnTo>
                    <a:pt x="2478" y="5931"/>
                  </a:lnTo>
                  <a:lnTo>
                    <a:pt x="2478" y="1025"/>
                  </a:lnTo>
                  <a:cubicBezTo>
                    <a:pt x="2501" y="906"/>
                    <a:pt x="2406" y="787"/>
                    <a:pt x="2287" y="715"/>
                  </a:cubicBezTo>
                  <a:lnTo>
                    <a:pt x="691" y="48"/>
                  </a:lnTo>
                  <a:cubicBezTo>
                    <a:pt x="668" y="1"/>
                    <a:pt x="596" y="1"/>
                    <a:pt x="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8"/>
            <p:cNvSpPr/>
            <p:nvPr/>
          </p:nvSpPr>
          <p:spPr>
            <a:xfrm>
              <a:off x="2819000" y="3611500"/>
              <a:ext cx="61950" cy="30400"/>
            </a:xfrm>
            <a:custGeom>
              <a:rect b="b" l="l" r="r" t="t"/>
              <a:pathLst>
                <a:path extrusionOk="0" h="1216" w="2478">
                  <a:moveTo>
                    <a:pt x="1" y="1"/>
                  </a:moveTo>
                  <a:lnTo>
                    <a:pt x="1" y="1215"/>
                  </a:lnTo>
                  <a:lnTo>
                    <a:pt x="2168" y="1215"/>
                  </a:lnTo>
                  <a:cubicBezTo>
                    <a:pt x="2358" y="1215"/>
                    <a:pt x="2478" y="1073"/>
                    <a:pt x="2478" y="930"/>
                  </a:cubicBezTo>
                  <a:lnTo>
                    <a:pt x="24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8"/>
            <p:cNvSpPr/>
            <p:nvPr/>
          </p:nvSpPr>
          <p:spPr>
            <a:xfrm>
              <a:off x="2758875" y="3378725"/>
              <a:ext cx="75050" cy="22650"/>
            </a:xfrm>
            <a:custGeom>
              <a:rect b="b" l="l" r="r" t="t"/>
              <a:pathLst>
                <a:path extrusionOk="0" h="906" w="3002">
                  <a:moveTo>
                    <a:pt x="239" y="0"/>
                  </a:moveTo>
                  <a:cubicBezTo>
                    <a:pt x="96" y="0"/>
                    <a:pt x="1" y="143"/>
                    <a:pt x="1" y="286"/>
                  </a:cubicBezTo>
                  <a:lnTo>
                    <a:pt x="1" y="905"/>
                  </a:lnTo>
                  <a:lnTo>
                    <a:pt x="3001" y="905"/>
                  </a:lnTo>
                  <a:lnTo>
                    <a:pt x="3001" y="286"/>
                  </a:lnTo>
                  <a:lnTo>
                    <a:pt x="2977" y="286"/>
                  </a:lnTo>
                  <a:cubicBezTo>
                    <a:pt x="2977" y="120"/>
                    <a:pt x="2858"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68"/>
          <p:cNvGrpSpPr/>
          <p:nvPr/>
        </p:nvGrpSpPr>
        <p:grpSpPr>
          <a:xfrm>
            <a:off x="3773101" y="2796777"/>
            <a:ext cx="305343" cy="316081"/>
            <a:chOff x="3191100" y="3379325"/>
            <a:chExt cx="252475" cy="261375"/>
          </a:xfrm>
        </p:grpSpPr>
        <p:sp>
          <p:nvSpPr>
            <p:cNvPr id="2702" name="Google Shape;2702;p68"/>
            <p:cNvSpPr/>
            <p:nvPr/>
          </p:nvSpPr>
          <p:spPr>
            <a:xfrm>
              <a:off x="3298875" y="3439450"/>
              <a:ext cx="16100" cy="15500"/>
            </a:xfrm>
            <a:custGeom>
              <a:rect b="b" l="l" r="r" t="t"/>
              <a:pathLst>
                <a:path extrusionOk="0" h="620" w="644">
                  <a:moveTo>
                    <a:pt x="0" y="1"/>
                  </a:moveTo>
                  <a:lnTo>
                    <a:pt x="0" y="620"/>
                  </a:lnTo>
                  <a:lnTo>
                    <a:pt x="643" y="620"/>
                  </a:lnTo>
                  <a:lnTo>
                    <a:pt x="6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8"/>
            <p:cNvSpPr/>
            <p:nvPr/>
          </p:nvSpPr>
          <p:spPr>
            <a:xfrm>
              <a:off x="3237550" y="3439450"/>
              <a:ext cx="15500" cy="15500"/>
            </a:xfrm>
            <a:custGeom>
              <a:rect b="b" l="l" r="r" t="t"/>
              <a:pathLst>
                <a:path extrusionOk="0" h="620" w="620">
                  <a:moveTo>
                    <a:pt x="0" y="1"/>
                  </a:moveTo>
                  <a:lnTo>
                    <a:pt x="0" y="620"/>
                  </a:lnTo>
                  <a:lnTo>
                    <a:pt x="620" y="620"/>
                  </a:lnTo>
                  <a:lnTo>
                    <a:pt x="6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8"/>
            <p:cNvSpPr/>
            <p:nvPr/>
          </p:nvSpPr>
          <p:spPr>
            <a:xfrm>
              <a:off x="3298875" y="3500775"/>
              <a:ext cx="16100" cy="15500"/>
            </a:xfrm>
            <a:custGeom>
              <a:rect b="b" l="l" r="r" t="t"/>
              <a:pathLst>
                <a:path extrusionOk="0" h="620" w="644">
                  <a:moveTo>
                    <a:pt x="0" y="0"/>
                  </a:moveTo>
                  <a:lnTo>
                    <a:pt x="0" y="620"/>
                  </a:lnTo>
                  <a:lnTo>
                    <a:pt x="643" y="620"/>
                  </a:lnTo>
                  <a:lnTo>
                    <a:pt x="6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8"/>
            <p:cNvSpPr/>
            <p:nvPr/>
          </p:nvSpPr>
          <p:spPr>
            <a:xfrm>
              <a:off x="3237550" y="3562100"/>
              <a:ext cx="15500" cy="16100"/>
            </a:xfrm>
            <a:custGeom>
              <a:rect b="b" l="l" r="r" t="t"/>
              <a:pathLst>
                <a:path extrusionOk="0" h="644" w="620">
                  <a:moveTo>
                    <a:pt x="0" y="0"/>
                  </a:moveTo>
                  <a:lnTo>
                    <a:pt x="0" y="643"/>
                  </a:lnTo>
                  <a:lnTo>
                    <a:pt x="620" y="643"/>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8"/>
            <p:cNvSpPr/>
            <p:nvPr/>
          </p:nvSpPr>
          <p:spPr>
            <a:xfrm>
              <a:off x="3237550" y="3500775"/>
              <a:ext cx="15500" cy="15500"/>
            </a:xfrm>
            <a:custGeom>
              <a:rect b="b" l="l" r="r" t="t"/>
              <a:pathLst>
                <a:path extrusionOk="0" h="620" w="620">
                  <a:moveTo>
                    <a:pt x="0" y="0"/>
                  </a:moveTo>
                  <a:lnTo>
                    <a:pt x="0" y="620"/>
                  </a:lnTo>
                  <a:lnTo>
                    <a:pt x="620" y="620"/>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8"/>
            <p:cNvSpPr/>
            <p:nvPr/>
          </p:nvSpPr>
          <p:spPr>
            <a:xfrm>
              <a:off x="3351850" y="3590075"/>
              <a:ext cx="69700" cy="50625"/>
            </a:xfrm>
            <a:custGeom>
              <a:rect b="b" l="l" r="r" t="t"/>
              <a:pathLst>
                <a:path extrusionOk="0" h="2025" w="2788">
                  <a:moveTo>
                    <a:pt x="953" y="1"/>
                  </a:moveTo>
                  <a:cubicBezTo>
                    <a:pt x="501" y="191"/>
                    <a:pt x="72" y="763"/>
                    <a:pt x="1" y="1501"/>
                  </a:cubicBezTo>
                  <a:cubicBezTo>
                    <a:pt x="382" y="1834"/>
                    <a:pt x="858" y="2025"/>
                    <a:pt x="1406" y="2025"/>
                  </a:cubicBezTo>
                  <a:cubicBezTo>
                    <a:pt x="1930" y="2025"/>
                    <a:pt x="2406" y="1834"/>
                    <a:pt x="2787" y="1501"/>
                  </a:cubicBezTo>
                  <a:cubicBezTo>
                    <a:pt x="2763" y="953"/>
                    <a:pt x="2335" y="596"/>
                    <a:pt x="2168" y="501"/>
                  </a:cubicBezTo>
                  <a:cubicBezTo>
                    <a:pt x="2144" y="501"/>
                    <a:pt x="2120" y="524"/>
                    <a:pt x="2096" y="548"/>
                  </a:cubicBezTo>
                  <a:cubicBezTo>
                    <a:pt x="1963" y="615"/>
                    <a:pt x="1806" y="694"/>
                    <a:pt x="1634" y="694"/>
                  </a:cubicBezTo>
                  <a:cubicBezTo>
                    <a:pt x="1560" y="694"/>
                    <a:pt x="1484" y="679"/>
                    <a:pt x="1406" y="644"/>
                  </a:cubicBezTo>
                  <a:cubicBezTo>
                    <a:pt x="1144" y="524"/>
                    <a:pt x="1001" y="239"/>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8"/>
            <p:cNvSpPr/>
            <p:nvPr/>
          </p:nvSpPr>
          <p:spPr>
            <a:xfrm>
              <a:off x="3327450" y="3513650"/>
              <a:ext cx="116125" cy="96700"/>
            </a:xfrm>
            <a:custGeom>
              <a:rect b="b" l="l" r="r" t="t"/>
              <a:pathLst>
                <a:path extrusionOk="0" h="3868" w="4645">
                  <a:moveTo>
                    <a:pt x="1846" y="1"/>
                  </a:moveTo>
                  <a:cubicBezTo>
                    <a:pt x="1804" y="1"/>
                    <a:pt x="1760" y="4"/>
                    <a:pt x="1715" y="9"/>
                  </a:cubicBezTo>
                  <a:cubicBezTo>
                    <a:pt x="1120" y="176"/>
                    <a:pt x="643" y="605"/>
                    <a:pt x="358" y="1176"/>
                  </a:cubicBezTo>
                  <a:cubicBezTo>
                    <a:pt x="96" y="1676"/>
                    <a:pt x="0" y="2296"/>
                    <a:pt x="119" y="2891"/>
                  </a:cubicBezTo>
                  <a:cubicBezTo>
                    <a:pt x="167" y="3248"/>
                    <a:pt x="286" y="3581"/>
                    <a:pt x="477" y="3867"/>
                  </a:cubicBezTo>
                  <a:cubicBezTo>
                    <a:pt x="548" y="3629"/>
                    <a:pt x="643" y="3367"/>
                    <a:pt x="786" y="3153"/>
                  </a:cubicBezTo>
                  <a:cubicBezTo>
                    <a:pt x="1072" y="2748"/>
                    <a:pt x="1453" y="2462"/>
                    <a:pt x="1834" y="2319"/>
                  </a:cubicBezTo>
                  <a:cubicBezTo>
                    <a:pt x="1882" y="2303"/>
                    <a:pt x="1932" y="2296"/>
                    <a:pt x="1983" y="2296"/>
                  </a:cubicBezTo>
                  <a:cubicBezTo>
                    <a:pt x="2085" y="2296"/>
                    <a:pt x="2191" y="2327"/>
                    <a:pt x="2287" y="2391"/>
                  </a:cubicBezTo>
                  <a:cubicBezTo>
                    <a:pt x="2406" y="2486"/>
                    <a:pt x="2501" y="2629"/>
                    <a:pt x="2525" y="2772"/>
                  </a:cubicBezTo>
                  <a:cubicBezTo>
                    <a:pt x="2549" y="2962"/>
                    <a:pt x="2620" y="3010"/>
                    <a:pt x="2644" y="3034"/>
                  </a:cubicBezTo>
                  <a:cubicBezTo>
                    <a:pt x="2668" y="3034"/>
                    <a:pt x="2763" y="2986"/>
                    <a:pt x="2834" y="2986"/>
                  </a:cubicBezTo>
                  <a:cubicBezTo>
                    <a:pt x="2930" y="2923"/>
                    <a:pt x="3078" y="2849"/>
                    <a:pt x="3236" y="2849"/>
                  </a:cubicBezTo>
                  <a:cubicBezTo>
                    <a:pt x="3316" y="2849"/>
                    <a:pt x="3398" y="2867"/>
                    <a:pt x="3477" y="2915"/>
                  </a:cubicBezTo>
                  <a:cubicBezTo>
                    <a:pt x="3596" y="2986"/>
                    <a:pt x="3954" y="3224"/>
                    <a:pt x="4192" y="3605"/>
                  </a:cubicBezTo>
                  <a:cubicBezTo>
                    <a:pt x="4239" y="3701"/>
                    <a:pt x="4287" y="3796"/>
                    <a:pt x="4335" y="3867"/>
                  </a:cubicBezTo>
                  <a:cubicBezTo>
                    <a:pt x="4430" y="3748"/>
                    <a:pt x="4477" y="3605"/>
                    <a:pt x="4549" y="3462"/>
                  </a:cubicBezTo>
                  <a:cubicBezTo>
                    <a:pt x="4620" y="3129"/>
                    <a:pt x="4644" y="2724"/>
                    <a:pt x="4573" y="2343"/>
                  </a:cubicBezTo>
                  <a:cubicBezTo>
                    <a:pt x="4501" y="1891"/>
                    <a:pt x="4287" y="1533"/>
                    <a:pt x="3954" y="1272"/>
                  </a:cubicBezTo>
                  <a:cubicBezTo>
                    <a:pt x="3835" y="1152"/>
                    <a:pt x="3668" y="1105"/>
                    <a:pt x="3477" y="1105"/>
                  </a:cubicBezTo>
                  <a:cubicBezTo>
                    <a:pt x="3287" y="1152"/>
                    <a:pt x="3144" y="1224"/>
                    <a:pt x="3072" y="1367"/>
                  </a:cubicBezTo>
                  <a:cubicBezTo>
                    <a:pt x="3001" y="1462"/>
                    <a:pt x="2977" y="1486"/>
                    <a:pt x="2953" y="1486"/>
                  </a:cubicBezTo>
                  <a:cubicBezTo>
                    <a:pt x="2906" y="1486"/>
                    <a:pt x="2834" y="1414"/>
                    <a:pt x="2715" y="1176"/>
                  </a:cubicBezTo>
                  <a:cubicBezTo>
                    <a:pt x="2596" y="962"/>
                    <a:pt x="2525" y="724"/>
                    <a:pt x="2525" y="605"/>
                  </a:cubicBezTo>
                  <a:cubicBezTo>
                    <a:pt x="2501" y="390"/>
                    <a:pt x="2406" y="224"/>
                    <a:pt x="2239" y="105"/>
                  </a:cubicBezTo>
                  <a:cubicBezTo>
                    <a:pt x="2112" y="32"/>
                    <a:pt x="1984" y="1"/>
                    <a:pt x="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8"/>
            <p:cNvSpPr/>
            <p:nvPr/>
          </p:nvSpPr>
          <p:spPr>
            <a:xfrm>
              <a:off x="3191100" y="3379325"/>
              <a:ext cx="169125" cy="244700"/>
            </a:xfrm>
            <a:custGeom>
              <a:rect b="b" l="l" r="r" t="t"/>
              <a:pathLst>
                <a:path extrusionOk="0" h="9788" w="6765">
                  <a:moveTo>
                    <a:pt x="2763" y="1810"/>
                  </a:moveTo>
                  <a:cubicBezTo>
                    <a:pt x="2954" y="1810"/>
                    <a:pt x="3073" y="1953"/>
                    <a:pt x="3073" y="2120"/>
                  </a:cubicBezTo>
                  <a:lnTo>
                    <a:pt x="3073" y="3334"/>
                  </a:lnTo>
                  <a:cubicBezTo>
                    <a:pt x="3073" y="3501"/>
                    <a:pt x="2930" y="3620"/>
                    <a:pt x="2763" y="3620"/>
                  </a:cubicBezTo>
                  <a:lnTo>
                    <a:pt x="1549" y="3620"/>
                  </a:lnTo>
                  <a:cubicBezTo>
                    <a:pt x="1382" y="3620"/>
                    <a:pt x="1263" y="3477"/>
                    <a:pt x="1263" y="3334"/>
                  </a:cubicBezTo>
                  <a:lnTo>
                    <a:pt x="1263" y="2120"/>
                  </a:lnTo>
                  <a:cubicBezTo>
                    <a:pt x="1263" y="1929"/>
                    <a:pt x="1406" y="1810"/>
                    <a:pt x="1549" y="1810"/>
                  </a:cubicBezTo>
                  <a:close/>
                  <a:moveTo>
                    <a:pt x="5216" y="1810"/>
                  </a:moveTo>
                  <a:cubicBezTo>
                    <a:pt x="5383" y="1810"/>
                    <a:pt x="5502" y="1953"/>
                    <a:pt x="5502" y="2120"/>
                  </a:cubicBezTo>
                  <a:lnTo>
                    <a:pt x="5502" y="3334"/>
                  </a:lnTo>
                  <a:cubicBezTo>
                    <a:pt x="5502" y="3501"/>
                    <a:pt x="5359" y="3620"/>
                    <a:pt x="5216" y="3620"/>
                  </a:cubicBezTo>
                  <a:lnTo>
                    <a:pt x="4002" y="3620"/>
                  </a:lnTo>
                  <a:cubicBezTo>
                    <a:pt x="3811" y="3620"/>
                    <a:pt x="3692" y="3477"/>
                    <a:pt x="3692" y="3334"/>
                  </a:cubicBezTo>
                  <a:lnTo>
                    <a:pt x="3692" y="2120"/>
                  </a:lnTo>
                  <a:cubicBezTo>
                    <a:pt x="3692" y="1929"/>
                    <a:pt x="3835" y="1810"/>
                    <a:pt x="4002" y="1810"/>
                  </a:cubicBezTo>
                  <a:close/>
                  <a:moveTo>
                    <a:pt x="2763" y="4263"/>
                  </a:moveTo>
                  <a:cubicBezTo>
                    <a:pt x="2954" y="4263"/>
                    <a:pt x="3073" y="4406"/>
                    <a:pt x="3073" y="4549"/>
                  </a:cubicBezTo>
                  <a:lnTo>
                    <a:pt x="3073" y="5763"/>
                  </a:lnTo>
                  <a:cubicBezTo>
                    <a:pt x="3073" y="5954"/>
                    <a:pt x="2930" y="6073"/>
                    <a:pt x="2763" y="6073"/>
                  </a:cubicBezTo>
                  <a:lnTo>
                    <a:pt x="1549" y="6073"/>
                  </a:lnTo>
                  <a:cubicBezTo>
                    <a:pt x="1382" y="6073"/>
                    <a:pt x="1263" y="5930"/>
                    <a:pt x="1263" y="5763"/>
                  </a:cubicBezTo>
                  <a:lnTo>
                    <a:pt x="1263" y="4549"/>
                  </a:lnTo>
                  <a:cubicBezTo>
                    <a:pt x="1263" y="4358"/>
                    <a:pt x="1406" y="4263"/>
                    <a:pt x="1549" y="4263"/>
                  </a:cubicBezTo>
                  <a:close/>
                  <a:moveTo>
                    <a:pt x="5240" y="4263"/>
                  </a:moveTo>
                  <a:cubicBezTo>
                    <a:pt x="5431" y="4263"/>
                    <a:pt x="5550" y="4406"/>
                    <a:pt x="5550" y="4549"/>
                  </a:cubicBezTo>
                  <a:lnTo>
                    <a:pt x="5550" y="5763"/>
                  </a:lnTo>
                  <a:cubicBezTo>
                    <a:pt x="5550" y="5954"/>
                    <a:pt x="5383" y="6073"/>
                    <a:pt x="5240" y="6073"/>
                  </a:cubicBezTo>
                  <a:lnTo>
                    <a:pt x="4025" y="6073"/>
                  </a:lnTo>
                  <a:cubicBezTo>
                    <a:pt x="3835" y="6073"/>
                    <a:pt x="3716" y="5930"/>
                    <a:pt x="3716" y="5763"/>
                  </a:cubicBezTo>
                  <a:lnTo>
                    <a:pt x="3716" y="4549"/>
                  </a:lnTo>
                  <a:cubicBezTo>
                    <a:pt x="3716" y="4358"/>
                    <a:pt x="3859" y="4263"/>
                    <a:pt x="4025" y="4263"/>
                  </a:cubicBezTo>
                  <a:close/>
                  <a:moveTo>
                    <a:pt x="2763" y="6716"/>
                  </a:moveTo>
                  <a:cubicBezTo>
                    <a:pt x="2954" y="6716"/>
                    <a:pt x="3073" y="6883"/>
                    <a:pt x="3073" y="7026"/>
                  </a:cubicBezTo>
                  <a:lnTo>
                    <a:pt x="3073" y="8240"/>
                  </a:lnTo>
                  <a:cubicBezTo>
                    <a:pt x="3073" y="8431"/>
                    <a:pt x="2930" y="8550"/>
                    <a:pt x="2763" y="8550"/>
                  </a:cubicBezTo>
                  <a:lnTo>
                    <a:pt x="1549" y="8550"/>
                  </a:lnTo>
                  <a:cubicBezTo>
                    <a:pt x="1382" y="8550"/>
                    <a:pt x="1263" y="8383"/>
                    <a:pt x="1263" y="8240"/>
                  </a:cubicBezTo>
                  <a:lnTo>
                    <a:pt x="1263" y="7026"/>
                  </a:lnTo>
                  <a:cubicBezTo>
                    <a:pt x="1263" y="6835"/>
                    <a:pt x="1406" y="6716"/>
                    <a:pt x="1549" y="6716"/>
                  </a:cubicBezTo>
                  <a:close/>
                  <a:moveTo>
                    <a:pt x="3335" y="0"/>
                  </a:moveTo>
                  <a:lnTo>
                    <a:pt x="906" y="405"/>
                  </a:lnTo>
                  <a:cubicBezTo>
                    <a:pt x="739" y="453"/>
                    <a:pt x="620" y="572"/>
                    <a:pt x="620" y="715"/>
                  </a:cubicBezTo>
                  <a:lnTo>
                    <a:pt x="620" y="1000"/>
                  </a:lnTo>
                  <a:lnTo>
                    <a:pt x="310" y="1000"/>
                  </a:lnTo>
                  <a:cubicBezTo>
                    <a:pt x="120" y="1000"/>
                    <a:pt x="1" y="1167"/>
                    <a:pt x="1" y="1310"/>
                  </a:cubicBezTo>
                  <a:lnTo>
                    <a:pt x="1" y="9502"/>
                  </a:lnTo>
                  <a:cubicBezTo>
                    <a:pt x="1" y="9669"/>
                    <a:pt x="144" y="9788"/>
                    <a:pt x="310" y="9788"/>
                  </a:cubicBezTo>
                  <a:lnTo>
                    <a:pt x="5454" y="9788"/>
                  </a:lnTo>
                  <a:cubicBezTo>
                    <a:pt x="5216" y="9431"/>
                    <a:pt x="5026" y="9026"/>
                    <a:pt x="4978" y="8573"/>
                  </a:cubicBezTo>
                  <a:lnTo>
                    <a:pt x="4002" y="8573"/>
                  </a:lnTo>
                  <a:lnTo>
                    <a:pt x="4002" y="8550"/>
                  </a:lnTo>
                  <a:cubicBezTo>
                    <a:pt x="3811" y="8550"/>
                    <a:pt x="3692" y="8383"/>
                    <a:pt x="3692" y="8240"/>
                  </a:cubicBezTo>
                  <a:lnTo>
                    <a:pt x="3692" y="7026"/>
                  </a:lnTo>
                  <a:cubicBezTo>
                    <a:pt x="3692" y="6835"/>
                    <a:pt x="3835" y="6716"/>
                    <a:pt x="4002" y="6716"/>
                  </a:cubicBezTo>
                  <a:lnTo>
                    <a:pt x="5121" y="6716"/>
                  </a:lnTo>
                  <a:cubicBezTo>
                    <a:pt x="5145" y="6597"/>
                    <a:pt x="5216" y="6478"/>
                    <a:pt x="5264" y="6359"/>
                  </a:cubicBezTo>
                  <a:cubicBezTo>
                    <a:pt x="5597" y="5716"/>
                    <a:pt x="6097" y="5239"/>
                    <a:pt x="6764" y="4977"/>
                  </a:cubicBezTo>
                  <a:lnTo>
                    <a:pt x="6764" y="1310"/>
                  </a:lnTo>
                  <a:cubicBezTo>
                    <a:pt x="6764" y="1120"/>
                    <a:pt x="6621" y="1000"/>
                    <a:pt x="6455" y="1000"/>
                  </a:cubicBezTo>
                  <a:lnTo>
                    <a:pt x="6145" y="1000"/>
                  </a:lnTo>
                  <a:lnTo>
                    <a:pt x="6145" y="715"/>
                  </a:lnTo>
                  <a:cubicBezTo>
                    <a:pt x="6145" y="572"/>
                    <a:pt x="6026" y="453"/>
                    <a:pt x="5859" y="405"/>
                  </a:cubicBezTo>
                  <a:lnTo>
                    <a:pt x="34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8"/>
            <p:cNvSpPr/>
            <p:nvPr/>
          </p:nvSpPr>
          <p:spPr>
            <a:xfrm>
              <a:off x="3298275" y="3562100"/>
              <a:ext cx="15500" cy="16100"/>
            </a:xfrm>
            <a:custGeom>
              <a:rect b="b" l="l" r="r" t="t"/>
              <a:pathLst>
                <a:path extrusionOk="0" h="644" w="620">
                  <a:moveTo>
                    <a:pt x="0" y="0"/>
                  </a:moveTo>
                  <a:lnTo>
                    <a:pt x="0" y="643"/>
                  </a:lnTo>
                  <a:lnTo>
                    <a:pt x="620" y="643"/>
                  </a:lnTo>
                  <a:lnTo>
                    <a:pt x="620" y="596"/>
                  </a:lnTo>
                  <a:lnTo>
                    <a:pt x="620" y="405"/>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1" name="Google Shape;2711;p68"/>
          <p:cNvGrpSpPr/>
          <p:nvPr/>
        </p:nvGrpSpPr>
        <p:grpSpPr>
          <a:xfrm>
            <a:off x="4411059" y="2796777"/>
            <a:ext cx="319009" cy="317532"/>
            <a:chOff x="3718600" y="3379325"/>
            <a:chExt cx="263775" cy="262575"/>
          </a:xfrm>
        </p:grpSpPr>
        <p:sp>
          <p:nvSpPr>
            <p:cNvPr id="2712" name="Google Shape;2712;p68"/>
            <p:cNvSpPr/>
            <p:nvPr/>
          </p:nvSpPr>
          <p:spPr>
            <a:xfrm>
              <a:off x="3718600" y="3566475"/>
              <a:ext cx="123850" cy="75425"/>
            </a:xfrm>
            <a:custGeom>
              <a:rect b="b" l="l" r="r" t="t"/>
              <a:pathLst>
                <a:path extrusionOk="0" h="3017" w="4954">
                  <a:moveTo>
                    <a:pt x="3430" y="1945"/>
                  </a:moveTo>
                  <a:cubicBezTo>
                    <a:pt x="3573" y="1945"/>
                    <a:pt x="3739" y="2088"/>
                    <a:pt x="3739" y="2254"/>
                  </a:cubicBezTo>
                  <a:cubicBezTo>
                    <a:pt x="3739" y="2421"/>
                    <a:pt x="3573" y="2540"/>
                    <a:pt x="3430" y="2540"/>
                  </a:cubicBezTo>
                  <a:lnTo>
                    <a:pt x="1596" y="2540"/>
                  </a:lnTo>
                  <a:cubicBezTo>
                    <a:pt x="1406" y="2540"/>
                    <a:pt x="1286" y="2397"/>
                    <a:pt x="1286" y="2254"/>
                  </a:cubicBezTo>
                  <a:cubicBezTo>
                    <a:pt x="1286" y="2064"/>
                    <a:pt x="1429" y="1945"/>
                    <a:pt x="1596" y="1945"/>
                  </a:cubicBezTo>
                  <a:close/>
                  <a:moveTo>
                    <a:pt x="3067" y="0"/>
                  </a:moveTo>
                  <a:cubicBezTo>
                    <a:pt x="3032" y="0"/>
                    <a:pt x="2993" y="6"/>
                    <a:pt x="2953" y="16"/>
                  </a:cubicBezTo>
                  <a:lnTo>
                    <a:pt x="1167" y="516"/>
                  </a:lnTo>
                  <a:cubicBezTo>
                    <a:pt x="477" y="706"/>
                    <a:pt x="0" y="1302"/>
                    <a:pt x="0" y="2016"/>
                  </a:cubicBezTo>
                  <a:lnTo>
                    <a:pt x="0" y="2731"/>
                  </a:lnTo>
                  <a:cubicBezTo>
                    <a:pt x="0" y="2897"/>
                    <a:pt x="167" y="3016"/>
                    <a:pt x="310" y="3016"/>
                  </a:cubicBezTo>
                  <a:lnTo>
                    <a:pt x="4954" y="3016"/>
                  </a:lnTo>
                  <a:lnTo>
                    <a:pt x="4954" y="1016"/>
                  </a:lnTo>
                  <a:lnTo>
                    <a:pt x="3168" y="40"/>
                  </a:lnTo>
                  <a:cubicBezTo>
                    <a:pt x="3154" y="12"/>
                    <a:pt x="3115" y="0"/>
                    <a:pt x="3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8"/>
            <p:cNvSpPr/>
            <p:nvPr/>
          </p:nvSpPr>
          <p:spPr>
            <a:xfrm>
              <a:off x="3858500" y="3566600"/>
              <a:ext cx="123875" cy="75300"/>
            </a:xfrm>
            <a:custGeom>
              <a:rect b="b" l="l" r="r" t="t"/>
              <a:pathLst>
                <a:path extrusionOk="0" h="3012" w="4955">
                  <a:moveTo>
                    <a:pt x="3406" y="1964"/>
                  </a:moveTo>
                  <a:cubicBezTo>
                    <a:pt x="3573" y="1964"/>
                    <a:pt x="3692" y="2130"/>
                    <a:pt x="3692" y="2273"/>
                  </a:cubicBezTo>
                  <a:cubicBezTo>
                    <a:pt x="3740" y="2416"/>
                    <a:pt x="3573" y="2559"/>
                    <a:pt x="3406" y="2559"/>
                  </a:cubicBezTo>
                  <a:lnTo>
                    <a:pt x="1549" y="2559"/>
                  </a:lnTo>
                  <a:cubicBezTo>
                    <a:pt x="1382" y="2559"/>
                    <a:pt x="1263" y="2416"/>
                    <a:pt x="1263" y="2273"/>
                  </a:cubicBezTo>
                  <a:cubicBezTo>
                    <a:pt x="1263" y="2083"/>
                    <a:pt x="1406" y="1964"/>
                    <a:pt x="1549" y="1964"/>
                  </a:cubicBezTo>
                  <a:close/>
                  <a:moveTo>
                    <a:pt x="1962" y="1"/>
                  </a:moveTo>
                  <a:cubicBezTo>
                    <a:pt x="1910" y="1"/>
                    <a:pt x="1854" y="18"/>
                    <a:pt x="1787" y="35"/>
                  </a:cubicBezTo>
                  <a:lnTo>
                    <a:pt x="1" y="1011"/>
                  </a:lnTo>
                  <a:lnTo>
                    <a:pt x="1" y="3011"/>
                  </a:lnTo>
                  <a:lnTo>
                    <a:pt x="4645" y="3011"/>
                  </a:lnTo>
                  <a:cubicBezTo>
                    <a:pt x="4835" y="3011"/>
                    <a:pt x="4954" y="2869"/>
                    <a:pt x="4954" y="2726"/>
                  </a:cubicBezTo>
                  <a:lnTo>
                    <a:pt x="4954" y="2011"/>
                  </a:lnTo>
                  <a:cubicBezTo>
                    <a:pt x="4954" y="1297"/>
                    <a:pt x="4502" y="701"/>
                    <a:pt x="3811" y="511"/>
                  </a:cubicBezTo>
                  <a:lnTo>
                    <a:pt x="2025" y="11"/>
                  </a:lnTo>
                  <a:cubicBezTo>
                    <a:pt x="2004" y="4"/>
                    <a:pt x="1983" y="1"/>
                    <a:pt x="1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8"/>
            <p:cNvSpPr/>
            <p:nvPr/>
          </p:nvSpPr>
          <p:spPr>
            <a:xfrm>
              <a:off x="3756700" y="3443025"/>
              <a:ext cx="186375" cy="101225"/>
            </a:xfrm>
            <a:custGeom>
              <a:rect b="b" l="l" r="r" t="t"/>
              <a:pathLst>
                <a:path extrusionOk="0" h="4049" w="7455">
                  <a:moveTo>
                    <a:pt x="3716" y="0"/>
                  </a:moveTo>
                  <a:cubicBezTo>
                    <a:pt x="2763" y="0"/>
                    <a:pt x="1906" y="120"/>
                    <a:pt x="1215" y="334"/>
                  </a:cubicBezTo>
                  <a:cubicBezTo>
                    <a:pt x="215" y="667"/>
                    <a:pt x="1" y="1072"/>
                    <a:pt x="1" y="1405"/>
                  </a:cubicBezTo>
                  <a:cubicBezTo>
                    <a:pt x="72" y="1739"/>
                    <a:pt x="239" y="2144"/>
                    <a:pt x="1096" y="2453"/>
                  </a:cubicBezTo>
                  <a:cubicBezTo>
                    <a:pt x="977" y="2668"/>
                    <a:pt x="810" y="2858"/>
                    <a:pt x="620" y="3096"/>
                  </a:cubicBezTo>
                  <a:cubicBezTo>
                    <a:pt x="548" y="3192"/>
                    <a:pt x="453" y="3311"/>
                    <a:pt x="358" y="3430"/>
                  </a:cubicBezTo>
                  <a:cubicBezTo>
                    <a:pt x="310" y="3501"/>
                    <a:pt x="263" y="3620"/>
                    <a:pt x="310" y="3692"/>
                  </a:cubicBezTo>
                  <a:cubicBezTo>
                    <a:pt x="334" y="3787"/>
                    <a:pt x="382" y="3882"/>
                    <a:pt x="477" y="3906"/>
                  </a:cubicBezTo>
                  <a:cubicBezTo>
                    <a:pt x="691" y="4001"/>
                    <a:pt x="953" y="4049"/>
                    <a:pt x="1263" y="4049"/>
                  </a:cubicBezTo>
                  <a:cubicBezTo>
                    <a:pt x="1549" y="4049"/>
                    <a:pt x="1882" y="4001"/>
                    <a:pt x="2215" y="3906"/>
                  </a:cubicBezTo>
                  <a:cubicBezTo>
                    <a:pt x="2168" y="3882"/>
                    <a:pt x="2120" y="3858"/>
                    <a:pt x="2096" y="3787"/>
                  </a:cubicBezTo>
                  <a:cubicBezTo>
                    <a:pt x="1644" y="3406"/>
                    <a:pt x="1334" y="2953"/>
                    <a:pt x="1215" y="2453"/>
                  </a:cubicBezTo>
                  <a:lnTo>
                    <a:pt x="1215" y="2429"/>
                  </a:lnTo>
                  <a:cubicBezTo>
                    <a:pt x="1215" y="2382"/>
                    <a:pt x="1215" y="2358"/>
                    <a:pt x="1191" y="2334"/>
                  </a:cubicBezTo>
                  <a:cubicBezTo>
                    <a:pt x="1168" y="2191"/>
                    <a:pt x="1144" y="2025"/>
                    <a:pt x="1144" y="1858"/>
                  </a:cubicBezTo>
                  <a:lnTo>
                    <a:pt x="1144" y="1072"/>
                  </a:lnTo>
                  <a:cubicBezTo>
                    <a:pt x="1215" y="1048"/>
                    <a:pt x="1334" y="977"/>
                    <a:pt x="1453" y="953"/>
                  </a:cubicBezTo>
                  <a:cubicBezTo>
                    <a:pt x="1549" y="929"/>
                    <a:pt x="1644" y="905"/>
                    <a:pt x="1763" y="858"/>
                  </a:cubicBezTo>
                  <a:lnTo>
                    <a:pt x="1763" y="1858"/>
                  </a:lnTo>
                  <a:cubicBezTo>
                    <a:pt x="1763" y="2358"/>
                    <a:pt x="2025" y="2858"/>
                    <a:pt x="2501" y="3287"/>
                  </a:cubicBezTo>
                  <a:cubicBezTo>
                    <a:pt x="2930" y="3644"/>
                    <a:pt x="3406" y="3835"/>
                    <a:pt x="3787" y="3835"/>
                  </a:cubicBezTo>
                  <a:cubicBezTo>
                    <a:pt x="4192" y="3835"/>
                    <a:pt x="4764" y="3549"/>
                    <a:pt x="5192" y="3144"/>
                  </a:cubicBezTo>
                  <a:cubicBezTo>
                    <a:pt x="5573" y="2739"/>
                    <a:pt x="5788" y="2263"/>
                    <a:pt x="5788" y="1834"/>
                  </a:cubicBezTo>
                  <a:lnTo>
                    <a:pt x="5788" y="834"/>
                  </a:lnTo>
                  <a:cubicBezTo>
                    <a:pt x="5859" y="882"/>
                    <a:pt x="5978" y="905"/>
                    <a:pt x="6073" y="929"/>
                  </a:cubicBezTo>
                  <a:cubicBezTo>
                    <a:pt x="6192" y="953"/>
                    <a:pt x="6311" y="1024"/>
                    <a:pt x="6407" y="1048"/>
                  </a:cubicBezTo>
                  <a:lnTo>
                    <a:pt x="6407" y="1834"/>
                  </a:lnTo>
                  <a:cubicBezTo>
                    <a:pt x="6407" y="1977"/>
                    <a:pt x="6383" y="2144"/>
                    <a:pt x="6335" y="2310"/>
                  </a:cubicBezTo>
                  <a:lnTo>
                    <a:pt x="6335" y="2358"/>
                  </a:lnTo>
                  <a:cubicBezTo>
                    <a:pt x="6335" y="2382"/>
                    <a:pt x="6335" y="2382"/>
                    <a:pt x="6311" y="2429"/>
                  </a:cubicBezTo>
                  <a:cubicBezTo>
                    <a:pt x="6192" y="2834"/>
                    <a:pt x="5954" y="3215"/>
                    <a:pt x="5597" y="3573"/>
                  </a:cubicBezTo>
                  <a:cubicBezTo>
                    <a:pt x="5502" y="3668"/>
                    <a:pt x="5383" y="3763"/>
                    <a:pt x="5311" y="3835"/>
                  </a:cubicBezTo>
                  <a:cubicBezTo>
                    <a:pt x="5621" y="3930"/>
                    <a:pt x="5954" y="4001"/>
                    <a:pt x="6264" y="4001"/>
                  </a:cubicBezTo>
                  <a:cubicBezTo>
                    <a:pt x="6550" y="4001"/>
                    <a:pt x="6812" y="3930"/>
                    <a:pt x="7026" y="3835"/>
                  </a:cubicBezTo>
                  <a:cubicBezTo>
                    <a:pt x="7121" y="3811"/>
                    <a:pt x="7169" y="3739"/>
                    <a:pt x="7216" y="3644"/>
                  </a:cubicBezTo>
                  <a:cubicBezTo>
                    <a:pt x="7240" y="3549"/>
                    <a:pt x="7216" y="3454"/>
                    <a:pt x="7145" y="3382"/>
                  </a:cubicBezTo>
                  <a:cubicBezTo>
                    <a:pt x="7050" y="3263"/>
                    <a:pt x="6978" y="3168"/>
                    <a:pt x="6883" y="3049"/>
                  </a:cubicBezTo>
                  <a:cubicBezTo>
                    <a:pt x="6692" y="2811"/>
                    <a:pt x="6526" y="2620"/>
                    <a:pt x="6407" y="2406"/>
                  </a:cubicBezTo>
                  <a:cubicBezTo>
                    <a:pt x="7264" y="2120"/>
                    <a:pt x="7455" y="1715"/>
                    <a:pt x="7455" y="1405"/>
                  </a:cubicBezTo>
                  <a:cubicBezTo>
                    <a:pt x="7455" y="1120"/>
                    <a:pt x="7240" y="667"/>
                    <a:pt x="6216" y="334"/>
                  </a:cubicBezTo>
                  <a:cubicBezTo>
                    <a:pt x="5549" y="120"/>
                    <a:pt x="4668" y="0"/>
                    <a:pt x="37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8"/>
            <p:cNvSpPr/>
            <p:nvPr/>
          </p:nvSpPr>
          <p:spPr>
            <a:xfrm>
              <a:off x="3816250" y="3543050"/>
              <a:ext cx="70275" cy="35750"/>
            </a:xfrm>
            <a:custGeom>
              <a:rect b="b" l="l" r="r" t="t"/>
              <a:pathLst>
                <a:path extrusionOk="0" h="1430" w="2811">
                  <a:moveTo>
                    <a:pt x="0" y="0"/>
                  </a:moveTo>
                  <a:lnTo>
                    <a:pt x="0" y="643"/>
                  </a:lnTo>
                  <a:lnTo>
                    <a:pt x="1405" y="1429"/>
                  </a:lnTo>
                  <a:lnTo>
                    <a:pt x="2810" y="643"/>
                  </a:lnTo>
                  <a:lnTo>
                    <a:pt x="2810" y="0"/>
                  </a:lnTo>
                  <a:cubicBezTo>
                    <a:pt x="2358" y="334"/>
                    <a:pt x="1858" y="500"/>
                    <a:pt x="1405" y="500"/>
                  </a:cubicBezTo>
                  <a:cubicBezTo>
                    <a:pt x="976" y="500"/>
                    <a:pt x="453" y="28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8"/>
            <p:cNvSpPr/>
            <p:nvPr/>
          </p:nvSpPr>
          <p:spPr>
            <a:xfrm>
              <a:off x="3793625" y="3379325"/>
              <a:ext cx="113725" cy="55975"/>
            </a:xfrm>
            <a:custGeom>
              <a:rect b="b" l="l" r="r" t="t"/>
              <a:pathLst>
                <a:path extrusionOk="0" h="2239" w="4549">
                  <a:moveTo>
                    <a:pt x="2286" y="1048"/>
                  </a:moveTo>
                  <a:cubicBezTo>
                    <a:pt x="2453" y="1048"/>
                    <a:pt x="2572" y="1191"/>
                    <a:pt x="2572" y="1334"/>
                  </a:cubicBezTo>
                  <a:cubicBezTo>
                    <a:pt x="2572" y="1477"/>
                    <a:pt x="2429" y="1643"/>
                    <a:pt x="2286" y="1643"/>
                  </a:cubicBezTo>
                  <a:cubicBezTo>
                    <a:pt x="2120" y="1643"/>
                    <a:pt x="1977" y="1477"/>
                    <a:pt x="1977" y="1334"/>
                  </a:cubicBezTo>
                  <a:cubicBezTo>
                    <a:pt x="1977" y="1167"/>
                    <a:pt x="2120" y="1048"/>
                    <a:pt x="2286" y="1048"/>
                  </a:cubicBezTo>
                  <a:close/>
                  <a:moveTo>
                    <a:pt x="2286" y="0"/>
                  </a:moveTo>
                  <a:cubicBezTo>
                    <a:pt x="2096" y="0"/>
                    <a:pt x="1977" y="143"/>
                    <a:pt x="1977" y="286"/>
                  </a:cubicBezTo>
                  <a:lnTo>
                    <a:pt x="1977" y="477"/>
                  </a:lnTo>
                  <a:cubicBezTo>
                    <a:pt x="1024" y="596"/>
                    <a:pt x="262" y="1310"/>
                    <a:pt x="0" y="2239"/>
                  </a:cubicBezTo>
                  <a:cubicBezTo>
                    <a:pt x="667" y="2072"/>
                    <a:pt x="1477" y="2001"/>
                    <a:pt x="2286" y="2001"/>
                  </a:cubicBezTo>
                  <a:cubicBezTo>
                    <a:pt x="3072" y="2001"/>
                    <a:pt x="3882" y="2048"/>
                    <a:pt x="4549" y="2239"/>
                  </a:cubicBezTo>
                  <a:cubicBezTo>
                    <a:pt x="4334" y="1310"/>
                    <a:pt x="3548" y="596"/>
                    <a:pt x="2572" y="477"/>
                  </a:cubicBezTo>
                  <a:lnTo>
                    <a:pt x="2572" y="286"/>
                  </a:lnTo>
                  <a:cubicBezTo>
                    <a:pt x="2572" y="119"/>
                    <a:pt x="2429" y="0"/>
                    <a:pt x="2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68"/>
          <p:cNvGrpSpPr/>
          <p:nvPr/>
        </p:nvGrpSpPr>
        <p:grpSpPr>
          <a:xfrm>
            <a:off x="5048292" y="2796051"/>
            <a:ext cx="262107" cy="303867"/>
            <a:chOff x="4245500" y="3378725"/>
            <a:chExt cx="216725" cy="251275"/>
          </a:xfrm>
        </p:grpSpPr>
        <p:sp>
          <p:nvSpPr>
            <p:cNvPr id="2718" name="Google Shape;2718;p68"/>
            <p:cNvSpPr/>
            <p:nvPr/>
          </p:nvSpPr>
          <p:spPr>
            <a:xfrm>
              <a:off x="4319925" y="3547200"/>
              <a:ext cx="141700" cy="38725"/>
            </a:xfrm>
            <a:custGeom>
              <a:rect b="b" l="l" r="r" t="t"/>
              <a:pathLst>
                <a:path extrusionOk="0" h="1549" w="5668">
                  <a:moveTo>
                    <a:pt x="0" y="1"/>
                  </a:moveTo>
                  <a:lnTo>
                    <a:pt x="0" y="1549"/>
                  </a:lnTo>
                  <a:lnTo>
                    <a:pt x="5668" y="1549"/>
                  </a:lnTo>
                  <a:lnTo>
                    <a:pt x="5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8"/>
            <p:cNvSpPr/>
            <p:nvPr/>
          </p:nvSpPr>
          <p:spPr>
            <a:xfrm>
              <a:off x="4319925" y="3600200"/>
              <a:ext cx="142300" cy="29800"/>
            </a:xfrm>
            <a:custGeom>
              <a:rect b="b" l="l" r="r" t="t"/>
              <a:pathLst>
                <a:path extrusionOk="0" h="1192" w="5692">
                  <a:moveTo>
                    <a:pt x="0" y="0"/>
                  </a:moveTo>
                  <a:lnTo>
                    <a:pt x="0" y="596"/>
                  </a:lnTo>
                  <a:cubicBezTo>
                    <a:pt x="0" y="929"/>
                    <a:pt x="286" y="1191"/>
                    <a:pt x="595" y="1191"/>
                  </a:cubicBezTo>
                  <a:lnTo>
                    <a:pt x="5096" y="1191"/>
                  </a:lnTo>
                  <a:cubicBezTo>
                    <a:pt x="5430" y="1191"/>
                    <a:pt x="5692" y="929"/>
                    <a:pt x="5692" y="596"/>
                  </a:cubicBezTo>
                  <a:lnTo>
                    <a:pt x="56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8"/>
            <p:cNvSpPr/>
            <p:nvPr/>
          </p:nvSpPr>
          <p:spPr>
            <a:xfrm>
              <a:off x="4245500" y="3378725"/>
              <a:ext cx="216125" cy="153625"/>
            </a:xfrm>
            <a:custGeom>
              <a:rect b="b" l="l" r="r" t="t"/>
              <a:pathLst>
                <a:path extrusionOk="0" h="6145" w="8645">
                  <a:moveTo>
                    <a:pt x="905" y="0"/>
                  </a:moveTo>
                  <a:cubicBezTo>
                    <a:pt x="429" y="0"/>
                    <a:pt x="0" y="382"/>
                    <a:pt x="0" y="882"/>
                  </a:cubicBezTo>
                  <a:lnTo>
                    <a:pt x="0" y="4097"/>
                  </a:lnTo>
                  <a:cubicBezTo>
                    <a:pt x="0" y="4573"/>
                    <a:pt x="381" y="5001"/>
                    <a:pt x="905" y="5001"/>
                  </a:cubicBezTo>
                  <a:lnTo>
                    <a:pt x="2953" y="5001"/>
                  </a:lnTo>
                  <a:lnTo>
                    <a:pt x="2953" y="6145"/>
                  </a:lnTo>
                  <a:lnTo>
                    <a:pt x="8621" y="6145"/>
                  </a:lnTo>
                  <a:lnTo>
                    <a:pt x="8621" y="5263"/>
                  </a:lnTo>
                  <a:cubicBezTo>
                    <a:pt x="8645" y="5121"/>
                    <a:pt x="8526" y="5001"/>
                    <a:pt x="8383" y="5001"/>
                  </a:cubicBezTo>
                  <a:lnTo>
                    <a:pt x="2977" y="5001"/>
                  </a:lnTo>
                  <a:lnTo>
                    <a:pt x="2977" y="286"/>
                  </a:lnTo>
                  <a:cubicBezTo>
                    <a:pt x="2977" y="143"/>
                    <a:pt x="2858" y="0"/>
                    <a:pt x="2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8"/>
            <p:cNvSpPr/>
            <p:nvPr/>
          </p:nvSpPr>
          <p:spPr>
            <a:xfrm>
              <a:off x="4363975" y="3382900"/>
              <a:ext cx="52425" cy="63125"/>
            </a:xfrm>
            <a:custGeom>
              <a:rect b="b" l="l" r="r" t="t"/>
              <a:pathLst>
                <a:path extrusionOk="0" h="2525" w="2097">
                  <a:moveTo>
                    <a:pt x="1048" y="0"/>
                  </a:moveTo>
                  <a:cubicBezTo>
                    <a:pt x="953" y="0"/>
                    <a:pt x="810" y="0"/>
                    <a:pt x="381" y="596"/>
                  </a:cubicBezTo>
                  <a:cubicBezTo>
                    <a:pt x="215" y="857"/>
                    <a:pt x="0" y="1215"/>
                    <a:pt x="0" y="1524"/>
                  </a:cubicBezTo>
                  <a:cubicBezTo>
                    <a:pt x="72" y="2048"/>
                    <a:pt x="500" y="2525"/>
                    <a:pt x="1072" y="2525"/>
                  </a:cubicBezTo>
                  <a:cubicBezTo>
                    <a:pt x="1644" y="2525"/>
                    <a:pt x="2096" y="2096"/>
                    <a:pt x="2096" y="1524"/>
                  </a:cubicBezTo>
                  <a:cubicBezTo>
                    <a:pt x="2096" y="1215"/>
                    <a:pt x="1882" y="857"/>
                    <a:pt x="1691" y="596"/>
                  </a:cubicBezTo>
                  <a:cubicBezTo>
                    <a:pt x="1310" y="0"/>
                    <a:pt x="1143"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8"/>
            <p:cNvSpPr/>
            <p:nvPr/>
          </p:nvSpPr>
          <p:spPr>
            <a:xfrm>
              <a:off x="4368725" y="3459100"/>
              <a:ext cx="73275" cy="29800"/>
            </a:xfrm>
            <a:custGeom>
              <a:rect b="b" l="l" r="r" t="t"/>
              <a:pathLst>
                <a:path extrusionOk="0" h="1192" w="2931">
                  <a:moveTo>
                    <a:pt x="287" y="0"/>
                  </a:moveTo>
                  <a:cubicBezTo>
                    <a:pt x="144" y="0"/>
                    <a:pt x="1" y="119"/>
                    <a:pt x="1" y="286"/>
                  </a:cubicBezTo>
                  <a:lnTo>
                    <a:pt x="1" y="1191"/>
                  </a:lnTo>
                  <a:lnTo>
                    <a:pt x="1787" y="1191"/>
                  </a:lnTo>
                  <a:lnTo>
                    <a:pt x="1787" y="596"/>
                  </a:lnTo>
                  <a:lnTo>
                    <a:pt x="1954" y="596"/>
                  </a:lnTo>
                  <a:cubicBezTo>
                    <a:pt x="2168" y="643"/>
                    <a:pt x="2287" y="858"/>
                    <a:pt x="2263" y="1072"/>
                  </a:cubicBezTo>
                  <a:cubicBezTo>
                    <a:pt x="2263" y="1096"/>
                    <a:pt x="2216" y="1120"/>
                    <a:pt x="2216" y="1144"/>
                  </a:cubicBezTo>
                  <a:lnTo>
                    <a:pt x="2859" y="1144"/>
                  </a:lnTo>
                  <a:cubicBezTo>
                    <a:pt x="2930" y="643"/>
                    <a:pt x="2620" y="143"/>
                    <a:pt x="2097" y="24"/>
                  </a:cubicBezTo>
                  <a:cubicBezTo>
                    <a:pt x="2001" y="0"/>
                    <a:pt x="1930"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68"/>
          <p:cNvGrpSpPr/>
          <p:nvPr/>
        </p:nvGrpSpPr>
        <p:grpSpPr>
          <a:xfrm>
            <a:off x="5686946" y="2796051"/>
            <a:ext cx="319009" cy="305288"/>
            <a:chOff x="4773575" y="3378725"/>
            <a:chExt cx="263775" cy="252450"/>
          </a:xfrm>
        </p:grpSpPr>
        <p:sp>
          <p:nvSpPr>
            <p:cNvPr id="2724" name="Google Shape;2724;p68"/>
            <p:cNvSpPr/>
            <p:nvPr/>
          </p:nvSpPr>
          <p:spPr>
            <a:xfrm>
              <a:off x="4773575" y="3378725"/>
              <a:ext cx="263775" cy="96475"/>
            </a:xfrm>
            <a:custGeom>
              <a:rect b="b" l="l" r="r" t="t"/>
              <a:pathLst>
                <a:path extrusionOk="0" h="3859" w="10551">
                  <a:moveTo>
                    <a:pt x="9431" y="0"/>
                  </a:moveTo>
                  <a:cubicBezTo>
                    <a:pt x="9336" y="0"/>
                    <a:pt x="9241" y="48"/>
                    <a:pt x="9217" y="120"/>
                  </a:cubicBezTo>
                  <a:lnTo>
                    <a:pt x="8336" y="1572"/>
                  </a:lnTo>
                  <a:lnTo>
                    <a:pt x="1739" y="1572"/>
                  </a:lnTo>
                  <a:cubicBezTo>
                    <a:pt x="1525" y="1572"/>
                    <a:pt x="1358" y="1620"/>
                    <a:pt x="1191" y="1739"/>
                  </a:cubicBezTo>
                  <a:lnTo>
                    <a:pt x="358" y="2382"/>
                  </a:lnTo>
                  <a:cubicBezTo>
                    <a:pt x="120" y="2549"/>
                    <a:pt x="1" y="2811"/>
                    <a:pt x="1" y="3120"/>
                  </a:cubicBezTo>
                  <a:lnTo>
                    <a:pt x="1" y="3525"/>
                  </a:lnTo>
                  <a:cubicBezTo>
                    <a:pt x="1" y="3716"/>
                    <a:pt x="144" y="3835"/>
                    <a:pt x="287" y="3835"/>
                  </a:cubicBezTo>
                  <a:lnTo>
                    <a:pt x="548" y="3835"/>
                  </a:lnTo>
                  <a:lnTo>
                    <a:pt x="2406" y="2287"/>
                  </a:lnTo>
                  <a:cubicBezTo>
                    <a:pt x="2573" y="2144"/>
                    <a:pt x="2787" y="2072"/>
                    <a:pt x="3001" y="2072"/>
                  </a:cubicBezTo>
                  <a:lnTo>
                    <a:pt x="4930" y="2072"/>
                  </a:lnTo>
                  <a:cubicBezTo>
                    <a:pt x="5359" y="2072"/>
                    <a:pt x="5716" y="2334"/>
                    <a:pt x="5835" y="2739"/>
                  </a:cubicBezTo>
                  <a:cubicBezTo>
                    <a:pt x="5954" y="3120"/>
                    <a:pt x="5788" y="3525"/>
                    <a:pt x="5454" y="3763"/>
                  </a:cubicBezTo>
                  <a:lnTo>
                    <a:pt x="5359" y="3858"/>
                  </a:lnTo>
                  <a:lnTo>
                    <a:pt x="7050" y="3858"/>
                  </a:lnTo>
                  <a:lnTo>
                    <a:pt x="10312" y="3025"/>
                  </a:lnTo>
                  <a:cubicBezTo>
                    <a:pt x="10431" y="3001"/>
                    <a:pt x="10551" y="2882"/>
                    <a:pt x="10551" y="2739"/>
                  </a:cubicBezTo>
                  <a:lnTo>
                    <a:pt x="10551" y="239"/>
                  </a:lnTo>
                  <a:cubicBezTo>
                    <a:pt x="10527" y="72"/>
                    <a:pt x="10408" y="0"/>
                    <a:pt x="102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8"/>
            <p:cNvSpPr/>
            <p:nvPr/>
          </p:nvSpPr>
          <p:spPr>
            <a:xfrm>
              <a:off x="4774775" y="3445400"/>
              <a:ext cx="131000" cy="70275"/>
            </a:xfrm>
            <a:custGeom>
              <a:rect b="b" l="l" r="r" t="t"/>
              <a:pathLst>
                <a:path extrusionOk="0" h="2811" w="5240">
                  <a:moveTo>
                    <a:pt x="2977" y="1"/>
                  </a:moveTo>
                  <a:cubicBezTo>
                    <a:pt x="2930" y="1"/>
                    <a:pt x="2834" y="25"/>
                    <a:pt x="2763" y="72"/>
                  </a:cubicBezTo>
                  <a:lnTo>
                    <a:pt x="143" y="2263"/>
                  </a:lnTo>
                  <a:cubicBezTo>
                    <a:pt x="72" y="2358"/>
                    <a:pt x="0" y="2477"/>
                    <a:pt x="72" y="2596"/>
                  </a:cubicBezTo>
                  <a:cubicBezTo>
                    <a:pt x="119" y="2716"/>
                    <a:pt x="215" y="2811"/>
                    <a:pt x="358" y="2811"/>
                  </a:cubicBezTo>
                  <a:lnTo>
                    <a:pt x="1620" y="2811"/>
                  </a:lnTo>
                  <a:cubicBezTo>
                    <a:pt x="1667" y="2811"/>
                    <a:pt x="1739" y="2763"/>
                    <a:pt x="1786" y="2739"/>
                  </a:cubicBezTo>
                  <a:lnTo>
                    <a:pt x="5073" y="548"/>
                  </a:lnTo>
                  <a:cubicBezTo>
                    <a:pt x="5192" y="477"/>
                    <a:pt x="5240" y="334"/>
                    <a:pt x="5216" y="215"/>
                  </a:cubicBezTo>
                  <a:cubicBezTo>
                    <a:pt x="5192" y="96"/>
                    <a:pt x="5073" y="1"/>
                    <a:pt x="4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8"/>
            <p:cNvSpPr/>
            <p:nvPr/>
          </p:nvSpPr>
          <p:spPr>
            <a:xfrm>
              <a:off x="4884925" y="3489450"/>
              <a:ext cx="126825" cy="141725"/>
            </a:xfrm>
            <a:custGeom>
              <a:rect b="b" l="l" r="r" t="t"/>
              <a:pathLst>
                <a:path extrusionOk="0" h="5669" w="5073">
                  <a:moveTo>
                    <a:pt x="0" y="1"/>
                  </a:moveTo>
                  <a:cubicBezTo>
                    <a:pt x="24" y="25"/>
                    <a:pt x="48" y="49"/>
                    <a:pt x="48" y="96"/>
                  </a:cubicBezTo>
                  <a:cubicBezTo>
                    <a:pt x="143" y="168"/>
                    <a:pt x="167" y="334"/>
                    <a:pt x="238" y="453"/>
                  </a:cubicBezTo>
                  <a:cubicBezTo>
                    <a:pt x="310" y="620"/>
                    <a:pt x="381" y="834"/>
                    <a:pt x="524" y="1001"/>
                  </a:cubicBezTo>
                  <a:cubicBezTo>
                    <a:pt x="691" y="1192"/>
                    <a:pt x="857" y="1263"/>
                    <a:pt x="1048" y="1358"/>
                  </a:cubicBezTo>
                  <a:cubicBezTo>
                    <a:pt x="1191" y="1430"/>
                    <a:pt x="1310" y="1501"/>
                    <a:pt x="1381" y="1597"/>
                  </a:cubicBezTo>
                  <a:cubicBezTo>
                    <a:pt x="1453" y="1692"/>
                    <a:pt x="1500" y="1835"/>
                    <a:pt x="1548" y="1954"/>
                  </a:cubicBezTo>
                  <a:cubicBezTo>
                    <a:pt x="1619" y="2144"/>
                    <a:pt x="1691" y="2335"/>
                    <a:pt x="1858" y="2525"/>
                  </a:cubicBezTo>
                  <a:cubicBezTo>
                    <a:pt x="2000" y="2692"/>
                    <a:pt x="2167" y="2787"/>
                    <a:pt x="2358" y="2882"/>
                  </a:cubicBezTo>
                  <a:cubicBezTo>
                    <a:pt x="2501" y="2930"/>
                    <a:pt x="2620" y="3025"/>
                    <a:pt x="2691" y="3121"/>
                  </a:cubicBezTo>
                  <a:cubicBezTo>
                    <a:pt x="2763" y="3216"/>
                    <a:pt x="2810" y="3359"/>
                    <a:pt x="2858" y="3478"/>
                  </a:cubicBezTo>
                  <a:cubicBezTo>
                    <a:pt x="2929" y="3645"/>
                    <a:pt x="3001" y="3859"/>
                    <a:pt x="3167" y="4049"/>
                  </a:cubicBezTo>
                  <a:cubicBezTo>
                    <a:pt x="3310" y="4216"/>
                    <a:pt x="3477" y="4311"/>
                    <a:pt x="3667" y="4407"/>
                  </a:cubicBezTo>
                  <a:cubicBezTo>
                    <a:pt x="3810" y="4454"/>
                    <a:pt x="3929" y="4549"/>
                    <a:pt x="4001" y="4645"/>
                  </a:cubicBezTo>
                  <a:cubicBezTo>
                    <a:pt x="4120" y="4788"/>
                    <a:pt x="4191" y="4954"/>
                    <a:pt x="4263" y="5169"/>
                  </a:cubicBezTo>
                  <a:cubicBezTo>
                    <a:pt x="4310" y="5288"/>
                    <a:pt x="4358" y="5407"/>
                    <a:pt x="4406" y="5502"/>
                  </a:cubicBezTo>
                  <a:cubicBezTo>
                    <a:pt x="4477" y="5621"/>
                    <a:pt x="4549" y="5669"/>
                    <a:pt x="4668" y="5669"/>
                  </a:cubicBezTo>
                  <a:lnTo>
                    <a:pt x="4739" y="5669"/>
                  </a:lnTo>
                  <a:cubicBezTo>
                    <a:pt x="4882" y="5645"/>
                    <a:pt x="4977" y="5526"/>
                    <a:pt x="4977" y="5383"/>
                  </a:cubicBezTo>
                  <a:lnTo>
                    <a:pt x="4977" y="1144"/>
                  </a:lnTo>
                  <a:cubicBezTo>
                    <a:pt x="5073" y="1073"/>
                    <a:pt x="5025" y="1001"/>
                    <a:pt x="4977" y="954"/>
                  </a:cubicBezTo>
                  <a:cubicBezTo>
                    <a:pt x="4882" y="882"/>
                    <a:pt x="4834" y="811"/>
                    <a:pt x="4763" y="692"/>
                  </a:cubicBezTo>
                  <a:cubicBezTo>
                    <a:pt x="4644" y="501"/>
                    <a:pt x="4525" y="334"/>
                    <a:pt x="4287" y="215"/>
                  </a:cubicBezTo>
                  <a:cubicBezTo>
                    <a:pt x="4072" y="96"/>
                    <a:pt x="3882" y="49"/>
                    <a:pt x="3691" y="49"/>
                  </a:cubicBezTo>
                  <a:cubicBezTo>
                    <a:pt x="3620" y="49"/>
                    <a:pt x="3596" y="49"/>
                    <a:pt x="3548" y="25"/>
                  </a:cubicBezTo>
                  <a:cubicBezTo>
                    <a:pt x="3429" y="1"/>
                    <a:pt x="3310" y="1"/>
                    <a:pt x="3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8"/>
            <p:cNvSpPr/>
            <p:nvPr/>
          </p:nvSpPr>
          <p:spPr>
            <a:xfrm>
              <a:off x="4905750" y="3389450"/>
              <a:ext cx="67900" cy="11925"/>
            </a:xfrm>
            <a:custGeom>
              <a:rect b="b" l="l" r="r" t="t"/>
              <a:pathLst>
                <a:path extrusionOk="0" h="477" w="2716">
                  <a:moveTo>
                    <a:pt x="929" y="0"/>
                  </a:moveTo>
                  <a:cubicBezTo>
                    <a:pt x="858" y="0"/>
                    <a:pt x="810" y="0"/>
                    <a:pt x="786" y="48"/>
                  </a:cubicBezTo>
                  <a:lnTo>
                    <a:pt x="1" y="476"/>
                  </a:lnTo>
                  <a:lnTo>
                    <a:pt x="2620" y="476"/>
                  </a:lnTo>
                  <a:cubicBezTo>
                    <a:pt x="2715" y="429"/>
                    <a:pt x="2715" y="310"/>
                    <a:pt x="2692" y="214"/>
                  </a:cubicBezTo>
                  <a:cubicBezTo>
                    <a:pt x="2644" y="95"/>
                    <a:pt x="2525" y="0"/>
                    <a:pt x="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8" name="Google Shape;2728;p68"/>
          <p:cNvSpPr/>
          <p:nvPr/>
        </p:nvSpPr>
        <p:spPr>
          <a:xfrm>
            <a:off x="6325630" y="2796051"/>
            <a:ext cx="155559" cy="36732"/>
          </a:xfrm>
          <a:custGeom>
            <a:rect b="b" l="l" r="r" t="t"/>
            <a:pathLst>
              <a:path extrusionOk="0" h="1215" w="5145">
                <a:moveTo>
                  <a:pt x="310" y="0"/>
                </a:moveTo>
                <a:cubicBezTo>
                  <a:pt x="119" y="0"/>
                  <a:pt x="0" y="143"/>
                  <a:pt x="0" y="286"/>
                </a:cubicBezTo>
                <a:lnTo>
                  <a:pt x="0" y="1215"/>
                </a:lnTo>
                <a:lnTo>
                  <a:pt x="5144" y="1215"/>
                </a:lnTo>
                <a:lnTo>
                  <a:pt x="5144" y="286"/>
                </a:lnTo>
                <a:lnTo>
                  <a:pt x="5120" y="286"/>
                </a:lnTo>
                <a:cubicBezTo>
                  <a:pt x="5120" y="120"/>
                  <a:pt x="4977" y="0"/>
                  <a:pt x="4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9" name="Google Shape;2729;p68"/>
          <p:cNvGrpSpPr/>
          <p:nvPr/>
        </p:nvGrpSpPr>
        <p:grpSpPr>
          <a:xfrm>
            <a:off x="6324904" y="2850772"/>
            <a:ext cx="275078" cy="260665"/>
            <a:chOff x="5301075" y="3423975"/>
            <a:chExt cx="227450" cy="215550"/>
          </a:xfrm>
        </p:grpSpPr>
        <p:sp>
          <p:nvSpPr>
            <p:cNvPr id="2730" name="Google Shape;2730;p68"/>
            <p:cNvSpPr/>
            <p:nvPr/>
          </p:nvSpPr>
          <p:spPr>
            <a:xfrm>
              <a:off x="5301075" y="3423975"/>
              <a:ext cx="128625" cy="215550"/>
            </a:xfrm>
            <a:custGeom>
              <a:rect b="b" l="l" r="r" t="t"/>
              <a:pathLst>
                <a:path extrusionOk="0" h="8622" w="5145">
                  <a:moveTo>
                    <a:pt x="0" y="0"/>
                  </a:moveTo>
                  <a:lnTo>
                    <a:pt x="0" y="7716"/>
                  </a:lnTo>
                  <a:cubicBezTo>
                    <a:pt x="0" y="8216"/>
                    <a:pt x="405" y="8621"/>
                    <a:pt x="929" y="8621"/>
                  </a:cubicBezTo>
                  <a:lnTo>
                    <a:pt x="2382" y="8621"/>
                  </a:lnTo>
                  <a:cubicBezTo>
                    <a:pt x="2549" y="8621"/>
                    <a:pt x="2668" y="8478"/>
                    <a:pt x="2668" y="8335"/>
                  </a:cubicBezTo>
                  <a:lnTo>
                    <a:pt x="2668" y="2048"/>
                  </a:lnTo>
                  <a:cubicBezTo>
                    <a:pt x="2668" y="1548"/>
                    <a:pt x="3096" y="1120"/>
                    <a:pt x="3596" y="1120"/>
                  </a:cubicBezTo>
                  <a:lnTo>
                    <a:pt x="5144" y="1120"/>
                  </a:lnTo>
                  <a:lnTo>
                    <a:pt x="5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8"/>
            <p:cNvSpPr/>
            <p:nvPr/>
          </p:nvSpPr>
          <p:spPr>
            <a:xfrm>
              <a:off x="5383825" y="3466850"/>
              <a:ext cx="144700" cy="171475"/>
            </a:xfrm>
            <a:custGeom>
              <a:rect b="b" l="l" r="r" t="t"/>
              <a:pathLst>
                <a:path extrusionOk="0" h="6859" w="5788">
                  <a:moveTo>
                    <a:pt x="286" y="0"/>
                  </a:moveTo>
                  <a:cubicBezTo>
                    <a:pt x="120" y="0"/>
                    <a:pt x="1" y="167"/>
                    <a:pt x="1" y="310"/>
                  </a:cubicBezTo>
                  <a:lnTo>
                    <a:pt x="1" y="6263"/>
                  </a:lnTo>
                  <a:lnTo>
                    <a:pt x="358" y="6263"/>
                  </a:lnTo>
                  <a:lnTo>
                    <a:pt x="358" y="6549"/>
                  </a:lnTo>
                  <a:cubicBezTo>
                    <a:pt x="358" y="6739"/>
                    <a:pt x="501" y="6859"/>
                    <a:pt x="644" y="6859"/>
                  </a:cubicBezTo>
                  <a:lnTo>
                    <a:pt x="4906" y="6859"/>
                  </a:lnTo>
                  <a:cubicBezTo>
                    <a:pt x="5406" y="6859"/>
                    <a:pt x="5788" y="6430"/>
                    <a:pt x="5788" y="5954"/>
                  </a:cubicBezTo>
                  <a:lnTo>
                    <a:pt x="5788" y="5644"/>
                  </a:lnTo>
                  <a:cubicBezTo>
                    <a:pt x="5788" y="4644"/>
                    <a:pt x="5002" y="3858"/>
                    <a:pt x="4001" y="3858"/>
                  </a:cubicBezTo>
                  <a:lnTo>
                    <a:pt x="3620" y="3858"/>
                  </a:lnTo>
                  <a:cubicBezTo>
                    <a:pt x="2644" y="3858"/>
                    <a:pt x="1834" y="3048"/>
                    <a:pt x="1834" y="2072"/>
                  </a:cubicBezTo>
                  <a:lnTo>
                    <a:pt x="1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2" name="Google Shape;2732;p68"/>
          <p:cNvGrpSpPr/>
          <p:nvPr/>
        </p:nvGrpSpPr>
        <p:grpSpPr>
          <a:xfrm>
            <a:off x="6962863" y="2796051"/>
            <a:ext cx="202333" cy="303867"/>
            <a:chOff x="5828575" y="3378725"/>
            <a:chExt cx="167300" cy="251275"/>
          </a:xfrm>
        </p:grpSpPr>
        <p:sp>
          <p:nvSpPr>
            <p:cNvPr id="2733" name="Google Shape;2733;p68"/>
            <p:cNvSpPr/>
            <p:nvPr/>
          </p:nvSpPr>
          <p:spPr>
            <a:xfrm>
              <a:off x="5828575" y="3407300"/>
              <a:ext cx="29775" cy="192925"/>
            </a:xfrm>
            <a:custGeom>
              <a:rect b="b" l="l" r="r" t="t"/>
              <a:pathLst>
                <a:path extrusionOk="0" h="7717" w="1191">
                  <a:moveTo>
                    <a:pt x="0" y="1"/>
                  </a:moveTo>
                  <a:lnTo>
                    <a:pt x="0" y="7716"/>
                  </a:lnTo>
                  <a:lnTo>
                    <a:pt x="1191" y="7716"/>
                  </a:lnTo>
                  <a:lnTo>
                    <a:pt x="1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8"/>
            <p:cNvSpPr/>
            <p:nvPr/>
          </p:nvSpPr>
          <p:spPr>
            <a:xfrm>
              <a:off x="5828575" y="3615075"/>
              <a:ext cx="29775" cy="14925"/>
            </a:xfrm>
            <a:custGeom>
              <a:rect b="b" l="l" r="r" t="t"/>
              <a:pathLst>
                <a:path extrusionOk="0" h="597" w="1191">
                  <a:moveTo>
                    <a:pt x="0" y="1"/>
                  </a:moveTo>
                  <a:cubicBezTo>
                    <a:pt x="0" y="334"/>
                    <a:pt x="262" y="596"/>
                    <a:pt x="595" y="596"/>
                  </a:cubicBezTo>
                  <a:cubicBezTo>
                    <a:pt x="929" y="596"/>
                    <a:pt x="1191" y="334"/>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8"/>
            <p:cNvSpPr/>
            <p:nvPr/>
          </p:nvSpPr>
          <p:spPr>
            <a:xfrm>
              <a:off x="5828575" y="3378725"/>
              <a:ext cx="29775" cy="14900"/>
            </a:xfrm>
            <a:custGeom>
              <a:rect b="b" l="l" r="r" t="t"/>
              <a:pathLst>
                <a:path extrusionOk="0" h="596" w="1191">
                  <a:moveTo>
                    <a:pt x="595" y="0"/>
                  </a:moveTo>
                  <a:cubicBezTo>
                    <a:pt x="262" y="0"/>
                    <a:pt x="0" y="262"/>
                    <a:pt x="0" y="596"/>
                  </a:cubicBezTo>
                  <a:lnTo>
                    <a:pt x="1191" y="596"/>
                  </a:lnTo>
                  <a:cubicBezTo>
                    <a:pt x="1167" y="239"/>
                    <a:pt x="929"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8"/>
            <p:cNvSpPr/>
            <p:nvPr/>
          </p:nvSpPr>
          <p:spPr>
            <a:xfrm>
              <a:off x="5966100" y="3407300"/>
              <a:ext cx="29775" cy="192925"/>
            </a:xfrm>
            <a:custGeom>
              <a:rect b="b" l="l" r="r" t="t"/>
              <a:pathLst>
                <a:path extrusionOk="0" h="7717" w="1191">
                  <a:moveTo>
                    <a:pt x="0" y="1"/>
                  </a:moveTo>
                  <a:lnTo>
                    <a:pt x="0" y="7716"/>
                  </a:lnTo>
                  <a:lnTo>
                    <a:pt x="1191" y="7716"/>
                  </a:lnTo>
                  <a:lnTo>
                    <a:pt x="1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8"/>
            <p:cNvSpPr/>
            <p:nvPr/>
          </p:nvSpPr>
          <p:spPr>
            <a:xfrm>
              <a:off x="5966100" y="3615075"/>
              <a:ext cx="29775" cy="14925"/>
            </a:xfrm>
            <a:custGeom>
              <a:rect b="b" l="l" r="r" t="t"/>
              <a:pathLst>
                <a:path extrusionOk="0" h="597" w="1191">
                  <a:moveTo>
                    <a:pt x="0" y="1"/>
                  </a:moveTo>
                  <a:cubicBezTo>
                    <a:pt x="0" y="334"/>
                    <a:pt x="286" y="596"/>
                    <a:pt x="596" y="596"/>
                  </a:cubicBezTo>
                  <a:cubicBezTo>
                    <a:pt x="929" y="596"/>
                    <a:pt x="1191" y="334"/>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
            <p:cNvSpPr/>
            <p:nvPr/>
          </p:nvSpPr>
          <p:spPr>
            <a:xfrm>
              <a:off x="5966100" y="3378725"/>
              <a:ext cx="29775" cy="14900"/>
            </a:xfrm>
            <a:custGeom>
              <a:rect b="b" l="l" r="r" t="t"/>
              <a:pathLst>
                <a:path extrusionOk="0" h="596" w="1191">
                  <a:moveTo>
                    <a:pt x="596" y="0"/>
                  </a:moveTo>
                  <a:cubicBezTo>
                    <a:pt x="286" y="0"/>
                    <a:pt x="0" y="262"/>
                    <a:pt x="0" y="596"/>
                  </a:cubicBezTo>
                  <a:lnTo>
                    <a:pt x="1191" y="596"/>
                  </a:lnTo>
                  <a:cubicBezTo>
                    <a:pt x="1191" y="239"/>
                    <a:pt x="929"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8"/>
            <p:cNvSpPr/>
            <p:nvPr/>
          </p:nvSpPr>
          <p:spPr>
            <a:xfrm>
              <a:off x="5872625" y="3540650"/>
              <a:ext cx="78600" cy="14925"/>
            </a:xfrm>
            <a:custGeom>
              <a:rect b="b" l="l" r="r" t="t"/>
              <a:pathLst>
                <a:path extrusionOk="0" h="597" w="3144">
                  <a:moveTo>
                    <a:pt x="0" y="1"/>
                  </a:moveTo>
                  <a:lnTo>
                    <a:pt x="0" y="596"/>
                  </a:lnTo>
                  <a:lnTo>
                    <a:pt x="3144" y="596"/>
                  </a:lnTo>
                  <a:lnTo>
                    <a:pt x="3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8"/>
            <p:cNvSpPr/>
            <p:nvPr/>
          </p:nvSpPr>
          <p:spPr>
            <a:xfrm>
              <a:off x="5872625" y="3496600"/>
              <a:ext cx="78600" cy="14925"/>
            </a:xfrm>
            <a:custGeom>
              <a:rect b="b" l="l" r="r" t="t"/>
              <a:pathLst>
                <a:path extrusionOk="0" h="597" w="3144">
                  <a:moveTo>
                    <a:pt x="0" y="1"/>
                  </a:moveTo>
                  <a:lnTo>
                    <a:pt x="0" y="596"/>
                  </a:lnTo>
                  <a:lnTo>
                    <a:pt x="3144" y="596"/>
                  </a:lnTo>
                  <a:lnTo>
                    <a:pt x="3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8"/>
            <p:cNvSpPr/>
            <p:nvPr/>
          </p:nvSpPr>
          <p:spPr>
            <a:xfrm>
              <a:off x="5872625" y="3451950"/>
              <a:ext cx="78600" cy="14900"/>
            </a:xfrm>
            <a:custGeom>
              <a:rect b="b" l="l" r="r" t="t"/>
              <a:pathLst>
                <a:path extrusionOk="0" h="596" w="3144">
                  <a:moveTo>
                    <a:pt x="0" y="1"/>
                  </a:moveTo>
                  <a:lnTo>
                    <a:pt x="0" y="596"/>
                  </a:lnTo>
                  <a:lnTo>
                    <a:pt x="3144" y="596"/>
                  </a:lnTo>
                  <a:lnTo>
                    <a:pt x="3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8"/>
            <p:cNvSpPr/>
            <p:nvPr/>
          </p:nvSpPr>
          <p:spPr>
            <a:xfrm>
              <a:off x="5872625" y="3408500"/>
              <a:ext cx="78600" cy="14900"/>
            </a:xfrm>
            <a:custGeom>
              <a:rect b="b" l="l" r="r" t="t"/>
              <a:pathLst>
                <a:path extrusionOk="0" h="596" w="3144">
                  <a:moveTo>
                    <a:pt x="0" y="0"/>
                  </a:moveTo>
                  <a:lnTo>
                    <a:pt x="0" y="596"/>
                  </a:lnTo>
                  <a:lnTo>
                    <a:pt x="3144" y="596"/>
                  </a:lnTo>
                  <a:lnTo>
                    <a:pt x="3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8"/>
            <p:cNvSpPr/>
            <p:nvPr/>
          </p:nvSpPr>
          <p:spPr>
            <a:xfrm>
              <a:off x="5872625" y="3585325"/>
              <a:ext cx="78600" cy="14900"/>
            </a:xfrm>
            <a:custGeom>
              <a:rect b="b" l="l" r="r" t="t"/>
              <a:pathLst>
                <a:path extrusionOk="0" h="596" w="3144">
                  <a:moveTo>
                    <a:pt x="0" y="0"/>
                  </a:moveTo>
                  <a:lnTo>
                    <a:pt x="0" y="595"/>
                  </a:lnTo>
                  <a:lnTo>
                    <a:pt x="3144" y="595"/>
                  </a:lnTo>
                  <a:lnTo>
                    <a:pt x="3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68"/>
          <p:cNvGrpSpPr/>
          <p:nvPr/>
        </p:nvGrpSpPr>
        <p:grpSpPr>
          <a:xfrm>
            <a:off x="7600791" y="2794781"/>
            <a:ext cx="322607" cy="305832"/>
            <a:chOff x="6356050" y="3377675"/>
            <a:chExt cx="266750" cy="252900"/>
          </a:xfrm>
        </p:grpSpPr>
        <p:sp>
          <p:nvSpPr>
            <p:cNvPr id="2745" name="Google Shape;2745;p68"/>
            <p:cNvSpPr/>
            <p:nvPr/>
          </p:nvSpPr>
          <p:spPr>
            <a:xfrm>
              <a:off x="6356050" y="3585900"/>
              <a:ext cx="44675" cy="44675"/>
            </a:xfrm>
            <a:custGeom>
              <a:rect b="b" l="l" r="r" t="t"/>
              <a:pathLst>
                <a:path extrusionOk="0" h="1787" w="1787">
                  <a:moveTo>
                    <a:pt x="477" y="1"/>
                  </a:moveTo>
                  <a:lnTo>
                    <a:pt x="286" y="215"/>
                  </a:lnTo>
                  <a:cubicBezTo>
                    <a:pt x="96" y="406"/>
                    <a:pt x="1" y="644"/>
                    <a:pt x="1" y="882"/>
                  </a:cubicBezTo>
                  <a:cubicBezTo>
                    <a:pt x="1" y="1120"/>
                    <a:pt x="96" y="1358"/>
                    <a:pt x="286" y="1525"/>
                  </a:cubicBezTo>
                  <a:cubicBezTo>
                    <a:pt x="453" y="1716"/>
                    <a:pt x="691" y="1787"/>
                    <a:pt x="929" y="1787"/>
                  </a:cubicBezTo>
                  <a:cubicBezTo>
                    <a:pt x="1168" y="1787"/>
                    <a:pt x="1406" y="1692"/>
                    <a:pt x="1596" y="1525"/>
                  </a:cubicBezTo>
                  <a:lnTo>
                    <a:pt x="1787" y="1311"/>
                  </a:lnTo>
                  <a:lnTo>
                    <a:pt x="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8"/>
            <p:cNvSpPr/>
            <p:nvPr/>
          </p:nvSpPr>
          <p:spPr>
            <a:xfrm>
              <a:off x="6379275" y="3377675"/>
              <a:ext cx="243525" cy="229100"/>
            </a:xfrm>
            <a:custGeom>
              <a:rect b="b" l="l" r="r" t="t"/>
              <a:pathLst>
                <a:path extrusionOk="0" h="9164" w="9741">
                  <a:moveTo>
                    <a:pt x="8850" y="1"/>
                  </a:moveTo>
                  <a:cubicBezTo>
                    <a:pt x="8770" y="1"/>
                    <a:pt x="8693" y="31"/>
                    <a:pt x="8645" y="90"/>
                  </a:cubicBezTo>
                  <a:lnTo>
                    <a:pt x="3882" y="4853"/>
                  </a:lnTo>
                  <a:cubicBezTo>
                    <a:pt x="3745" y="4802"/>
                    <a:pt x="3606" y="4775"/>
                    <a:pt x="3470" y="4775"/>
                  </a:cubicBezTo>
                  <a:cubicBezTo>
                    <a:pt x="3229" y="4775"/>
                    <a:pt x="3002" y="4860"/>
                    <a:pt x="2834" y="5043"/>
                  </a:cubicBezTo>
                  <a:lnTo>
                    <a:pt x="0" y="7854"/>
                  </a:lnTo>
                  <a:lnTo>
                    <a:pt x="1310" y="9163"/>
                  </a:lnTo>
                  <a:lnTo>
                    <a:pt x="4144" y="6353"/>
                  </a:lnTo>
                  <a:cubicBezTo>
                    <a:pt x="4430" y="6044"/>
                    <a:pt x="4501" y="5639"/>
                    <a:pt x="4311" y="5305"/>
                  </a:cubicBezTo>
                  <a:lnTo>
                    <a:pt x="7931" y="1686"/>
                  </a:lnTo>
                  <a:cubicBezTo>
                    <a:pt x="8038" y="1567"/>
                    <a:pt x="8193" y="1507"/>
                    <a:pt x="8350" y="1507"/>
                  </a:cubicBezTo>
                  <a:cubicBezTo>
                    <a:pt x="8508" y="1507"/>
                    <a:pt x="8669" y="1567"/>
                    <a:pt x="8788" y="1686"/>
                  </a:cubicBezTo>
                  <a:cubicBezTo>
                    <a:pt x="9026" y="1948"/>
                    <a:pt x="9026" y="2329"/>
                    <a:pt x="8788" y="2567"/>
                  </a:cubicBezTo>
                  <a:cubicBezTo>
                    <a:pt x="8669" y="2686"/>
                    <a:pt x="8669" y="2876"/>
                    <a:pt x="8788" y="2995"/>
                  </a:cubicBezTo>
                  <a:cubicBezTo>
                    <a:pt x="8836" y="3067"/>
                    <a:pt x="8931" y="3091"/>
                    <a:pt x="9002" y="3091"/>
                  </a:cubicBezTo>
                  <a:cubicBezTo>
                    <a:pt x="9074" y="3091"/>
                    <a:pt x="9145" y="3067"/>
                    <a:pt x="9193" y="2995"/>
                  </a:cubicBezTo>
                  <a:cubicBezTo>
                    <a:pt x="9741" y="2495"/>
                    <a:pt x="9741" y="1733"/>
                    <a:pt x="9264" y="1257"/>
                  </a:cubicBezTo>
                  <a:cubicBezTo>
                    <a:pt x="9121" y="1114"/>
                    <a:pt x="8907" y="995"/>
                    <a:pt x="8693" y="924"/>
                  </a:cubicBezTo>
                  <a:lnTo>
                    <a:pt x="9074" y="543"/>
                  </a:lnTo>
                  <a:cubicBezTo>
                    <a:pt x="9193" y="424"/>
                    <a:pt x="9193" y="209"/>
                    <a:pt x="9074" y="90"/>
                  </a:cubicBezTo>
                  <a:cubicBezTo>
                    <a:pt x="9014" y="31"/>
                    <a:pt x="8931" y="1"/>
                    <a:pt x="8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7" name="Google Shape;2747;p68"/>
          <p:cNvGrpSpPr/>
          <p:nvPr/>
        </p:nvGrpSpPr>
        <p:grpSpPr>
          <a:xfrm>
            <a:off x="1223474" y="3433231"/>
            <a:ext cx="205235" cy="318258"/>
            <a:chOff x="1082925" y="3905625"/>
            <a:chExt cx="169700" cy="263175"/>
          </a:xfrm>
        </p:grpSpPr>
        <p:sp>
          <p:nvSpPr>
            <p:cNvPr id="2748" name="Google Shape;2748;p68"/>
            <p:cNvSpPr/>
            <p:nvPr/>
          </p:nvSpPr>
          <p:spPr>
            <a:xfrm>
              <a:off x="1154375" y="4106850"/>
              <a:ext cx="25025" cy="25625"/>
            </a:xfrm>
            <a:custGeom>
              <a:rect b="b" l="l" r="r" t="t"/>
              <a:pathLst>
                <a:path extrusionOk="0" h="1025" w="1001">
                  <a:moveTo>
                    <a:pt x="501" y="0"/>
                  </a:moveTo>
                  <a:cubicBezTo>
                    <a:pt x="215" y="0"/>
                    <a:pt x="0" y="239"/>
                    <a:pt x="0" y="524"/>
                  </a:cubicBezTo>
                  <a:cubicBezTo>
                    <a:pt x="0" y="786"/>
                    <a:pt x="239" y="1024"/>
                    <a:pt x="501" y="1024"/>
                  </a:cubicBezTo>
                  <a:cubicBezTo>
                    <a:pt x="763" y="1024"/>
                    <a:pt x="1001" y="786"/>
                    <a:pt x="1001" y="524"/>
                  </a:cubicBezTo>
                  <a:cubicBezTo>
                    <a:pt x="1001" y="239"/>
                    <a:pt x="810"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8"/>
            <p:cNvSpPr/>
            <p:nvPr/>
          </p:nvSpPr>
          <p:spPr>
            <a:xfrm>
              <a:off x="1134125" y="3906225"/>
              <a:ext cx="64325" cy="14900"/>
            </a:xfrm>
            <a:custGeom>
              <a:rect b="b" l="l" r="r" t="t"/>
              <a:pathLst>
                <a:path extrusionOk="0" h="596" w="2573">
                  <a:moveTo>
                    <a:pt x="1" y="0"/>
                  </a:moveTo>
                  <a:lnTo>
                    <a:pt x="239" y="452"/>
                  </a:lnTo>
                  <a:cubicBezTo>
                    <a:pt x="334" y="524"/>
                    <a:pt x="429" y="595"/>
                    <a:pt x="549" y="595"/>
                  </a:cubicBezTo>
                  <a:lnTo>
                    <a:pt x="2049" y="595"/>
                  </a:lnTo>
                  <a:cubicBezTo>
                    <a:pt x="2168" y="595"/>
                    <a:pt x="2263" y="524"/>
                    <a:pt x="2311" y="452"/>
                  </a:cubicBezTo>
                  <a:lnTo>
                    <a:pt x="25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8"/>
            <p:cNvSpPr/>
            <p:nvPr/>
          </p:nvSpPr>
          <p:spPr>
            <a:xfrm>
              <a:off x="1128175" y="3992550"/>
              <a:ext cx="15500" cy="15500"/>
            </a:xfrm>
            <a:custGeom>
              <a:rect b="b" l="l" r="r" t="t"/>
              <a:pathLst>
                <a:path extrusionOk="0" h="620" w="620">
                  <a:moveTo>
                    <a:pt x="1" y="0"/>
                  </a:moveTo>
                  <a:lnTo>
                    <a:pt x="1" y="619"/>
                  </a:lnTo>
                  <a:lnTo>
                    <a:pt x="620" y="619"/>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8"/>
            <p:cNvSpPr/>
            <p:nvPr/>
          </p:nvSpPr>
          <p:spPr>
            <a:xfrm>
              <a:off x="1082925" y="3905625"/>
              <a:ext cx="169700" cy="263175"/>
            </a:xfrm>
            <a:custGeom>
              <a:rect b="b" l="l" r="r" t="t"/>
              <a:pathLst>
                <a:path extrusionOk="0" h="10527" w="6788">
                  <a:moveTo>
                    <a:pt x="3930" y="2858"/>
                  </a:moveTo>
                  <a:cubicBezTo>
                    <a:pt x="4097" y="2858"/>
                    <a:pt x="4216" y="3001"/>
                    <a:pt x="4216" y="3144"/>
                  </a:cubicBezTo>
                  <a:lnTo>
                    <a:pt x="4216" y="5716"/>
                  </a:lnTo>
                  <a:cubicBezTo>
                    <a:pt x="4216" y="5882"/>
                    <a:pt x="4073" y="6001"/>
                    <a:pt x="3930" y="6001"/>
                  </a:cubicBezTo>
                  <a:cubicBezTo>
                    <a:pt x="3740" y="6001"/>
                    <a:pt x="3621" y="5859"/>
                    <a:pt x="3621" y="5716"/>
                  </a:cubicBezTo>
                  <a:lnTo>
                    <a:pt x="3621" y="3739"/>
                  </a:lnTo>
                  <a:cubicBezTo>
                    <a:pt x="3478" y="3739"/>
                    <a:pt x="3335" y="3596"/>
                    <a:pt x="3335" y="3453"/>
                  </a:cubicBezTo>
                  <a:cubicBezTo>
                    <a:pt x="3335" y="3263"/>
                    <a:pt x="3478" y="3144"/>
                    <a:pt x="3621" y="3120"/>
                  </a:cubicBezTo>
                  <a:cubicBezTo>
                    <a:pt x="3668" y="2977"/>
                    <a:pt x="3787" y="2858"/>
                    <a:pt x="3930" y="2858"/>
                  </a:cubicBezTo>
                  <a:close/>
                  <a:moveTo>
                    <a:pt x="2739" y="2882"/>
                  </a:moveTo>
                  <a:cubicBezTo>
                    <a:pt x="2906" y="2882"/>
                    <a:pt x="3025" y="3025"/>
                    <a:pt x="3025" y="3167"/>
                  </a:cubicBezTo>
                  <a:lnTo>
                    <a:pt x="3025" y="5739"/>
                  </a:lnTo>
                  <a:cubicBezTo>
                    <a:pt x="3025" y="5906"/>
                    <a:pt x="2882" y="6025"/>
                    <a:pt x="2739" y="6025"/>
                  </a:cubicBezTo>
                  <a:lnTo>
                    <a:pt x="1477" y="6025"/>
                  </a:lnTo>
                  <a:cubicBezTo>
                    <a:pt x="1334" y="6025"/>
                    <a:pt x="1191" y="5882"/>
                    <a:pt x="1191" y="5739"/>
                  </a:cubicBezTo>
                  <a:cubicBezTo>
                    <a:pt x="1191" y="5549"/>
                    <a:pt x="1334" y="5430"/>
                    <a:pt x="1477" y="5430"/>
                  </a:cubicBezTo>
                  <a:lnTo>
                    <a:pt x="2406" y="5430"/>
                  </a:lnTo>
                  <a:lnTo>
                    <a:pt x="2406" y="4715"/>
                  </a:lnTo>
                  <a:lnTo>
                    <a:pt x="1477" y="4715"/>
                  </a:lnTo>
                  <a:cubicBezTo>
                    <a:pt x="1311" y="4715"/>
                    <a:pt x="1191" y="4573"/>
                    <a:pt x="1191" y="4430"/>
                  </a:cubicBezTo>
                  <a:lnTo>
                    <a:pt x="1191" y="3167"/>
                  </a:lnTo>
                  <a:cubicBezTo>
                    <a:pt x="1191" y="3001"/>
                    <a:pt x="1334" y="2882"/>
                    <a:pt x="1477" y="2882"/>
                  </a:cubicBezTo>
                  <a:close/>
                  <a:moveTo>
                    <a:pt x="5240" y="2906"/>
                  </a:moveTo>
                  <a:cubicBezTo>
                    <a:pt x="5407" y="2906"/>
                    <a:pt x="5526" y="3048"/>
                    <a:pt x="5526" y="3215"/>
                  </a:cubicBezTo>
                  <a:lnTo>
                    <a:pt x="5526" y="5739"/>
                  </a:lnTo>
                  <a:cubicBezTo>
                    <a:pt x="5526" y="5906"/>
                    <a:pt x="5383" y="6025"/>
                    <a:pt x="5240" y="6025"/>
                  </a:cubicBezTo>
                  <a:cubicBezTo>
                    <a:pt x="5097" y="6025"/>
                    <a:pt x="4930" y="5882"/>
                    <a:pt x="4930" y="5739"/>
                  </a:cubicBezTo>
                  <a:lnTo>
                    <a:pt x="4930" y="3763"/>
                  </a:lnTo>
                  <a:cubicBezTo>
                    <a:pt x="4787" y="3763"/>
                    <a:pt x="4645" y="3620"/>
                    <a:pt x="4645" y="3477"/>
                  </a:cubicBezTo>
                  <a:cubicBezTo>
                    <a:pt x="4645" y="3287"/>
                    <a:pt x="4764" y="3167"/>
                    <a:pt x="4930" y="3167"/>
                  </a:cubicBezTo>
                  <a:cubicBezTo>
                    <a:pt x="4954" y="3025"/>
                    <a:pt x="5097" y="2906"/>
                    <a:pt x="5240" y="2906"/>
                  </a:cubicBezTo>
                  <a:close/>
                  <a:moveTo>
                    <a:pt x="3359" y="7430"/>
                  </a:moveTo>
                  <a:cubicBezTo>
                    <a:pt x="3978" y="7430"/>
                    <a:pt x="4502" y="7930"/>
                    <a:pt x="4502" y="8573"/>
                  </a:cubicBezTo>
                  <a:cubicBezTo>
                    <a:pt x="4502" y="9193"/>
                    <a:pt x="3978" y="9693"/>
                    <a:pt x="3359" y="9693"/>
                  </a:cubicBezTo>
                  <a:cubicBezTo>
                    <a:pt x="2739" y="9693"/>
                    <a:pt x="2239" y="9193"/>
                    <a:pt x="2239" y="8573"/>
                  </a:cubicBezTo>
                  <a:cubicBezTo>
                    <a:pt x="2239" y="7930"/>
                    <a:pt x="2739" y="7430"/>
                    <a:pt x="3359" y="7430"/>
                  </a:cubicBezTo>
                  <a:close/>
                  <a:moveTo>
                    <a:pt x="930" y="0"/>
                  </a:moveTo>
                  <a:cubicBezTo>
                    <a:pt x="406" y="0"/>
                    <a:pt x="1" y="405"/>
                    <a:pt x="1" y="905"/>
                  </a:cubicBezTo>
                  <a:lnTo>
                    <a:pt x="1" y="9597"/>
                  </a:lnTo>
                  <a:cubicBezTo>
                    <a:pt x="1" y="10121"/>
                    <a:pt x="406" y="10526"/>
                    <a:pt x="930" y="10526"/>
                  </a:cubicBezTo>
                  <a:lnTo>
                    <a:pt x="5859" y="10526"/>
                  </a:lnTo>
                  <a:cubicBezTo>
                    <a:pt x="6359" y="10526"/>
                    <a:pt x="6788" y="10121"/>
                    <a:pt x="6788" y="9597"/>
                  </a:cubicBezTo>
                  <a:lnTo>
                    <a:pt x="6788" y="905"/>
                  </a:lnTo>
                  <a:cubicBezTo>
                    <a:pt x="6740" y="405"/>
                    <a:pt x="6335" y="0"/>
                    <a:pt x="5835" y="0"/>
                  </a:cubicBezTo>
                  <a:lnTo>
                    <a:pt x="5335" y="0"/>
                  </a:lnTo>
                  <a:lnTo>
                    <a:pt x="4930" y="738"/>
                  </a:lnTo>
                  <a:cubicBezTo>
                    <a:pt x="4764" y="1024"/>
                    <a:pt x="4454" y="1215"/>
                    <a:pt x="4144" y="1215"/>
                  </a:cubicBezTo>
                  <a:lnTo>
                    <a:pt x="2620" y="1215"/>
                  </a:lnTo>
                  <a:cubicBezTo>
                    <a:pt x="2263" y="1215"/>
                    <a:pt x="1954" y="1024"/>
                    <a:pt x="1811" y="738"/>
                  </a:cubicBezTo>
                  <a:lnTo>
                    <a:pt x="14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68"/>
          <p:cNvGrpSpPr/>
          <p:nvPr/>
        </p:nvGrpSpPr>
        <p:grpSpPr>
          <a:xfrm>
            <a:off x="1857834" y="3433231"/>
            <a:ext cx="322607" cy="300965"/>
            <a:chOff x="1607450" y="3905625"/>
            <a:chExt cx="266750" cy="248875"/>
          </a:xfrm>
        </p:grpSpPr>
        <p:sp>
          <p:nvSpPr>
            <p:cNvPr id="2753" name="Google Shape;2753;p68"/>
            <p:cNvSpPr/>
            <p:nvPr/>
          </p:nvSpPr>
          <p:spPr>
            <a:xfrm>
              <a:off x="1607450" y="3905625"/>
              <a:ext cx="266750" cy="248875"/>
            </a:xfrm>
            <a:custGeom>
              <a:rect b="b" l="l" r="r" t="t"/>
              <a:pathLst>
                <a:path extrusionOk="0" h="9955" w="10670">
                  <a:moveTo>
                    <a:pt x="4893" y="3754"/>
                  </a:moveTo>
                  <a:cubicBezTo>
                    <a:pt x="4921" y="3754"/>
                    <a:pt x="4949" y="3757"/>
                    <a:pt x="4978" y="3763"/>
                  </a:cubicBezTo>
                  <a:cubicBezTo>
                    <a:pt x="5740" y="3930"/>
                    <a:pt x="6383" y="4668"/>
                    <a:pt x="6549" y="5620"/>
                  </a:cubicBezTo>
                  <a:lnTo>
                    <a:pt x="6740" y="5430"/>
                  </a:lnTo>
                  <a:cubicBezTo>
                    <a:pt x="6840" y="5310"/>
                    <a:pt x="6956" y="5257"/>
                    <a:pt x="7089" y="5257"/>
                  </a:cubicBezTo>
                  <a:cubicBezTo>
                    <a:pt x="7115" y="5257"/>
                    <a:pt x="7141" y="5259"/>
                    <a:pt x="7168" y="5263"/>
                  </a:cubicBezTo>
                  <a:cubicBezTo>
                    <a:pt x="7335" y="5287"/>
                    <a:pt x="7478" y="5406"/>
                    <a:pt x="7502" y="5597"/>
                  </a:cubicBezTo>
                  <a:cubicBezTo>
                    <a:pt x="7692" y="6335"/>
                    <a:pt x="7478" y="7168"/>
                    <a:pt x="6978" y="7787"/>
                  </a:cubicBezTo>
                  <a:cubicBezTo>
                    <a:pt x="6525" y="8359"/>
                    <a:pt x="5930" y="8645"/>
                    <a:pt x="5335" y="8692"/>
                  </a:cubicBezTo>
                  <a:cubicBezTo>
                    <a:pt x="4716" y="8692"/>
                    <a:pt x="4073" y="8359"/>
                    <a:pt x="3668" y="7787"/>
                  </a:cubicBezTo>
                  <a:cubicBezTo>
                    <a:pt x="3239" y="7216"/>
                    <a:pt x="3072" y="6549"/>
                    <a:pt x="3239" y="5954"/>
                  </a:cubicBezTo>
                  <a:cubicBezTo>
                    <a:pt x="3287" y="5787"/>
                    <a:pt x="3406" y="5668"/>
                    <a:pt x="3572" y="5644"/>
                  </a:cubicBezTo>
                  <a:cubicBezTo>
                    <a:pt x="3603" y="5640"/>
                    <a:pt x="3632" y="5638"/>
                    <a:pt x="3661" y="5638"/>
                  </a:cubicBezTo>
                  <a:cubicBezTo>
                    <a:pt x="3814" y="5638"/>
                    <a:pt x="3945" y="5694"/>
                    <a:pt x="4025" y="5835"/>
                  </a:cubicBezTo>
                  <a:cubicBezTo>
                    <a:pt x="4025" y="5859"/>
                    <a:pt x="4049" y="5882"/>
                    <a:pt x="4049" y="5882"/>
                  </a:cubicBezTo>
                  <a:cubicBezTo>
                    <a:pt x="4073" y="5787"/>
                    <a:pt x="4192" y="5597"/>
                    <a:pt x="4287" y="5239"/>
                  </a:cubicBezTo>
                  <a:cubicBezTo>
                    <a:pt x="4382" y="4882"/>
                    <a:pt x="4477" y="4453"/>
                    <a:pt x="4477" y="4192"/>
                  </a:cubicBezTo>
                  <a:cubicBezTo>
                    <a:pt x="4477" y="4049"/>
                    <a:pt x="4525" y="3953"/>
                    <a:pt x="4620" y="3858"/>
                  </a:cubicBezTo>
                  <a:cubicBezTo>
                    <a:pt x="4711" y="3785"/>
                    <a:pt x="4802" y="3754"/>
                    <a:pt x="4893" y="3754"/>
                  </a:cubicBezTo>
                  <a:close/>
                  <a:moveTo>
                    <a:pt x="5359" y="0"/>
                  </a:moveTo>
                  <a:cubicBezTo>
                    <a:pt x="5001" y="0"/>
                    <a:pt x="4716" y="167"/>
                    <a:pt x="4549" y="476"/>
                  </a:cubicBezTo>
                  <a:lnTo>
                    <a:pt x="191" y="8621"/>
                  </a:lnTo>
                  <a:cubicBezTo>
                    <a:pt x="0" y="8931"/>
                    <a:pt x="24" y="9240"/>
                    <a:pt x="191" y="9526"/>
                  </a:cubicBezTo>
                  <a:cubicBezTo>
                    <a:pt x="358" y="9788"/>
                    <a:pt x="667" y="9955"/>
                    <a:pt x="977" y="9955"/>
                  </a:cubicBezTo>
                  <a:lnTo>
                    <a:pt x="9717" y="9955"/>
                  </a:lnTo>
                  <a:cubicBezTo>
                    <a:pt x="10074" y="9955"/>
                    <a:pt x="10336" y="9812"/>
                    <a:pt x="10503" y="9526"/>
                  </a:cubicBezTo>
                  <a:cubicBezTo>
                    <a:pt x="10669" y="9240"/>
                    <a:pt x="10669" y="8931"/>
                    <a:pt x="10503" y="8621"/>
                  </a:cubicBezTo>
                  <a:lnTo>
                    <a:pt x="6168" y="476"/>
                  </a:lnTo>
                  <a:cubicBezTo>
                    <a:pt x="6025" y="167"/>
                    <a:pt x="5692" y="0"/>
                    <a:pt x="5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8"/>
            <p:cNvSpPr/>
            <p:nvPr/>
          </p:nvSpPr>
          <p:spPr>
            <a:xfrm>
              <a:off x="1702700" y="4016350"/>
              <a:ext cx="78025" cy="82200"/>
            </a:xfrm>
            <a:custGeom>
              <a:rect b="b" l="l" r="r" t="t"/>
              <a:pathLst>
                <a:path extrusionOk="0" h="3288" w="3121">
                  <a:moveTo>
                    <a:pt x="1287" y="1"/>
                  </a:moveTo>
                  <a:cubicBezTo>
                    <a:pt x="1263" y="310"/>
                    <a:pt x="1168" y="739"/>
                    <a:pt x="1072" y="1072"/>
                  </a:cubicBezTo>
                  <a:cubicBezTo>
                    <a:pt x="858" y="1739"/>
                    <a:pt x="620" y="2049"/>
                    <a:pt x="334" y="2073"/>
                  </a:cubicBezTo>
                  <a:cubicBezTo>
                    <a:pt x="315" y="2079"/>
                    <a:pt x="292" y="2082"/>
                    <a:pt x="267" y="2082"/>
                  </a:cubicBezTo>
                  <a:cubicBezTo>
                    <a:pt x="197" y="2082"/>
                    <a:pt x="105" y="2060"/>
                    <a:pt x="1" y="2025"/>
                  </a:cubicBezTo>
                  <a:lnTo>
                    <a:pt x="1" y="2025"/>
                  </a:lnTo>
                  <a:cubicBezTo>
                    <a:pt x="1" y="2334"/>
                    <a:pt x="144" y="2668"/>
                    <a:pt x="358" y="2977"/>
                  </a:cubicBezTo>
                  <a:cubicBezTo>
                    <a:pt x="453" y="3097"/>
                    <a:pt x="548" y="3216"/>
                    <a:pt x="667" y="3287"/>
                  </a:cubicBezTo>
                  <a:cubicBezTo>
                    <a:pt x="739" y="3144"/>
                    <a:pt x="953" y="2644"/>
                    <a:pt x="1025" y="2287"/>
                  </a:cubicBezTo>
                  <a:cubicBezTo>
                    <a:pt x="1048" y="2168"/>
                    <a:pt x="1096" y="2073"/>
                    <a:pt x="1191" y="2025"/>
                  </a:cubicBezTo>
                  <a:cubicBezTo>
                    <a:pt x="1263" y="1971"/>
                    <a:pt x="1348" y="1945"/>
                    <a:pt x="1436" y="1945"/>
                  </a:cubicBezTo>
                  <a:cubicBezTo>
                    <a:pt x="1465" y="1945"/>
                    <a:pt x="1495" y="1947"/>
                    <a:pt x="1525" y="1953"/>
                  </a:cubicBezTo>
                  <a:cubicBezTo>
                    <a:pt x="2001" y="2120"/>
                    <a:pt x="2382" y="2596"/>
                    <a:pt x="2477" y="3216"/>
                  </a:cubicBezTo>
                  <a:cubicBezTo>
                    <a:pt x="2525" y="3144"/>
                    <a:pt x="2620" y="3073"/>
                    <a:pt x="2692" y="2977"/>
                  </a:cubicBezTo>
                  <a:cubicBezTo>
                    <a:pt x="2977" y="2620"/>
                    <a:pt x="3120" y="2144"/>
                    <a:pt x="3120" y="1668"/>
                  </a:cubicBezTo>
                  <a:lnTo>
                    <a:pt x="3120" y="1668"/>
                  </a:lnTo>
                  <a:cubicBezTo>
                    <a:pt x="3001" y="1763"/>
                    <a:pt x="2930" y="1811"/>
                    <a:pt x="2858" y="1834"/>
                  </a:cubicBezTo>
                  <a:cubicBezTo>
                    <a:pt x="2806" y="1843"/>
                    <a:pt x="2754" y="1849"/>
                    <a:pt x="2703" y="1849"/>
                  </a:cubicBezTo>
                  <a:cubicBezTo>
                    <a:pt x="2614" y="1849"/>
                    <a:pt x="2529" y="1832"/>
                    <a:pt x="2454" y="1787"/>
                  </a:cubicBezTo>
                  <a:cubicBezTo>
                    <a:pt x="2287" y="1691"/>
                    <a:pt x="2239" y="1572"/>
                    <a:pt x="2215" y="1430"/>
                  </a:cubicBezTo>
                  <a:cubicBezTo>
                    <a:pt x="2120" y="739"/>
                    <a:pt x="1763" y="19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8"/>
            <p:cNvSpPr/>
            <p:nvPr/>
          </p:nvSpPr>
          <p:spPr>
            <a:xfrm>
              <a:off x="1731875" y="4083625"/>
              <a:ext cx="17300" cy="23250"/>
            </a:xfrm>
            <a:custGeom>
              <a:rect b="b" l="l" r="r" t="t"/>
              <a:pathLst>
                <a:path extrusionOk="0" h="930" w="692">
                  <a:moveTo>
                    <a:pt x="358" y="1"/>
                  </a:moveTo>
                  <a:cubicBezTo>
                    <a:pt x="334" y="191"/>
                    <a:pt x="239" y="358"/>
                    <a:pt x="167" y="548"/>
                  </a:cubicBezTo>
                  <a:lnTo>
                    <a:pt x="1" y="906"/>
                  </a:lnTo>
                  <a:cubicBezTo>
                    <a:pt x="96" y="929"/>
                    <a:pt x="191" y="929"/>
                    <a:pt x="286" y="929"/>
                  </a:cubicBezTo>
                  <a:cubicBezTo>
                    <a:pt x="453" y="929"/>
                    <a:pt x="572" y="906"/>
                    <a:pt x="691" y="882"/>
                  </a:cubicBezTo>
                  <a:lnTo>
                    <a:pt x="691" y="810"/>
                  </a:lnTo>
                  <a:cubicBezTo>
                    <a:pt x="691" y="453"/>
                    <a:pt x="572" y="167"/>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68"/>
          <p:cNvGrpSpPr/>
          <p:nvPr/>
        </p:nvGrpSpPr>
        <p:grpSpPr>
          <a:xfrm>
            <a:off x="2495067" y="3433231"/>
            <a:ext cx="315381" cy="318258"/>
            <a:chOff x="2134350" y="3905625"/>
            <a:chExt cx="260775" cy="263175"/>
          </a:xfrm>
        </p:grpSpPr>
        <p:sp>
          <p:nvSpPr>
            <p:cNvPr id="2757" name="Google Shape;2757;p68"/>
            <p:cNvSpPr/>
            <p:nvPr/>
          </p:nvSpPr>
          <p:spPr>
            <a:xfrm>
              <a:off x="2256400" y="4105650"/>
              <a:ext cx="16675" cy="16100"/>
            </a:xfrm>
            <a:custGeom>
              <a:rect b="b" l="l" r="r" t="t"/>
              <a:pathLst>
                <a:path extrusionOk="0" h="644" w="667">
                  <a:moveTo>
                    <a:pt x="334" y="1"/>
                  </a:moveTo>
                  <a:cubicBezTo>
                    <a:pt x="143" y="1"/>
                    <a:pt x="0" y="144"/>
                    <a:pt x="0" y="334"/>
                  </a:cubicBezTo>
                  <a:cubicBezTo>
                    <a:pt x="0" y="501"/>
                    <a:pt x="143" y="644"/>
                    <a:pt x="334" y="644"/>
                  </a:cubicBezTo>
                  <a:cubicBezTo>
                    <a:pt x="500" y="644"/>
                    <a:pt x="667" y="501"/>
                    <a:pt x="667" y="334"/>
                  </a:cubicBezTo>
                  <a:cubicBezTo>
                    <a:pt x="667" y="144"/>
                    <a:pt x="500"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8"/>
            <p:cNvSpPr/>
            <p:nvPr/>
          </p:nvSpPr>
          <p:spPr>
            <a:xfrm>
              <a:off x="2271875" y="4059225"/>
              <a:ext cx="47650" cy="74450"/>
            </a:xfrm>
            <a:custGeom>
              <a:rect b="b" l="l" r="r" t="t"/>
              <a:pathLst>
                <a:path extrusionOk="0" h="2978" w="1906">
                  <a:moveTo>
                    <a:pt x="0" y="0"/>
                  </a:moveTo>
                  <a:lnTo>
                    <a:pt x="0" y="1286"/>
                  </a:lnTo>
                  <a:cubicBezTo>
                    <a:pt x="358" y="1405"/>
                    <a:pt x="643" y="1763"/>
                    <a:pt x="643" y="2191"/>
                  </a:cubicBezTo>
                  <a:cubicBezTo>
                    <a:pt x="643" y="2239"/>
                    <a:pt x="643" y="2310"/>
                    <a:pt x="596" y="2358"/>
                  </a:cubicBezTo>
                  <a:lnTo>
                    <a:pt x="1739" y="2977"/>
                  </a:lnTo>
                  <a:cubicBezTo>
                    <a:pt x="1834" y="2715"/>
                    <a:pt x="1882" y="2453"/>
                    <a:pt x="1882" y="2144"/>
                  </a:cubicBezTo>
                  <a:cubicBezTo>
                    <a:pt x="1905" y="1072"/>
                    <a:pt x="1072" y="167"/>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8"/>
            <p:cNvSpPr/>
            <p:nvPr/>
          </p:nvSpPr>
          <p:spPr>
            <a:xfrm>
              <a:off x="2208750" y="4060400"/>
              <a:ext cx="47675" cy="75050"/>
            </a:xfrm>
            <a:custGeom>
              <a:rect b="b" l="l" r="r" t="t"/>
              <a:pathLst>
                <a:path extrusionOk="0" h="3002" w="1907">
                  <a:moveTo>
                    <a:pt x="1906" y="1"/>
                  </a:moveTo>
                  <a:cubicBezTo>
                    <a:pt x="834" y="144"/>
                    <a:pt x="1" y="1073"/>
                    <a:pt x="1" y="2168"/>
                  </a:cubicBezTo>
                  <a:cubicBezTo>
                    <a:pt x="1" y="2454"/>
                    <a:pt x="72" y="2740"/>
                    <a:pt x="144" y="3002"/>
                  </a:cubicBezTo>
                  <a:lnTo>
                    <a:pt x="1287" y="2335"/>
                  </a:lnTo>
                  <a:cubicBezTo>
                    <a:pt x="1311" y="2263"/>
                    <a:pt x="1287" y="2216"/>
                    <a:pt x="1287" y="2168"/>
                  </a:cubicBezTo>
                  <a:cubicBezTo>
                    <a:pt x="1287" y="1739"/>
                    <a:pt x="1549" y="1382"/>
                    <a:pt x="1906" y="1263"/>
                  </a:cubicBezTo>
                  <a:lnTo>
                    <a:pt x="1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8"/>
            <p:cNvSpPr/>
            <p:nvPr/>
          </p:nvSpPr>
          <p:spPr>
            <a:xfrm>
              <a:off x="2220675" y="4131850"/>
              <a:ext cx="86350" cy="36950"/>
            </a:xfrm>
            <a:custGeom>
              <a:rect b="b" l="l" r="r" t="t"/>
              <a:pathLst>
                <a:path extrusionOk="0" h="1478" w="3454">
                  <a:moveTo>
                    <a:pt x="1143" y="1"/>
                  </a:moveTo>
                  <a:lnTo>
                    <a:pt x="0" y="644"/>
                  </a:lnTo>
                  <a:cubicBezTo>
                    <a:pt x="405" y="1144"/>
                    <a:pt x="1048" y="1477"/>
                    <a:pt x="1739" y="1477"/>
                  </a:cubicBezTo>
                  <a:cubicBezTo>
                    <a:pt x="2429" y="1477"/>
                    <a:pt x="3072" y="1144"/>
                    <a:pt x="3453" y="644"/>
                  </a:cubicBezTo>
                  <a:lnTo>
                    <a:pt x="2334" y="1"/>
                  </a:lnTo>
                  <a:cubicBezTo>
                    <a:pt x="2215" y="144"/>
                    <a:pt x="2001" y="239"/>
                    <a:pt x="1763" y="239"/>
                  </a:cubicBezTo>
                  <a:cubicBezTo>
                    <a:pt x="1524" y="239"/>
                    <a:pt x="1310" y="144"/>
                    <a:pt x="1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8"/>
            <p:cNvSpPr/>
            <p:nvPr/>
          </p:nvSpPr>
          <p:spPr>
            <a:xfrm>
              <a:off x="2292100" y="3984800"/>
              <a:ext cx="16700" cy="16700"/>
            </a:xfrm>
            <a:custGeom>
              <a:rect b="b" l="l" r="r" t="t"/>
              <a:pathLst>
                <a:path extrusionOk="0" h="668" w="668">
                  <a:moveTo>
                    <a:pt x="334" y="0"/>
                  </a:moveTo>
                  <a:cubicBezTo>
                    <a:pt x="144" y="0"/>
                    <a:pt x="1" y="167"/>
                    <a:pt x="1" y="334"/>
                  </a:cubicBezTo>
                  <a:cubicBezTo>
                    <a:pt x="1" y="524"/>
                    <a:pt x="144" y="667"/>
                    <a:pt x="334" y="667"/>
                  </a:cubicBezTo>
                  <a:cubicBezTo>
                    <a:pt x="501" y="667"/>
                    <a:pt x="668" y="524"/>
                    <a:pt x="668" y="334"/>
                  </a:cubicBezTo>
                  <a:cubicBezTo>
                    <a:pt x="668" y="167"/>
                    <a:pt x="501"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8"/>
            <p:cNvSpPr/>
            <p:nvPr/>
          </p:nvSpPr>
          <p:spPr>
            <a:xfrm>
              <a:off x="2173625" y="3905625"/>
              <a:ext cx="181625" cy="182800"/>
            </a:xfrm>
            <a:custGeom>
              <a:rect b="b" l="l" r="r" t="t"/>
              <a:pathLst>
                <a:path extrusionOk="0" h="7312" w="7265">
                  <a:moveTo>
                    <a:pt x="2216" y="2525"/>
                  </a:moveTo>
                  <a:cubicBezTo>
                    <a:pt x="2716" y="2525"/>
                    <a:pt x="3168" y="2929"/>
                    <a:pt x="3168" y="3477"/>
                  </a:cubicBezTo>
                  <a:cubicBezTo>
                    <a:pt x="3168" y="4001"/>
                    <a:pt x="2716" y="4430"/>
                    <a:pt x="2216" y="4430"/>
                  </a:cubicBezTo>
                  <a:cubicBezTo>
                    <a:pt x="1716" y="4430"/>
                    <a:pt x="1263" y="4001"/>
                    <a:pt x="1263" y="3477"/>
                  </a:cubicBezTo>
                  <a:cubicBezTo>
                    <a:pt x="1263" y="2929"/>
                    <a:pt x="1668" y="2525"/>
                    <a:pt x="2216" y="2525"/>
                  </a:cubicBezTo>
                  <a:close/>
                  <a:moveTo>
                    <a:pt x="5073" y="2525"/>
                  </a:moveTo>
                  <a:cubicBezTo>
                    <a:pt x="5573" y="2525"/>
                    <a:pt x="6026" y="2929"/>
                    <a:pt x="6026" y="3477"/>
                  </a:cubicBezTo>
                  <a:cubicBezTo>
                    <a:pt x="6026" y="4001"/>
                    <a:pt x="5573" y="4430"/>
                    <a:pt x="5073" y="4430"/>
                  </a:cubicBezTo>
                  <a:cubicBezTo>
                    <a:pt x="4573" y="4430"/>
                    <a:pt x="4121" y="4001"/>
                    <a:pt x="4121" y="3477"/>
                  </a:cubicBezTo>
                  <a:cubicBezTo>
                    <a:pt x="4121" y="2929"/>
                    <a:pt x="4526" y="2525"/>
                    <a:pt x="5073" y="2525"/>
                  </a:cubicBezTo>
                  <a:close/>
                  <a:moveTo>
                    <a:pt x="3645" y="0"/>
                  </a:moveTo>
                  <a:cubicBezTo>
                    <a:pt x="1644" y="0"/>
                    <a:pt x="1" y="1620"/>
                    <a:pt x="1" y="3620"/>
                  </a:cubicBezTo>
                  <a:lnTo>
                    <a:pt x="1" y="6263"/>
                  </a:lnTo>
                  <a:cubicBezTo>
                    <a:pt x="1" y="6525"/>
                    <a:pt x="120" y="6811"/>
                    <a:pt x="310" y="7025"/>
                  </a:cubicBezTo>
                  <a:cubicBezTo>
                    <a:pt x="477" y="7192"/>
                    <a:pt x="739" y="7311"/>
                    <a:pt x="977" y="7311"/>
                  </a:cubicBezTo>
                  <a:cubicBezTo>
                    <a:pt x="1406" y="6240"/>
                    <a:pt x="2430" y="5501"/>
                    <a:pt x="3621" y="5501"/>
                  </a:cubicBezTo>
                  <a:cubicBezTo>
                    <a:pt x="4811" y="5501"/>
                    <a:pt x="5835" y="6240"/>
                    <a:pt x="6240" y="7311"/>
                  </a:cubicBezTo>
                  <a:cubicBezTo>
                    <a:pt x="6836" y="7311"/>
                    <a:pt x="7264" y="6835"/>
                    <a:pt x="7264" y="6263"/>
                  </a:cubicBezTo>
                  <a:lnTo>
                    <a:pt x="7264" y="3620"/>
                  </a:lnTo>
                  <a:cubicBezTo>
                    <a:pt x="7264" y="2667"/>
                    <a:pt x="6883" y="1739"/>
                    <a:pt x="6193" y="1072"/>
                  </a:cubicBezTo>
                  <a:cubicBezTo>
                    <a:pt x="5502" y="381"/>
                    <a:pt x="4597"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8"/>
            <p:cNvSpPr/>
            <p:nvPr/>
          </p:nvSpPr>
          <p:spPr>
            <a:xfrm>
              <a:off x="2220675" y="3984800"/>
              <a:ext cx="16700" cy="16700"/>
            </a:xfrm>
            <a:custGeom>
              <a:rect b="b" l="l" r="r" t="t"/>
              <a:pathLst>
                <a:path extrusionOk="0" h="668" w="668">
                  <a:moveTo>
                    <a:pt x="334" y="0"/>
                  </a:moveTo>
                  <a:cubicBezTo>
                    <a:pt x="143" y="0"/>
                    <a:pt x="0" y="167"/>
                    <a:pt x="0" y="334"/>
                  </a:cubicBezTo>
                  <a:cubicBezTo>
                    <a:pt x="0" y="524"/>
                    <a:pt x="143" y="667"/>
                    <a:pt x="334" y="667"/>
                  </a:cubicBezTo>
                  <a:cubicBezTo>
                    <a:pt x="500" y="667"/>
                    <a:pt x="667" y="524"/>
                    <a:pt x="667" y="334"/>
                  </a:cubicBezTo>
                  <a:cubicBezTo>
                    <a:pt x="667" y="167"/>
                    <a:pt x="500"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8"/>
            <p:cNvSpPr/>
            <p:nvPr/>
          </p:nvSpPr>
          <p:spPr>
            <a:xfrm>
              <a:off x="2134350" y="4069925"/>
              <a:ext cx="58950" cy="57200"/>
            </a:xfrm>
            <a:custGeom>
              <a:rect b="b" l="l" r="r" t="t"/>
              <a:pathLst>
                <a:path extrusionOk="0" h="2288" w="2358">
                  <a:moveTo>
                    <a:pt x="572" y="1"/>
                  </a:moveTo>
                  <a:lnTo>
                    <a:pt x="357" y="239"/>
                  </a:lnTo>
                  <a:cubicBezTo>
                    <a:pt x="0" y="596"/>
                    <a:pt x="0" y="1192"/>
                    <a:pt x="357" y="1573"/>
                  </a:cubicBezTo>
                  <a:lnTo>
                    <a:pt x="810" y="2025"/>
                  </a:lnTo>
                  <a:cubicBezTo>
                    <a:pt x="977" y="2192"/>
                    <a:pt x="1215" y="2287"/>
                    <a:pt x="1453" y="2287"/>
                  </a:cubicBezTo>
                  <a:cubicBezTo>
                    <a:pt x="1691" y="2287"/>
                    <a:pt x="1929" y="2192"/>
                    <a:pt x="2120" y="2025"/>
                  </a:cubicBezTo>
                  <a:lnTo>
                    <a:pt x="2358" y="1787"/>
                  </a:lnTo>
                  <a:lnTo>
                    <a:pt x="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8"/>
            <p:cNvSpPr/>
            <p:nvPr/>
          </p:nvSpPr>
          <p:spPr>
            <a:xfrm>
              <a:off x="2334375" y="4069925"/>
              <a:ext cx="60750" cy="57200"/>
            </a:xfrm>
            <a:custGeom>
              <a:rect b="b" l="l" r="r" t="t"/>
              <a:pathLst>
                <a:path extrusionOk="0" h="2288" w="2430">
                  <a:moveTo>
                    <a:pt x="1787" y="1"/>
                  </a:moveTo>
                  <a:lnTo>
                    <a:pt x="1" y="1787"/>
                  </a:lnTo>
                  <a:lnTo>
                    <a:pt x="239" y="2025"/>
                  </a:lnTo>
                  <a:cubicBezTo>
                    <a:pt x="429" y="2192"/>
                    <a:pt x="668" y="2287"/>
                    <a:pt x="906" y="2287"/>
                  </a:cubicBezTo>
                  <a:cubicBezTo>
                    <a:pt x="1144" y="2287"/>
                    <a:pt x="1382" y="2192"/>
                    <a:pt x="1549" y="2025"/>
                  </a:cubicBezTo>
                  <a:lnTo>
                    <a:pt x="2001" y="1573"/>
                  </a:lnTo>
                  <a:cubicBezTo>
                    <a:pt x="2430" y="1192"/>
                    <a:pt x="2430" y="596"/>
                    <a:pt x="2025" y="239"/>
                  </a:cubicBezTo>
                  <a:lnTo>
                    <a:pt x="17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68"/>
          <p:cNvGrpSpPr/>
          <p:nvPr/>
        </p:nvGrpSpPr>
        <p:grpSpPr>
          <a:xfrm>
            <a:off x="3135898" y="3433231"/>
            <a:ext cx="262107" cy="318953"/>
            <a:chOff x="2664225" y="3905625"/>
            <a:chExt cx="216725" cy="263750"/>
          </a:xfrm>
        </p:grpSpPr>
        <p:sp>
          <p:nvSpPr>
            <p:cNvPr id="2767" name="Google Shape;2767;p68"/>
            <p:cNvSpPr/>
            <p:nvPr/>
          </p:nvSpPr>
          <p:spPr>
            <a:xfrm>
              <a:off x="2764825" y="3987775"/>
              <a:ext cx="15500" cy="38725"/>
            </a:xfrm>
            <a:custGeom>
              <a:rect b="b" l="l" r="r" t="t"/>
              <a:pathLst>
                <a:path extrusionOk="0" h="1549" w="620">
                  <a:moveTo>
                    <a:pt x="1" y="1"/>
                  </a:moveTo>
                  <a:lnTo>
                    <a:pt x="1" y="1549"/>
                  </a:lnTo>
                  <a:lnTo>
                    <a:pt x="620" y="1549"/>
                  </a:lnTo>
                  <a:lnTo>
                    <a:pt x="6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8"/>
            <p:cNvSpPr/>
            <p:nvPr/>
          </p:nvSpPr>
          <p:spPr>
            <a:xfrm>
              <a:off x="2733275" y="3987775"/>
              <a:ext cx="16100" cy="38725"/>
            </a:xfrm>
            <a:custGeom>
              <a:rect b="b" l="l" r="r" t="t"/>
              <a:pathLst>
                <a:path extrusionOk="0" h="1549" w="644">
                  <a:moveTo>
                    <a:pt x="1" y="1"/>
                  </a:moveTo>
                  <a:lnTo>
                    <a:pt x="1" y="1549"/>
                  </a:lnTo>
                  <a:lnTo>
                    <a:pt x="643" y="1549"/>
                  </a:lnTo>
                  <a:lnTo>
                    <a:pt x="6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8"/>
            <p:cNvSpPr/>
            <p:nvPr/>
          </p:nvSpPr>
          <p:spPr>
            <a:xfrm>
              <a:off x="2825550" y="3987775"/>
              <a:ext cx="31575" cy="38725"/>
            </a:xfrm>
            <a:custGeom>
              <a:rect b="b" l="l" r="r" t="t"/>
              <a:pathLst>
                <a:path extrusionOk="0" h="1549" w="1263">
                  <a:moveTo>
                    <a:pt x="1" y="1"/>
                  </a:moveTo>
                  <a:lnTo>
                    <a:pt x="1" y="1549"/>
                  </a:lnTo>
                  <a:lnTo>
                    <a:pt x="334" y="1549"/>
                  </a:lnTo>
                  <a:cubicBezTo>
                    <a:pt x="834" y="1549"/>
                    <a:pt x="1263" y="1144"/>
                    <a:pt x="1263" y="644"/>
                  </a:cubicBezTo>
                  <a:lnTo>
                    <a:pt x="12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8"/>
            <p:cNvSpPr/>
            <p:nvPr/>
          </p:nvSpPr>
          <p:spPr>
            <a:xfrm>
              <a:off x="2686825" y="3987775"/>
              <a:ext cx="31000" cy="38725"/>
            </a:xfrm>
            <a:custGeom>
              <a:rect b="b" l="l" r="r" t="t"/>
              <a:pathLst>
                <a:path extrusionOk="0" h="1549" w="1240">
                  <a:moveTo>
                    <a:pt x="1" y="1"/>
                  </a:moveTo>
                  <a:lnTo>
                    <a:pt x="1" y="644"/>
                  </a:lnTo>
                  <a:lnTo>
                    <a:pt x="25" y="644"/>
                  </a:lnTo>
                  <a:cubicBezTo>
                    <a:pt x="25" y="1144"/>
                    <a:pt x="430" y="1549"/>
                    <a:pt x="954" y="1549"/>
                  </a:cubicBezTo>
                  <a:lnTo>
                    <a:pt x="1239" y="1549"/>
                  </a:lnTo>
                  <a:lnTo>
                    <a:pt x="1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8"/>
            <p:cNvSpPr/>
            <p:nvPr/>
          </p:nvSpPr>
          <p:spPr>
            <a:xfrm>
              <a:off x="2795200" y="3987775"/>
              <a:ext cx="15500" cy="38725"/>
            </a:xfrm>
            <a:custGeom>
              <a:rect b="b" l="l" r="r" t="t"/>
              <a:pathLst>
                <a:path extrusionOk="0" h="1549" w="620">
                  <a:moveTo>
                    <a:pt x="0" y="1"/>
                  </a:moveTo>
                  <a:lnTo>
                    <a:pt x="0" y="1549"/>
                  </a:lnTo>
                  <a:lnTo>
                    <a:pt x="619" y="1549"/>
                  </a:lnTo>
                  <a:lnTo>
                    <a:pt x="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8"/>
            <p:cNvSpPr/>
            <p:nvPr/>
          </p:nvSpPr>
          <p:spPr>
            <a:xfrm>
              <a:off x="2720175" y="4042050"/>
              <a:ext cx="63125" cy="127325"/>
            </a:xfrm>
            <a:custGeom>
              <a:rect b="b" l="l" r="r" t="t"/>
              <a:pathLst>
                <a:path extrusionOk="0" h="5093" w="2525">
                  <a:moveTo>
                    <a:pt x="924" y="0"/>
                  </a:moveTo>
                  <a:cubicBezTo>
                    <a:pt x="816" y="0"/>
                    <a:pt x="708" y="59"/>
                    <a:pt x="644" y="140"/>
                  </a:cubicBezTo>
                  <a:cubicBezTo>
                    <a:pt x="1" y="1164"/>
                    <a:pt x="501" y="1926"/>
                    <a:pt x="929" y="2521"/>
                  </a:cubicBezTo>
                  <a:cubicBezTo>
                    <a:pt x="1406" y="3188"/>
                    <a:pt x="1691" y="3640"/>
                    <a:pt x="715" y="4569"/>
                  </a:cubicBezTo>
                  <a:cubicBezTo>
                    <a:pt x="596" y="4688"/>
                    <a:pt x="596" y="4855"/>
                    <a:pt x="715" y="5022"/>
                  </a:cubicBezTo>
                  <a:cubicBezTo>
                    <a:pt x="763" y="5069"/>
                    <a:pt x="858" y="5093"/>
                    <a:pt x="953" y="5093"/>
                  </a:cubicBezTo>
                  <a:cubicBezTo>
                    <a:pt x="1048" y="5093"/>
                    <a:pt x="1096" y="5069"/>
                    <a:pt x="1167" y="5022"/>
                  </a:cubicBezTo>
                  <a:cubicBezTo>
                    <a:pt x="2525" y="3736"/>
                    <a:pt x="1930" y="2878"/>
                    <a:pt x="1453" y="2164"/>
                  </a:cubicBezTo>
                  <a:cubicBezTo>
                    <a:pt x="1001" y="1592"/>
                    <a:pt x="715" y="1140"/>
                    <a:pt x="1167" y="449"/>
                  </a:cubicBezTo>
                  <a:cubicBezTo>
                    <a:pt x="1239" y="306"/>
                    <a:pt x="1191" y="116"/>
                    <a:pt x="1072" y="44"/>
                  </a:cubicBezTo>
                  <a:cubicBezTo>
                    <a:pt x="1026" y="14"/>
                    <a:pt x="975" y="0"/>
                    <a:pt x="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8"/>
            <p:cNvSpPr/>
            <p:nvPr/>
          </p:nvSpPr>
          <p:spPr>
            <a:xfrm>
              <a:off x="2780300" y="4042050"/>
              <a:ext cx="63150" cy="127325"/>
            </a:xfrm>
            <a:custGeom>
              <a:rect b="b" l="l" r="r" t="t"/>
              <a:pathLst>
                <a:path extrusionOk="0" h="5093" w="2526">
                  <a:moveTo>
                    <a:pt x="925" y="0"/>
                  </a:moveTo>
                  <a:cubicBezTo>
                    <a:pt x="819" y="0"/>
                    <a:pt x="716" y="59"/>
                    <a:pt x="668" y="140"/>
                  </a:cubicBezTo>
                  <a:cubicBezTo>
                    <a:pt x="1" y="1164"/>
                    <a:pt x="501" y="1926"/>
                    <a:pt x="930" y="2521"/>
                  </a:cubicBezTo>
                  <a:cubicBezTo>
                    <a:pt x="1406" y="3188"/>
                    <a:pt x="1692" y="3640"/>
                    <a:pt x="715" y="4569"/>
                  </a:cubicBezTo>
                  <a:cubicBezTo>
                    <a:pt x="596" y="4688"/>
                    <a:pt x="596" y="4855"/>
                    <a:pt x="715" y="5022"/>
                  </a:cubicBezTo>
                  <a:cubicBezTo>
                    <a:pt x="787" y="5069"/>
                    <a:pt x="858" y="5093"/>
                    <a:pt x="953" y="5093"/>
                  </a:cubicBezTo>
                  <a:cubicBezTo>
                    <a:pt x="1049" y="5093"/>
                    <a:pt x="1096" y="5069"/>
                    <a:pt x="1168" y="5022"/>
                  </a:cubicBezTo>
                  <a:cubicBezTo>
                    <a:pt x="2525" y="3736"/>
                    <a:pt x="1930" y="2878"/>
                    <a:pt x="1454" y="2164"/>
                  </a:cubicBezTo>
                  <a:cubicBezTo>
                    <a:pt x="1025" y="1592"/>
                    <a:pt x="715" y="1140"/>
                    <a:pt x="1168" y="449"/>
                  </a:cubicBezTo>
                  <a:cubicBezTo>
                    <a:pt x="1263" y="306"/>
                    <a:pt x="1192" y="116"/>
                    <a:pt x="1073" y="44"/>
                  </a:cubicBezTo>
                  <a:cubicBezTo>
                    <a:pt x="1026" y="14"/>
                    <a:pt x="975" y="0"/>
                    <a:pt x="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8"/>
            <p:cNvSpPr/>
            <p:nvPr/>
          </p:nvSpPr>
          <p:spPr>
            <a:xfrm>
              <a:off x="2664225" y="3905625"/>
              <a:ext cx="216725" cy="66100"/>
            </a:xfrm>
            <a:custGeom>
              <a:rect b="b" l="l" r="r" t="t"/>
              <a:pathLst>
                <a:path extrusionOk="0" h="2644" w="8669">
                  <a:moveTo>
                    <a:pt x="7121" y="1072"/>
                  </a:moveTo>
                  <a:cubicBezTo>
                    <a:pt x="7287" y="1072"/>
                    <a:pt x="7406" y="1215"/>
                    <a:pt x="7406" y="1358"/>
                  </a:cubicBezTo>
                  <a:cubicBezTo>
                    <a:pt x="7406" y="1500"/>
                    <a:pt x="7263" y="1667"/>
                    <a:pt x="7121" y="1667"/>
                  </a:cubicBezTo>
                  <a:cubicBezTo>
                    <a:pt x="6930" y="1667"/>
                    <a:pt x="6811" y="1500"/>
                    <a:pt x="6811" y="1358"/>
                  </a:cubicBezTo>
                  <a:cubicBezTo>
                    <a:pt x="6811" y="1191"/>
                    <a:pt x="6978" y="1072"/>
                    <a:pt x="7121" y="1072"/>
                  </a:cubicBezTo>
                  <a:close/>
                  <a:moveTo>
                    <a:pt x="310" y="0"/>
                  </a:moveTo>
                  <a:cubicBezTo>
                    <a:pt x="119" y="0"/>
                    <a:pt x="0" y="143"/>
                    <a:pt x="0" y="286"/>
                  </a:cubicBezTo>
                  <a:lnTo>
                    <a:pt x="0" y="1715"/>
                  </a:lnTo>
                  <a:cubicBezTo>
                    <a:pt x="0" y="2215"/>
                    <a:pt x="405" y="2644"/>
                    <a:pt x="929" y="2644"/>
                  </a:cubicBezTo>
                  <a:lnTo>
                    <a:pt x="7716" y="2644"/>
                  </a:lnTo>
                  <a:cubicBezTo>
                    <a:pt x="8216" y="2644"/>
                    <a:pt x="8645" y="2215"/>
                    <a:pt x="8645" y="1715"/>
                  </a:cubicBezTo>
                  <a:lnTo>
                    <a:pt x="8645" y="286"/>
                  </a:lnTo>
                  <a:cubicBezTo>
                    <a:pt x="8669" y="143"/>
                    <a:pt x="8526" y="0"/>
                    <a:pt x="8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68"/>
          <p:cNvGrpSpPr/>
          <p:nvPr/>
        </p:nvGrpSpPr>
        <p:grpSpPr>
          <a:xfrm>
            <a:off x="3773826" y="3441848"/>
            <a:ext cx="145491" cy="310337"/>
            <a:chOff x="3191700" y="3912750"/>
            <a:chExt cx="120300" cy="256625"/>
          </a:xfrm>
        </p:grpSpPr>
        <p:sp>
          <p:nvSpPr>
            <p:cNvPr id="2776" name="Google Shape;2776;p68"/>
            <p:cNvSpPr/>
            <p:nvPr/>
          </p:nvSpPr>
          <p:spPr>
            <a:xfrm>
              <a:off x="3191700" y="3989575"/>
              <a:ext cx="120300" cy="179800"/>
            </a:xfrm>
            <a:custGeom>
              <a:rect b="b" l="l" r="r" t="t"/>
              <a:pathLst>
                <a:path extrusionOk="0" h="7192" w="4812">
                  <a:moveTo>
                    <a:pt x="3620" y="738"/>
                  </a:moveTo>
                  <a:cubicBezTo>
                    <a:pt x="3787" y="738"/>
                    <a:pt x="3906" y="881"/>
                    <a:pt x="3906" y="1048"/>
                  </a:cubicBezTo>
                  <a:lnTo>
                    <a:pt x="3906" y="2239"/>
                  </a:lnTo>
                  <a:cubicBezTo>
                    <a:pt x="3906" y="2405"/>
                    <a:pt x="3763" y="2524"/>
                    <a:pt x="3620" y="2524"/>
                  </a:cubicBezTo>
                  <a:lnTo>
                    <a:pt x="1191" y="2524"/>
                  </a:lnTo>
                  <a:cubicBezTo>
                    <a:pt x="1025" y="2524"/>
                    <a:pt x="906" y="2381"/>
                    <a:pt x="906" y="2239"/>
                  </a:cubicBezTo>
                  <a:lnTo>
                    <a:pt x="906" y="1048"/>
                  </a:lnTo>
                  <a:cubicBezTo>
                    <a:pt x="906" y="857"/>
                    <a:pt x="1048" y="738"/>
                    <a:pt x="1191" y="738"/>
                  </a:cubicBezTo>
                  <a:close/>
                  <a:moveTo>
                    <a:pt x="1191" y="3144"/>
                  </a:moveTo>
                  <a:cubicBezTo>
                    <a:pt x="1382" y="3144"/>
                    <a:pt x="1501" y="3310"/>
                    <a:pt x="1501" y="3453"/>
                  </a:cubicBezTo>
                  <a:cubicBezTo>
                    <a:pt x="1501" y="3596"/>
                    <a:pt x="1358" y="3739"/>
                    <a:pt x="1191" y="3739"/>
                  </a:cubicBezTo>
                  <a:cubicBezTo>
                    <a:pt x="1025" y="3739"/>
                    <a:pt x="906" y="3596"/>
                    <a:pt x="906" y="3453"/>
                  </a:cubicBezTo>
                  <a:cubicBezTo>
                    <a:pt x="906" y="3263"/>
                    <a:pt x="1048" y="3144"/>
                    <a:pt x="1191" y="3144"/>
                  </a:cubicBezTo>
                  <a:close/>
                  <a:moveTo>
                    <a:pt x="2382" y="3144"/>
                  </a:moveTo>
                  <a:cubicBezTo>
                    <a:pt x="2573" y="3144"/>
                    <a:pt x="2692" y="3310"/>
                    <a:pt x="2692" y="3453"/>
                  </a:cubicBezTo>
                  <a:cubicBezTo>
                    <a:pt x="2692" y="3596"/>
                    <a:pt x="2573" y="3739"/>
                    <a:pt x="2382" y="3739"/>
                  </a:cubicBezTo>
                  <a:cubicBezTo>
                    <a:pt x="2215" y="3739"/>
                    <a:pt x="2096" y="3596"/>
                    <a:pt x="2096" y="3453"/>
                  </a:cubicBezTo>
                  <a:cubicBezTo>
                    <a:pt x="2096" y="3263"/>
                    <a:pt x="2239" y="3144"/>
                    <a:pt x="2382" y="3144"/>
                  </a:cubicBezTo>
                  <a:close/>
                  <a:moveTo>
                    <a:pt x="3573" y="3144"/>
                  </a:moveTo>
                  <a:cubicBezTo>
                    <a:pt x="3763" y="3144"/>
                    <a:pt x="3882" y="3310"/>
                    <a:pt x="3882" y="3453"/>
                  </a:cubicBezTo>
                  <a:cubicBezTo>
                    <a:pt x="3906" y="3596"/>
                    <a:pt x="3763" y="3739"/>
                    <a:pt x="3573" y="3739"/>
                  </a:cubicBezTo>
                  <a:cubicBezTo>
                    <a:pt x="3406" y="3739"/>
                    <a:pt x="3287" y="3596"/>
                    <a:pt x="3287" y="3453"/>
                  </a:cubicBezTo>
                  <a:cubicBezTo>
                    <a:pt x="3287" y="3263"/>
                    <a:pt x="3430" y="3144"/>
                    <a:pt x="3573" y="3144"/>
                  </a:cubicBezTo>
                  <a:close/>
                  <a:moveTo>
                    <a:pt x="1191" y="4334"/>
                  </a:moveTo>
                  <a:cubicBezTo>
                    <a:pt x="1382" y="4334"/>
                    <a:pt x="1501" y="4501"/>
                    <a:pt x="1501" y="4644"/>
                  </a:cubicBezTo>
                  <a:cubicBezTo>
                    <a:pt x="1501" y="4787"/>
                    <a:pt x="1358" y="4930"/>
                    <a:pt x="1191" y="4930"/>
                  </a:cubicBezTo>
                  <a:cubicBezTo>
                    <a:pt x="1025" y="4930"/>
                    <a:pt x="906" y="4787"/>
                    <a:pt x="906" y="4644"/>
                  </a:cubicBezTo>
                  <a:cubicBezTo>
                    <a:pt x="906" y="4453"/>
                    <a:pt x="1048" y="4334"/>
                    <a:pt x="1191" y="4334"/>
                  </a:cubicBezTo>
                  <a:close/>
                  <a:moveTo>
                    <a:pt x="2382" y="4334"/>
                  </a:moveTo>
                  <a:cubicBezTo>
                    <a:pt x="2573" y="4334"/>
                    <a:pt x="2692" y="4501"/>
                    <a:pt x="2692" y="4644"/>
                  </a:cubicBezTo>
                  <a:cubicBezTo>
                    <a:pt x="2692" y="4787"/>
                    <a:pt x="2573" y="4930"/>
                    <a:pt x="2382" y="4930"/>
                  </a:cubicBezTo>
                  <a:cubicBezTo>
                    <a:pt x="2215" y="4930"/>
                    <a:pt x="2096" y="4787"/>
                    <a:pt x="2096" y="4644"/>
                  </a:cubicBezTo>
                  <a:cubicBezTo>
                    <a:pt x="2096" y="4453"/>
                    <a:pt x="2239" y="4334"/>
                    <a:pt x="2382" y="4334"/>
                  </a:cubicBezTo>
                  <a:close/>
                  <a:moveTo>
                    <a:pt x="3573" y="4334"/>
                  </a:moveTo>
                  <a:cubicBezTo>
                    <a:pt x="3763" y="4334"/>
                    <a:pt x="3882" y="4501"/>
                    <a:pt x="3882" y="4644"/>
                  </a:cubicBezTo>
                  <a:cubicBezTo>
                    <a:pt x="3906" y="4787"/>
                    <a:pt x="3763" y="4930"/>
                    <a:pt x="3573" y="4930"/>
                  </a:cubicBezTo>
                  <a:cubicBezTo>
                    <a:pt x="3406" y="4930"/>
                    <a:pt x="3287" y="4787"/>
                    <a:pt x="3287" y="4644"/>
                  </a:cubicBezTo>
                  <a:cubicBezTo>
                    <a:pt x="3287" y="4453"/>
                    <a:pt x="3430" y="4334"/>
                    <a:pt x="3573" y="4334"/>
                  </a:cubicBezTo>
                  <a:close/>
                  <a:moveTo>
                    <a:pt x="2382" y="5525"/>
                  </a:moveTo>
                  <a:cubicBezTo>
                    <a:pt x="2573" y="5525"/>
                    <a:pt x="2692" y="5692"/>
                    <a:pt x="2692" y="5835"/>
                  </a:cubicBezTo>
                  <a:cubicBezTo>
                    <a:pt x="2692" y="6001"/>
                    <a:pt x="2573" y="6120"/>
                    <a:pt x="2382" y="6120"/>
                  </a:cubicBezTo>
                  <a:cubicBezTo>
                    <a:pt x="2215" y="6120"/>
                    <a:pt x="2096" y="5977"/>
                    <a:pt x="2096" y="5835"/>
                  </a:cubicBezTo>
                  <a:cubicBezTo>
                    <a:pt x="2096" y="5644"/>
                    <a:pt x="2239" y="5525"/>
                    <a:pt x="2382" y="5525"/>
                  </a:cubicBezTo>
                  <a:close/>
                  <a:moveTo>
                    <a:pt x="596" y="0"/>
                  </a:moveTo>
                  <a:cubicBezTo>
                    <a:pt x="263" y="0"/>
                    <a:pt x="1" y="262"/>
                    <a:pt x="1" y="595"/>
                  </a:cubicBezTo>
                  <a:lnTo>
                    <a:pt x="1" y="6597"/>
                  </a:lnTo>
                  <a:cubicBezTo>
                    <a:pt x="1" y="6930"/>
                    <a:pt x="263" y="7192"/>
                    <a:pt x="596" y="7192"/>
                  </a:cubicBezTo>
                  <a:lnTo>
                    <a:pt x="4216" y="7192"/>
                  </a:lnTo>
                  <a:cubicBezTo>
                    <a:pt x="4525" y="7192"/>
                    <a:pt x="4811" y="6930"/>
                    <a:pt x="4811" y="6597"/>
                  </a:cubicBezTo>
                  <a:lnTo>
                    <a:pt x="4811" y="595"/>
                  </a:lnTo>
                  <a:cubicBezTo>
                    <a:pt x="4811" y="262"/>
                    <a:pt x="4525" y="0"/>
                    <a:pt x="4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8"/>
            <p:cNvSpPr/>
            <p:nvPr/>
          </p:nvSpPr>
          <p:spPr>
            <a:xfrm>
              <a:off x="3229200" y="4022900"/>
              <a:ext cx="44700" cy="14900"/>
            </a:xfrm>
            <a:custGeom>
              <a:rect b="b" l="l" r="r" t="t"/>
              <a:pathLst>
                <a:path extrusionOk="0" h="596" w="1788">
                  <a:moveTo>
                    <a:pt x="1" y="1"/>
                  </a:moveTo>
                  <a:lnTo>
                    <a:pt x="1" y="596"/>
                  </a:lnTo>
                  <a:lnTo>
                    <a:pt x="1787" y="596"/>
                  </a:lnTo>
                  <a:lnTo>
                    <a:pt x="17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8"/>
            <p:cNvSpPr/>
            <p:nvPr/>
          </p:nvSpPr>
          <p:spPr>
            <a:xfrm>
              <a:off x="3191700" y="3942525"/>
              <a:ext cx="29800" cy="35150"/>
            </a:xfrm>
            <a:custGeom>
              <a:rect b="b" l="l" r="r" t="t"/>
              <a:pathLst>
                <a:path extrusionOk="0" h="1406" w="1192">
                  <a:moveTo>
                    <a:pt x="1" y="1"/>
                  </a:moveTo>
                  <a:lnTo>
                    <a:pt x="1" y="1406"/>
                  </a:lnTo>
                  <a:cubicBezTo>
                    <a:pt x="191" y="1310"/>
                    <a:pt x="406" y="1263"/>
                    <a:pt x="596" y="1263"/>
                  </a:cubicBezTo>
                  <a:lnTo>
                    <a:pt x="1191" y="1263"/>
                  </a:lnTo>
                  <a:lnTo>
                    <a:pt x="1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8"/>
            <p:cNvSpPr/>
            <p:nvPr/>
          </p:nvSpPr>
          <p:spPr>
            <a:xfrm>
              <a:off x="3191700" y="3912750"/>
              <a:ext cx="29800" cy="14925"/>
            </a:xfrm>
            <a:custGeom>
              <a:rect b="b" l="l" r="r" t="t"/>
              <a:pathLst>
                <a:path extrusionOk="0" h="597" w="1192">
                  <a:moveTo>
                    <a:pt x="596" y="1"/>
                  </a:moveTo>
                  <a:cubicBezTo>
                    <a:pt x="263" y="1"/>
                    <a:pt x="1" y="263"/>
                    <a:pt x="1" y="596"/>
                  </a:cubicBezTo>
                  <a:lnTo>
                    <a:pt x="1191" y="596"/>
                  </a:lnTo>
                  <a:cubicBezTo>
                    <a:pt x="1191" y="263"/>
                    <a:pt x="929" y="1"/>
                    <a:pt x="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0" name="Google Shape;2780;p68"/>
          <p:cNvGrpSpPr/>
          <p:nvPr/>
        </p:nvGrpSpPr>
        <p:grpSpPr>
          <a:xfrm>
            <a:off x="4411059" y="3433231"/>
            <a:ext cx="319009" cy="318258"/>
            <a:chOff x="3718600" y="3905625"/>
            <a:chExt cx="263775" cy="263175"/>
          </a:xfrm>
        </p:grpSpPr>
        <p:sp>
          <p:nvSpPr>
            <p:cNvPr id="2781" name="Google Shape;2781;p68"/>
            <p:cNvSpPr/>
            <p:nvPr/>
          </p:nvSpPr>
          <p:spPr>
            <a:xfrm>
              <a:off x="3718600" y="3905625"/>
              <a:ext cx="263775" cy="263175"/>
            </a:xfrm>
            <a:custGeom>
              <a:rect b="b" l="l" r="r" t="t"/>
              <a:pathLst>
                <a:path extrusionOk="0" h="10527" w="10551">
                  <a:moveTo>
                    <a:pt x="8621" y="1239"/>
                  </a:moveTo>
                  <a:cubicBezTo>
                    <a:pt x="8788" y="1239"/>
                    <a:pt x="8907" y="1381"/>
                    <a:pt x="8907" y="1548"/>
                  </a:cubicBezTo>
                  <a:cubicBezTo>
                    <a:pt x="8907" y="1715"/>
                    <a:pt x="8764" y="1834"/>
                    <a:pt x="8621" y="1834"/>
                  </a:cubicBezTo>
                  <a:lnTo>
                    <a:pt x="1953" y="1834"/>
                  </a:lnTo>
                  <a:cubicBezTo>
                    <a:pt x="1763" y="1834"/>
                    <a:pt x="1644" y="1691"/>
                    <a:pt x="1644" y="1548"/>
                  </a:cubicBezTo>
                  <a:cubicBezTo>
                    <a:pt x="1644" y="1358"/>
                    <a:pt x="1763" y="1239"/>
                    <a:pt x="1953" y="1239"/>
                  </a:cubicBezTo>
                  <a:close/>
                  <a:moveTo>
                    <a:pt x="7172" y="2492"/>
                  </a:moveTo>
                  <a:cubicBezTo>
                    <a:pt x="7301" y="2492"/>
                    <a:pt x="7431" y="2639"/>
                    <a:pt x="7431" y="2786"/>
                  </a:cubicBezTo>
                  <a:cubicBezTo>
                    <a:pt x="7431" y="2977"/>
                    <a:pt x="7264" y="3096"/>
                    <a:pt x="7121" y="3096"/>
                  </a:cubicBezTo>
                  <a:lnTo>
                    <a:pt x="3454" y="3096"/>
                  </a:lnTo>
                  <a:cubicBezTo>
                    <a:pt x="3287" y="3096"/>
                    <a:pt x="3168" y="2929"/>
                    <a:pt x="3168" y="2786"/>
                  </a:cubicBezTo>
                  <a:cubicBezTo>
                    <a:pt x="3168" y="2596"/>
                    <a:pt x="3311" y="2501"/>
                    <a:pt x="3454" y="2501"/>
                  </a:cubicBezTo>
                  <a:lnTo>
                    <a:pt x="7121" y="2501"/>
                  </a:lnTo>
                  <a:cubicBezTo>
                    <a:pt x="7138" y="2495"/>
                    <a:pt x="7155" y="2492"/>
                    <a:pt x="7172" y="2492"/>
                  </a:cubicBezTo>
                  <a:close/>
                  <a:moveTo>
                    <a:pt x="9026" y="3739"/>
                  </a:moveTo>
                  <a:cubicBezTo>
                    <a:pt x="9217" y="3739"/>
                    <a:pt x="9336" y="3882"/>
                    <a:pt x="9336" y="4049"/>
                  </a:cubicBezTo>
                  <a:lnTo>
                    <a:pt x="9336" y="9002"/>
                  </a:lnTo>
                  <a:cubicBezTo>
                    <a:pt x="9336" y="9193"/>
                    <a:pt x="9169" y="9312"/>
                    <a:pt x="9026" y="9312"/>
                  </a:cubicBezTo>
                  <a:lnTo>
                    <a:pt x="5573" y="9312"/>
                  </a:lnTo>
                  <a:cubicBezTo>
                    <a:pt x="5383" y="9312"/>
                    <a:pt x="5287" y="9169"/>
                    <a:pt x="5287" y="9002"/>
                  </a:cubicBezTo>
                  <a:cubicBezTo>
                    <a:pt x="5287" y="8835"/>
                    <a:pt x="5430" y="8716"/>
                    <a:pt x="5573" y="8716"/>
                  </a:cubicBezTo>
                  <a:lnTo>
                    <a:pt x="7097" y="8716"/>
                  </a:lnTo>
                  <a:lnTo>
                    <a:pt x="7097" y="8216"/>
                  </a:lnTo>
                  <a:cubicBezTo>
                    <a:pt x="7097" y="8026"/>
                    <a:pt x="7240" y="7907"/>
                    <a:pt x="7383" y="7907"/>
                  </a:cubicBezTo>
                  <a:cubicBezTo>
                    <a:pt x="7573" y="7907"/>
                    <a:pt x="7693" y="8049"/>
                    <a:pt x="7693" y="8216"/>
                  </a:cubicBezTo>
                  <a:lnTo>
                    <a:pt x="7693" y="8716"/>
                  </a:lnTo>
                  <a:lnTo>
                    <a:pt x="8693" y="8716"/>
                  </a:lnTo>
                  <a:lnTo>
                    <a:pt x="8693" y="6811"/>
                  </a:lnTo>
                  <a:lnTo>
                    <a:pt x="7383" y="6811"/>
                  </a:lnTo>
                  <a:cubicBezTo>
                    <a:pt x="7216" y="6811"/>
                    <a:pt x="7097" y="6668"/>
                    <a:pt x="7097" y="6502"/>
                  </a:cubicBezTo>
                  <a:lnTo>
                    <a:pt x="7097" y="6192"/>
                  </a:lnTo>
                  <a:lnTo>
                    <a:pt x="5978" y="6192"/>
                  </a:lnTo>
                  <a:cubicBezTo>
                    <a:pt x="5811" y="6192"/>
                    <a:pt x="5692" y="6025"/>
                    <a:pt x="5692" y="5882"/>
                  </a:cubicBezTo>
                  <a:cubicBezTo>
                    <a:pt x="5692" y="5716"/>
                    <a:pt x="5835" y="5597"/>
                    <a:pt x="5978" y="5597"/>
                  </a:cubicBezTo>
                  <a:lnTo>
                    <a:pt x="7097" y="5597"/>
                  </a:lnTo>
                  <a:lnTo>
                    <a:pt x="7097" y="4358"/>
                  </a:lnTo>
                  <a:lnTo>
                    <a:pt x="1882" y="4358"/>
                  </a:lnTo>
                  <a:lnTo>
                    <a:pt x="1882" y="6073"/>
                  </a:lnTo>
                  <a:lnTo>
                    <a:pt x="4192" y="6073"/>
                  </a:lnTo>
                  <a:lnTo>
                    <a:pt x="4192" y="5239"/>
                  </a:lnTo>
                  <a:cubicBezTo>
                    <a:pt x="4192" y="5049"/>
                    <a:pt x="4359" y="4930"/>
                    <a:pt x="4501" y="4930"/>
                  </a:cubicBezTo>
                  <a:cubicBezTo>
                    <a:pt x="4644" y="4930"/>
                    <a:pt x="4787" y="5073"/>
                    <a:pt x="4787" y="5239"/>
                  </a:cubicBezTo>
                  <a:lnTo>
                    <a:pt x="4787" y="7359"/>
                  </a:lnTo>
                  <a:cubicBezTo>
                    <a:pt x="4954" y="7406"/>
                    <a:pt x="5073" y="7526"/>
                    <a:pt x="5073" y="7668"/>
                  </a:cubicBezTo>
                  <a:cubicBezTo>
                    <a:pt x="5073" y="7859"/>
                    <a:pt x="4906" y="7954"/>
                    <a:pt x="4763" y="7954"/>
                  </a:cubicBezTo>
                  <a:lnTo>
                    <a:pt x="4239" y="7954"/>
                  </a:lnTo>
                  <a:cubicBezTo>
                    <a:pt x="4049" y="7954"/>
                    <a:pt x="3930" y="7811"/>
                    <a:pt x="3930" y="7668"/>
                  </a:cubicBezTo>
                  <a:cubicBezTo>
                    <a:pt x="3930" y="7526"/>
                    <a:pt x="4049" y="7359"/>
                    <a:pt x="4192" y="7359"/>
                  </a:cubicBezTo>
                  <a:lnTo>
                    <a:pt x="4192" y="6668"/>
                  </a:lnTo>
                  <a:lnTo>
                    <a:pt x="1882" y="6668"/>
                  </a:lnTo>
                  <a:lnTo>
                    <a:pt x="1882" y="8716"/>
                  </a:lnTo>
                  <a:lnTo>
                    <a:pt x="3525" y="8716"/>
                  </a:lnTo>
                  <a:cubicBezTo>
                    <a:pt x="3692" y="8716"/>
                    <a:pt x="3811" y="8859"/>
                    <a:pt x="3811" y="9002"/>
                  </a:cubicBezTo>
                  <a:cubicBezTo>
                    <a:pt x="3811" y="9193"/>
                    <a:pt x="3668" y="9312"/>
                    <a:pt x="3525" y="9312"/>
                  </a:cubicBezTo>
                  <a:lnTo>
                    <a:pt x="1548" y="9312"/>
                  </a:lnTo>
                  <a:cubicBezTo>
                    <a:pt x="1382" y="9312"/>
                    <a:pt x="1263" y="9145"/>
                    <a:pt x="1263" y="9002"/>
                  </a:cubicBezTo>
                  <a:lnTo>
                    <a:pt x="1263" y="4049"/>
                  </a:lnTo>
                  <a:cubicBezTo>
                    <a:pt x="1263" y="3858"/>
                    <a:pt x="1406" y="3739"/>
                    <a:pt x="1548" y="3739"/>
                  </a:cubicBezTo>
                  <a:close/>
                  <a:moveTo>
                    <a:pt x="310" y="0"/>
                  </a:moveTo>
                  <a:cubicBezTo>
                    <a:pt x="120" y="0"/>
                    <a:pt x="0" y="143"/>
                    <a:pt x="0" y="286"/>
                  </a:cubicBezTo>
                  <a:lnTo>
                    <a:pt x="0" y="10240"/>
                  </a:lnTo>
                  <a:cubicBezTo>
                    <a:pt x="0" y="10407"/>
                    <a:pt x="167" y="10526"/>
                    <a:pt x="310" y="10526"/>
                  </a:cubicBezTo>
                  <a:lnTo>
                    <a:pt x="10241" y="10526"/>
                  </a:lnTo>
                  <a:cubicBezTo>
                    <a:pt x="10431" y="10526"/>
                    <a:pt x="10550" y="10383"/>
                    <a:pt x="10550" y="10240"/>
                  </a:cubicBezTo>
                  <a:lnTo>
                    <a:pt x="10550" y="286"/>
                  </a:lnTo>
                  <a:cubicBezTo>
                    <a:pt x="10550" y="143"/>
                    <a:pt x="10431" y="0"/>
                    <a:pt x="10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8"/>
            <p:cNvSpPr/>
            <p:nvPr/>
          </p:nvSpPr>
          <p:spPr>
            <a:xfrm>
              <a:off x="3910900" y="4044325"/>
              <a:ext cx="25025" cy="16100"/>
            </a:xfrm>
            <a:custGeom>
              <a:rect b="b" l="l" r="r" t="t"/>
              <a:pathLst>
                <a:path extrusionOk="0" h="644" w="1001">
                  <a:moveTo>
                    <a:pt x="1" y="1"/>
                  </a:moveTo>
                  <a:lnTo>
                    <a:pt x="1" y="644"/>
                  </a:lnTo>
                  <a:lnTo>
                    <a:pt x="1001" y="644"/>
                  </a:lnTo>
                  <a:lnTo>
                    <a:pt x="10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8"/>
            <p:cNvSpPr/>
            <p:nvPr/>
          </p:nvSpPr>
          <p:spPr>
            <a:xfrm>
              <a:off x="3910900" y="4013975"/>
              <a:ext cx="25025" cy="15500"/>
            </a:xfrm>
            <a:custGeom>
              <a:rect b="b" l="l" r="r" t="t"/>
              <a:pathLst>
                <a:path extrusionOk="0" h="620" w="1001">
                  <a:moveTo>
                    <a:pt x="1" y="0"/>
                  </a:moveTo>
                  <a:lnTo>
                    <a:pt x="1" y="620"/>
                  </a:lnTo>
                  <a:lnTo>
                    <a:pt x="1001" y="620"/>
                  </a:lnTo>
                  <a:lnTo>
                    <a:pt x="1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68"/>
          <p:cNvGrpSpPr/>
          <p:nvPr/>
        </p:nvGrpSpPr>
        <p:grpSpPr>
          <a:xfrm>
            <a:off x="5049713" y="3433231"/>
            <a:ext cx="319009" cy="318953"/>
            <a:chOff x="4246675" y="3905625"/>
            <a:chExt cx="263775" cy="263750"/>
          </a:xfrm>
        </p:grpSpPr>
        <p:sp>
          <p:nvSpPr>
            <p:cNvPr id="2785" name="Google Shape;2785;p68"/>
            <p:cNvSpPr/>
            <p:nvPr/>
          </p:nvSpPr>
          <p:spPr>
            <a:xfrm>
              <a:off x="4431250" y="3958000"/>
              <a:ext cx="15500" cy="61950"/>
            </a:xfrm>
            <a:custGeom>
              <a:rect b="b" l="l" r="r" t="t"/>
              <a:pathLst>
                <a:path extrusionOk="0" h="2478" w="620">
                  <a:moveTo>
                    <a:pt x="0" y="1"/>
                  </a:moveTo>
                  <a:lnTo>
                    <a:pt x="0" y="2478"/>
                  </a:lnTo>
                  <a:lnTo>
                    <a:pt x="620" y="2478"/>
                  </a:lnTo>
                  <a:lnTo>
                    <a:pt x="6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8"/>
            <p:cNvSpPr/>
            <p:nvPr/>
          </p:nvSpPr>
          <p:spPr>
            <a:xfrm>
              <a:off x="4310400" y="3958000"/>
              <a:ext cx="15500" cy="61950"/>
            </a:xfrm>
            <a:custGeom>
              <a:rect b="b" l="l" r="r" t="t"/>
              <a:pathLst>
                <a:path extrusionOk="0" h="2478" w="620">
                  <a:moveTo>
                    <a:pt x="0" y="1"/>
                  </a:moveTo>
                  <a:lnTo>
                    <a:pt x="0" y="2478"/>
                  </a:lnTo>
                  <a:lnTo>
                    <a:pt x="619" y="2478"/>
                  </a:lnTo>
                  <a:lnTo>
                    <a:pt x="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8"/>
            <p:cNvSpPr/>
            <p:nvPr/>
          </p:nvSpPr>
          <p:spPr>
            <a:xfrm>
              <a:off x="4246675" y="3905625"/>
              <a:ext cx="123875" cy="263175"/>
            </a:xfrm>
            <a:custGeom>
              <a:rect b="b" l="l" r="r" t="t"/>
              <a:pathLst>
                <a:path extrusionOk="0" h="10527" w="4955">
                  <a:moveTo>
                    <a:pt x="3478" y="1477"/>
                  </a:moveTo>
                  <a:cubicBezTo>
                    <a:pt x="3645" y="1477"/>
                    <a:pt x="3764" y="1620"/>
                    <a:pt x="3764" y="1786"/>
                  </a:cubicBezTo>
                  <a:lnTo>
                    <a:pt x="3764" y="4882"/>
                  </a:lnTo>
                  <a:cubicBezTo>
                    <a:pt x="3764" y="5049"/>
                    <a:pt x="3621" y="5168"/>
                    <a:pt x="3478" y="5168"/>
                  </a:cubicBezTo>
                  <a:lnTo>
                    <a:pt x="2216" y="5168"/>
                  </a:lnTo>
                  <a:cubicBezTo>
                    <a:pt x="2049" y="5168"/>
                    <a:pt x="1930" y="5025"/>
                    <a:pt x="1930" y="4882"/>
                  </a:cubicBezTo>
                  <a:lnTo>
                    <a:pt x="1930" y="1786"/>
                  </a:lnTo>
                  <a:cubicBezTo>
                    <a:pt x="1930" y="1596"/>
                    <a:pt x="2073" y="1477"/>
                    <a:pt x="2216" y="1477"/>
                  </a:cubicBezTo>
                  <a:close/>
                  <a:moveTo>
                    <a:pt x="3716" y="6454"/>
                  </a:moveTo>
                  <a:cubicBezTo>
                    <a:pt x="3883" y="6454"/>
                    <a:pt x="4002" y="6597"/>
                    <a:pt x="4002" y="6740"/>
                  </a:cubicBezTo>
                  <a:cubicBezTo>
                    <a:pt x="4002" y="6930"/>
                    <a:pt x="3859" y="7049"/>
                    <a:pt x="3716" y="7049"/>
                  </a:cubicBezTo>
                  <a:lnTo>
                    <a:pt x="1978" y="7049"/>
                  </a:lnTo>
                  <a:cubicBezTo>
                    <a:pt x="1811" y="7049"/>
                    <a:pt x="1692" y="6906"/>
                    <a:pt x="1692" y="6740"/>
                  </a:cubicBezTo>
                  <a:cubicBezTo>
                    <a:pt x="1692" y="6573"/>
                    <a:pt x="1811" y="6454"/>
                    <a:pt x="1978" y="6454"/>
                  </a:cubicBezTo>
                  <a:close/>
                  <a:moveTo>
                    <a:pt x="1073" y="0"/>
                  </a:moveTo>
                  <a:cubicBezTo>
                    <a:pt x="882" y="0"/>
                    <a:pt x="739" y="143"/>
                    <a:pt x="739" y="310"/>
                  </a:cubicBezTo>
                  <a:lnTo>
                    <a:pt x="739" y="9931"/>
                  </a:lnTo>
                  <a:lnTo>
                    <a:pt x="287" y="9931"/>
                  </a:lnTo>
                  <a:cubicBezTo>
                    <a:pt x="120" y="9931"/>
                    <a:pt x="1" y="10074"/>
                    <a:pt x="1" y="10240"/>
                  </a:cubicBezTo>
                  <a:cubicBezTo>
                    <a:pt x="1" y="10407"/>
                    <a:pt x="144" y="10526"/>
                    <a:pt x="287" y="10526"/>
                  </a:cubicBezTo>
                  <a:lnTo>
                    <a:pt x="4954" y="10526"/>
                  </a:lnTo>
                  <a:lnTo>
                    <a:pt x="49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8"/>
            <p:cNvSpPr/>
            <p:nvPr/>
          </p:nvSpPr>
          <p:spPr>
            <a:xfrm>
              <a:off x="4386600" y="3906225"/>
              <a:ext cx="123850" cy="263150"/>
            </a:xfrm>
            <a:custGeom>
              <a:rect b="b" l="l" r="r" t="t"/>
              <a:pathLst>
                <a:path extrusionOk="0" h="10526" w="4954">
                  <a:moveTo>
                    <a:pt x="2691" y="1453"/>
                  </a:moveTo>
                  <a:cubicBezTo>
                    <a:pt x="2882" y="1453"/>
                    <a:pt x="3001" y="1596"/>
                    <a:pt x="3001" y="1762"/>
                  </a:cubicBezTo>
                  <a:lnTo>
                    <a:pt x="3001" y="4858"/>
                  </a:lnTo>
                  <a:cubicBezTo>
                    <a:pt x="3001" y="5025"/>
                    <a:pt x="2858" y="5144"/>
                    <a:pt x="2691" y="5144"/>
                  </a:cubicBezTo>
                  <a:lnTo>
                    <a:pt x="1453" y="5144"/>
                  </a:lnTo>
                  <a:cubicBezTo>
                    <a:pt x="1263" y="5144"/>
                    <a:pt x="1143" y="5001"/>
                    <a:pt x="1143" y="4858"/>
                  </a:cubicBezTo>
                  <a:lnTo>
                    <a:pt x="1143" y="1762"/>
                  </a:lnTo>
                  <a:cubicBezTo>
                    <a:pt x="1143" y="1572"/>
                    <a:pt x="1286" y="1453"/>
                    <a:pt x="1453" y="1453"/>
                  </a:cubicBezTo>
                  <a:close/>
                  <a:moveTo>
                    <a:pt x="2930" y="6430"/>
                  </a:moveTo>
                  <a:cubicBezTo>
                    <a:pt x="3120" y="6430"/>
                    <a:pt x="3239" y="6573"/>
                    <a:pt x="3239" y="6716"/>
                  </a:cubicBezTo>
                  <a:cubicBezTo>
                    <a:pt x="3239" y="6906"/>
                    <a:pt x="3072" y="7025"/>
                    <a:pt x="2930" y="7025"/>
                  </a:cubicBezTo>
                  <a:lnTo>
                    <a:pt x="1215" y="7025"/>
                  </a:lnTo>
                  <a:cubicBezTo>
                    <a:pt x="1024" y="7025"/>
                    <a:pt x="905" y="6882"/>
                    <a:pt x="905" y="6716"/>
                  </a:cubicBezTo>
                  <a:cubicBezTo>
                    <a:pt x="905" y="6549"/>
                    <a:pt x="1024" y="6430"/>
                    <a:pt x="1215" y="6430"/>
                  </a:cubicBezTo>
                  <a:close/>
                  <a:moveTo>
                    <a:pt x="0" y="0"/>
                  </a:moveTo>
                  <a:lnTo>
                    <a:pt x="0" y="10526"/>
                  </a:lnTo>
                  <a:lnTo>
                    <a:pt x="4668" y="10526"/>
                  </a:lnTo>
                  <a:cubicBezTo>
                    <a:pt x="4835" y="10526"/>
                    <a:pt x="4954" y="10383"/>
                    <a:pt x="4954" y="10240"/>
                  </a:cubicBezTo>
                  <a:cubicBezTo>
                    <a:pt x="4930" y="10026"/>
                    <a:pt x="4811" y="9907"/>
                    <a:pt x="4644" y="9907"/>
                  </a:cubicBezTo>
                  <a:lnTo>
                    <a:pt x="4192" y="9907"/>
                  </a:lnTo>
                  <a:lnTo>
                    <a:pt x="4192" y="286"/>
                  </a:lnTo>
                  <a:cubicBezTo>
                    <a:pt x="4192" y="119"/>
                    <a:pt x="4049" y="0"/>
                    <a:pt x="3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68"/>
          <p:cNvGrpSpPr/>
          <p:nvPr/>
        </p:nvGrpSpPr>
        <p:grpSpPr>
          <a:xfrm>
            <a:off x="5686946" y="3433231"/>
            <a:ext cx="279402" cy="318258"/>
            <a:chOff x="4773575" y="3905625"/>
            <a:chExt cx="231025" cy="263175"/>
          </a:xfrm>
        </p:grpSpPr>
        <p:sp>
          <p:nvSpPr>
            <p:cNvPr id="2790" name="Google Shape;2790;p68"/>
            <p:cNvSpPr/>
            <p:nvPr/>
          </p:nvSpPr>
          <p:spPr>
            <a:xfrm>
              <a:off x="4800975" y="4037200"/>
              <a:ext cx="123250" cy="104800"/>
            </a:xfrm>
            <a:custGeom>
              <a:rect b="b" l="l" r="r" t="t"/>
              <a:pathLst>
                <a:path extrusionOk="0" h="4192" w="4930">
                  <a:moveTo>
                    <a:pt x="3715" y="0"/>
                  </a:moveTo>
                  <a:lnTo>
                    <a:pt x="2525" y="715"/>
                  </a:lnTo>
                  <a:cubicBezTo>
                    <a:pt x="2024" y="1000"/>
                    <a:pt x="1477" y="1167"/>
                    <a:pt x="929" y="1167"/>
                  </a:cubicBezTo>
                  <a:lnTo>
                    <a:pt x="0" y="1167"/>
                  </a:lnTo>
                  <a:lnTo>
                    <a:pt x="0" y="3358"/>
                  </a:lnTo>
                  <a:cubicBezTo>
                    <a:pt x="0" y="3810"/>
                    <a:pt x="381" y="4191"/>
                    <a:pt x="858" y="4191"/>
                  </a:cubicBezTo>
                  <a:lnTo>
                    <a:pt x="2477" y="4191"/>
                  </a:lnTo>
                  <a:cubicBezTo>
                    <a:pt x="2787" y="4144"/>
                    <a:pt x="3072" y="3977"/>
                    <a:pt x="3215" y="3739"/>
                  </a:cubicBezTo>
                  <a:lnTo>
                    <a:pt x="4454" y="1834"/>
                  </a:lnTo>
                  <a:cubicBezTo>
                    <a:pt x="4787" y="1334"/>
                    <a:pt x="4930" y="834"/>
                    <a:pt x="4930" y="238"/>
                  </a:cubicBezTo>
                  <a:lnTo>
                    <a:pt x="49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8"/>
            <p:cNvSpPr/>
            <p:nvPr/>
          </p:nvSpPr>
          <p:spPr>
            <a:xfrm>
              <a:off x="4773575" y="4005050"/>
              <a:ext cx="220900" cy="44075"/>
            </a:xfrm>
            <a:custGeom>
              <a:rect b="b" l="l" r="r" t="t"/>
              <a:pathLst>
                <a:path extrusionOk="0" h="1763" w="8836">
                  <a:moveTo>
                    <a:pt x="1215" y="0"/>
                  </a:moveTo>
                  <a:cubicBezTo>
                    <a:pt x="1120" y="0"/>
                    <a:pt x="1072" y="24"/>
                    <a:pt x="1001" y="95"/>
                  </a:cubicBezTo>
                  <a:lnTo>
                    <a:pt x="167" y="929"/>
                  </a:lnTo>
                  <a:cubicBezTo>
                    <a:pt x="25" y="1072"/>
                    <a:pt x="1" y="1286"/>
                    <a:pt x="72" y="1453"/>
                  </a:cubicBezTo>
                  <a:cubicBezTo>
                    <a:pt x="167" y="1643"/>
                    <a:pt x="358" y="1762"/>
                    <a:pt x="525" y="1762"/>
                  </a:cubicBezTo>
                  <a:lnTo>
                    <a:pt x="2049" y="1762"/>
                  </a:lnTo>
                  <a:cubicBezTo>
                    <a:pt x="2477" y="1762"/>
                    <a:pt x="2906" y="1667"/>
                    <a:pt x="3335" y="1405"/>
                  </a:cubicBezTo>
                  <a:lnTo>
                    <a:pt x="4668" y="596"/>
                  </a:lnTo>
                  <a:lnTo>
                    <a:pt x="8526" y="596"/>
                  </a:lnTo>
                  <a:cubicBezTo>
                    <a:pt x="8717" y="596"/>
                    <a:pt x="8836" y="453"/>
                    <a:pt x="8836" y="310"/>
                  </a:cubicBezTo>
                  <a:cubicBezTo>
                    <a:pt x="8836" y="119"/>
                    <a:pt x="8693" y="0"/>
                    <a:pt x="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8"/>
            <p:cNvSpPr/>
            <p:nvPr/>
          </p:nvSpPr>
          <p:spPr>
            <a:xfrm>
              <a:off x="4823600" y="4035400"/>
              <a:ext cx="181000" cy="133400"/>
            </a:xfrm>
            <a:custGeom>
              <a:rect b="b" l="l" r="r" t="t"/>
              <a:pathLst>
                <a:path extrusionOk="0" h="5336" w="7240">
                  <a:moveTo>
                    <a:pt x="4644" y="1"/>
                  </a:moveTo>
                  <a:lnTo>
                    <a:pt x="4644" y="239"/>
                  </a:lnTo>
                  <a:cubicBezTo>
                    <a:pt x="4644" y="953"/>
                    <a:pt x="4477" y="1620"/>
                    <a:pt x="4049" y="2215"/>
                  </a:cubicBezTo>
                  <a:lnTo>
                    <a:pt x="2810" y="4121"/>
                  </a:lnTo>
                  <a:cubicBezTo>
                    <a:pt x="2548" y="4525"/>
                    <a:pt x="2072" y="4811"/>
                    <a:pt x="1548" y="4811"/>
                  </a:cubicBezTo>
                  <a:lnTo>
                    <a:pt x="0" y="4811"/>
                  </a:lnTo>
                  <a:lnTo>
                    <a:pt x="0" y="5049"/>
                  </a:lnTo>
                  <a:cubicBezTo>
                    <a:pt x="0" y="5216"/>
                    <a:pt x="167" y="5335"/>
                    <a:pt x="310" y="5335"/>
                  </a:cubicBezTo>
                  <a:lnTo>
                    <a:pt x="3501" y="5335"/>
                  </a:lnTo>
                  <a:cubicBezTo>
                    <a:pt x="3572" y="5335"/>
                    <a:pt x="3644" y="5311"/>
                    <a:pt x="3691" y="5240"/>
                  </a:cubicBezTo>
                  <a:cubicBezTo>
                    <a:pt x="3763" y="5192"/>
                    <a:pt x="3787" y="5097"/>
                    <a:pt x="3787" y="5049"/>
                  </a:cubicBezTo>
                  <a:lnTo>
                    <a:pt x="3787" y="4597"/>
                  </a:lnTo>
                  <a:lnTo>
                    <a:pt x="4501" y="4597"/>
                  </a:lnTo>
                  <a:cubicBezTo>
                    <a:pt x="5525" y="4597"/>
                    <a:pt x="6311" y="3763"/>
                    <a:pt x="6311" y="2739"/>
                  </a:cubicBezTo>
                  <a:lnTo>
                    <a:pt x="6311" y="2335"/>
                  </a:lnTo>
                  <a:lnTo>
                    <a:pt x="6883" y="2335"/>
                  </a:lnTo>
                  <a:cubicBezTo>
                    <a:pt x="7002" y="2335"/>
                    <a:pt x="7097" y="2263"/>
                    <a:pt x="7145" y="2192"/>
                  </a:cubicBezTo>
                  <a:cubicBezTo>
                    <a:pt x="7240" y="2073"/>
                    <a:pt x="7240" y="1953"/>
                    <a:pt x="7192" y="1858"/>
                  </a:cubicBezTo>
                  <a:lnTo>
                    <a:pt x="6382" y="548"/>
                  </a:lnTo>
                  <a:lnTo>
                    <a:pt x="6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8"/>
            <p:cNvSpPr/>
            <p:nvPr/>
          </p:nvSpPr>
          <p:spPr>
            <a:xfrm>
              <a:off x="4799175" y="3905625"/>
              <a:ext cx="183400" cy="83950"/>
            </a:xfrm>
            <a:custGeom>
              <a:rect b="b" l="l" r="r" t="t"/>
              <a:pathLst>
                <a:path extrusionOk="0" h="3358" w="7336">
                  <a:moveTo>
                    <a:pt x="3668" y="0"/>
                  </a:moveTo>
                  <a:cubicBezTo>
                    <a:pt x="2692" y="0"/>
                    <a:pt x="1763" y="381"/>
                    <a:pt x="1072" y="1072"/>
                  </a:cubicBezTo>
                  <a:cubicBezTo>
                    <a:pt x="453" y="1691"/>
                    <a:pt x="96" y="2501"/>
                    <a:pt x="1" y="3358"/>
                  </a:cubicBezTo>
                  <a:lnTo>
                    <a:pt x="7336" y="3358"/>
                  </a:lnTo>
                  <a:cubicBezTo>
                    <a:pt x="7240" y="2501"/>
                    <a:pt x="6883" y="1691"/>
                    <a:pt x="6264" y="1072"/>
                  </a:cubicBezTo>
                  <a:cubicBezTo>
                    <a:pt x="5573" y="381"/>
                    <a:pt x="4645" y="0"/>
                    <a:pt x="3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4" name="Google Shape;2794;p68"/>
          <p:cNvGrpSpPr/>
          <p:nvPr/>
        </p:nvGrpSpPr>
        <p:grpSpPr>
          <a:xfrm>
            <a:off x="6324904" y="3434652"/>
            <a:ext cx="319705" cy="318983"/>
            <a:chOff x="5301075" y="3906800"/>
            <a:chExt cx="264350" cy="263775"/>
          </a:xfrm>
        </p:grpSpPr>
        <p:sp>
          <p:nvSpPr>
            <p:cNvPr id="2795" name="Google Shape;2795;p68"/>
            <p:cNvSpPr/>
            <p:nvPr/>
          </p:nvSpPr>
          <p:spPr>
            <a:xfrm>
              <a:off x="5343950" y="3906800"/>
              <a:ext cx="178625" cy="136975"/>
            </a:xfrm>
            <a:custGeom>
              <a:rect b="b" l="l" r="r" t="t"/>
              <a:pathLst>
                <a:path extrusionOk="0" h="5479" w="7145">
                  <a:moveTo>
                    <a:pt x="2834" y="1"/>
                  </a:moveTo>
                  <a:cubicBezTo>
                    <a:pt x="2643" y="1"/>
                    <a:pt x="2501" y="120"/>
                    <a:pt x="2501" y="310"/>
                  </a:cubicBezTo>
                  <a:cubicBezTo>
                    <a:pt x="2453" y="1072"/>
                    <a:pt x="2167" y="1811"/>
                    <a:pt x="1762" y="2335"/>
                  </a:cubicBezTo>
                  <a:cubicBezTo>
                    <a:pt x="1643" y="2168"/>
                    <a:pt x="1572" y="2001"/>
                    <a:pt x="1500" y="1811"/>
                  </a:cubicBezTo>
                  <a:cubicBezTo>
                    <a:pt x="1453" y="1739"/>
                    <a:pt x="1381" y="1644"/>
                    <a:pt x="1262" y="1620"/>
                  </a:cubicBezTo>
                  <a:cubicBezTo>
                    <a:pt x="1236" y="1610"/>
                    <a:pt x="1211" y="1605"/>
                    <a:pt x="1187" y="1605"/>
                  </a:cubicBezTo>
                  <a:cubicBezTo>
                    <a:pt x="1101" y="1605"/>
                    <a:pt x="1027" y="1665"/>
                    <a:pt x="953" y="1739"/>
                  </a:cubicBezTo>
                  <a:cubicBezTo>
                    <a:pt x="453" y="2335"/>
                    <a:pt x="191" y="2954"/>
                    <a:pt x="95" y="3573"/>
                  </a:cubicBezTo>
                  <a:cubicBezTo>
                    <a:pt x="0" y="4168"/>
                    <a:pt x="95" y="4740"/>
                    <a:pt x="357" y="5311"/>
                  </a:cubicBezTo>
                  <a:cubicBezTo>
                    <a:pt x="429" y="5335"/>
                    <a:pt x="453" y="5383"/>
                    <a:pt x="524" y="5478"/>
                  </a:cubicBezTo>
                  <a:cubicBezTo>
                    <a:pt x="548" y="5359"/>
                    <a:pt x="595" y="5264"/>
                    <a:pt x="643" y="5192"/>
                  </a:cubicBezTo>
                  <a:cubicBezTo>
                    <a:pt x="834" y="4764"/>
                    <a:pt x="1167" y="4430"/>
                    <a:pt x="1453" y="4287"/>
                  </a:cubicBezTo>
                  <a:cubicBezTo>
                    <a:pt x="1500" y="4275"/>
                    <a:pt x="1548" y="4270"/>
                    <a:pt x="1590" y="4270"/>
                  </a:cubicBezTo>
                  <a:cubicBezTo>
                    <a:pt x="1631" y="4270"/>
                    <a:pt x="1667" y="4275"/>
                    <a:pt x="1691" y="4287"/>
                  </a:cubicBezTo>
                  <a:cubicBezTo>
                    <a:pt x="1786" y="4311"/>
                    <a:pt x="1858" y="4383"/>
                    <a:pt x="1881" y="4478"/>
                  </a:cubicBezTo>
                  <a:cubicBezTo>
                    <a:pt x="1905" y="4597"/>
                    <a:pt x="1977" y="4668"/>
                    <a:pt x="2024" y="4788"/>
                  </a:cubicBezTo>
                  <a:cubicBezTo>
                    <a:pt x="2334" y="4383"/>
                    <a:pt x="2524" y="3835"/>
                    <a:pt x="2572" y="3287"/>
                  </a:cubicBezTo>
                  <a:cubicBezTo>
                    <a:pt x="2572" y="3097"/>
                    <a:pt x="2715" y="2978"/>
                    <a:pt x="2882" y="2978"/>
                  </a:cubicBezTo>
                  <a:cubicBezTo>
                    <a:pt x="4048" y="3073"/>
                    <a:pt x="4882" y="3883"/>
                    <a:pt x="5096" y="5145"/>
                  </a:cubicBezTo>
                  <a:cubicBezTo>
                    <a:pt x="5120" y="5121"/>
                    <a:pt x="5215" y="5097"/>
                    <a:pt x="5334" y="4978"/>
                  </a:cubicBezTo>
                  <a:cubicBezTo>
                    <a:pt x="5477" y="4835"/>
                    <a:pt x="5596" y="4645"/>
                    <a:pt x="5620" y="4549"/>
                  </a:cubicBezTo>
                  <a:cubicBezTo>
                    <a:pt x="5668" y="4478"/>
                    <a:pt x="5716" y="4430"/>
                    <a:pt x="5811" y="4406"/>
                  </a:cubicBezTo>
                  <a:cubicBezTo>
                    <a:pt x="5850" y="4397"/>
                    <a:pt x="5886" y="4391"/>
                    <a:pt x="5919" y="4391"/>
                  </a:cubicBezTo>
                  <a:cubicBezTo>
                    <a:pt x="5965" y="4391"/>
                    <a:pt x="6007" y="4402"/>
                    <a:pt x="6049" y="4430"/>
                  </a:cubicBezTo>
                  <a:cubicBezTo>
                    <a:pt x="6382" y="4621"/>
                    <a:pt x="6620" y="4978"/>
                    <a:pt x="6692" y="5478"/>
                  </a:cubicBezTo>
                  <a:cubicBezTo>
                    <a:pt x="6882" y="5097"/>
                    <a:pt x="7001" y="4668"/>
                    <a:pt x="7049" y="4240"/>
                  </a:cubicBezTo>
                  <a:cubicBezTo>
                    <a:pt x="7144" y="3549"/>
                    <a:pt x="7049" y="2859"/>
                    <a:pt x="6811" y="2216"/>
                  </a:cubicBezTo>
                  <a:cubicBezTo>
                    <a:pt x="6763" y="2096"/>
                    <a:pt x="6644" y="2001"/>
                    <a:pt x="6525" y="2001"/>
                  </a:cubicBezTo>
                  <a:cubicBezTo>
                    <a:pt x="6382" y="2001"/>
                    <a:pt x="6287" y="2096"/>
                    <a:pt x="6216" y="2239"/>
                  </a:cubicBezTo>
                  <a:cubicBezTo>
                    <a:pt x="6144" y="2597"/>
                    <a:pt x="5835" y="2930"/>
                    <a:pt x="5501" y="3049"/>
                  </a:cubicBezTo>
                  <a:cubicBezTo>
                    <a:pt x="5406" y="2239"/>
                    <a:pt x="5096" y="1501"/>
                    <a:pt x="4620" y="953"/>
                  </a:cubicBezTo>
                  <a:cubicBezTo>
                    <a:pt x="4144" y="358"/>
                    <a:pt x="3501" y="25"/>
                    <a:pt x="2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8"/>
            <p:cNvSpPr/>
            <p:nvPr/>
          </p:nvSpPr>
          <p:spPr>
            <a:xfrm>
              <a:off x="5369550" y="3997300"/>
              <a:ext cx="128600" cy="94100"/>
            </a:xfrm>
            <a:custGeom>
              <a:rect b="b" l="l" r="r" t="t"/>
              <a:pathLst>
                <a:path extrusionOk="0" h="3764" w="5144">
                  <a:moveTo>
                    <a:pt x="2143" y="1"/>
                  </a:moveTo>
                  <a:cubicBezTo>
                    <a:pt x="2048" y="644"/>
                    <a:pt x="1810" y="1191"/>
                    <a:pt x="1429" y="1644"/>
                  </a:cubicBezTo>
                  <a:cubicBezTo>
                    <a:pt x="1322" y="1750"/>
                    <a:pt x="1197" y="1838"/>
                    <a:pt x="1052" y="1838"/>
                  </a:cubicBezTo>
                  <a:cubicBezTo>
                    <a:pt x="1035" y="1838"/>
                    <a:pt x="1018" y="1837"/>
                    <a:pt x="1000" y="1834"/>
                  </a:cubicBezTo>
                  <a:cubicBezTo>
                    <a:pt x="834" y="1834"/>
                    <a:pt x="691" y="1739"/>
                    <a:pt x="595" y="1620"/>
                  </a:cubicBezTo>
                  <a:cubicBezTo>
                    <a:pt x="524" y="1572"/>
                    <a:pt x="500" y="1501"/>
                    <a:pt x="476" y="1406"/>
                  </a:cubicBezTo>
                  <a:cubicBezTo>
                    <a:pt x="381" y="1501"/>
                    <a:pt x="262" y="1644"/>
                    <a:pt x="167" y="1834"/>
                  </a:cubicBezTo>
                  <a:cubicBezTo>
                    <a:pt x="95" y="2001"/>
                    <a:pt x="0" y="2239"/>
                    <a:pt x="0" y="2549"/>
                  </a:cubicBezTo>
                  <a:cubicBezTo>
                    <a:pt x="214" y="2787"/>
                    <a:pt x="476" y="2977"/>
                    <a:pt x="738" y="3168"/>
                  </a:cubicBezTo>
                  <a:cubicBezTo>
                    <a:pt x="1334" y="3549"/>
                    <a:pt x="2024" y="3763"/>
                    <a:pt x="2667" y="3763"/>
                  </a:cubicBezTo>
                  <a:cubicBezTo>
                    <a:pt x="3239" y="3763"/>
                    <a:pt x="3787" y="3644"/>
                    <a:pt x="4263" y="3382"/>
                  </a:cubicBezTo>
                  <a:cubicBezTo>
                    <a:pt x="4549" y="3192"/>
                    <a:pt x="4858" y="2954"/>
                    <a:pt x="5120" y="2692"/>
                  </a:cubicBezTo>
                  <a:cubicBezTo>
                    <a:pt x="5144" y="2334"/>
                    <a:pt x="5120" y="1834"/>
                    <a:pt x="4930" y="1572"/>
                  </a:cubicBezTo>
                  <a:cubicBezTo>
                    <a:pt x="4763" y="1810"/>
                    <a:pt x="4501" y="2049"/>
                    <a:pt x="4215" y="2120"/>
                  </a:cubicBezTo>
                  <a:cubicBezTo>
                    <a:pt x="4149" y="2148"/>
                    <a:pt x="4080" y="2162"/>
                    <a:pt x="4011" y="2162"/>
                  </a:cubicBezTo>
                  <a:cubicBezTo>
                    <a:pt x="3906" y="2162"/>
                    <a:pt x="3802" y="2130"/>
                    <a:pt x="3715" y="2072"/>
                  </a:cubicBezTo>
                  <a:cubicBezTo>
                    <a:pt x="3572" y="1977"/>
                    <a:pt x="3477" y="1834"/>
                    <a:pt x="3477" y="1668"/>
                  </a:cubicBezTo>
                  <a:cubicBezTo>
                    <a:pt x="3358" y="786"/>
                    <a:pt x="2882" y="19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8"/>
            <p:cNvSpPr/>
            <p:nvPr/>
          </p:nvSpPr>
          <p:spPr>
            <a:xfrm>
              <a:off x="5301075" y="4108050"/>
              <a:ext cx="62525" cy="62525"/>
            </a:xfrm>
            <a:custGeom>
              <a:rect b="b" l="l" r="r" t="t"/>
              <a:pathLst>
                <a:path extrusionOk="0" h="2501" w="2501">
                  <a:moveTo>
                    <a:pt x="1239" y="0"/>
                  </a:moveTo>
                  <a:cubicBezTo>
                    <a:pt x="572" y="0"/>
                    <a:pt x="0" y="548"/>
                    <a:pt x="0" y="1238"/>
                  </a:cubicBezTo>
                  <a:cubicBezTo>
                    <a:pt x="0" y="1929"/>
                    <a:pt x="572" y="2501"/>
                    <a:pt x="1239" y="2501"/>
                  </a:cubicBezTo>
                  <a:cubicBezTo>
                    <a:pt x="1929" y="2501"/>
                    <a:pt x="2501" y="1929"/>
                    <a:pt x="2501" y="1238"/>
                  </a:cubicBezTo>
                  <a:cubicBezTo>
                    <a:pt x="2477" y="524"/>
                    <a:pt x="1929" y="0"/>
                    <a:pt x="1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8"/>
            <p:cNvSpPr/>
            <p:nvPr/>
          </p:nvSpPr>
          <p:spPr>
            <a:xfrm>
              <a:off x="5366550" y="4106250"/>
              <a:ext cx="39925" cy="62550"/>
            </a:xfrm>
            <a:custGeom>
              <a:rect b="b" l="l" r="r" t="t"/>
              <a:pathLst>
                <a:path extrusionOk="0" h="2502" w="1597">
                  <a:moveTo>
                    <a:pt x="1597" y="1"/>
                  </a:moveTo>
                  <a:lnTo>
                    <a:pt x="1597" y="1"/>
                  </a:lnTo>
                  <a:cubicBezTo>
                    <a:pt x="1001" y="72"/>
                    <a:pt x="477" y="72"/>
                    <a:pt x="1" y="72"/>
                  </a:cubicBezTo>
                  <a:cubicBezTo>
                    <a:pt x="287" y="382"/>
                    <a:pt x="477" y="834"/>
                    <a:pt x="477" y="1287"/>
                  </a:cubicBezTo>
                  <a:cubicBezTo>
                    <a:pt x="477" y="1739"/>
                    <a:pt x="287" y="2168"/>
                    <a:pt x="1" y="2501"/>
                  </a:cubicBezTo>
                  <a:lnTo>
                    <a:pt x="1597" y="2501"/>
                  </a:lnTo>
                  <a:cubicBezTo>
                    <a:pt x="1311" y="2168"/>
                    <a:pt x="1120" y="1739"/>
                    <a:pt x="1120" y="1263"/>
                  </a:cubicBezTo>
                  <a:cubicBezTo>
                    <a:pt x="1120" y="787"/>
                    <a:pt x="1311" y="358"/>
                    <a:pt x="1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8"/>
            <p:cNvSpPr/>
            <p:nvPr/>
          </p:nvSpPr>
          <p:spPr>
            <a:xfrm>
              <a:off x="5476100" y="4108050"/>
              <a:ext cx="89325" cy="62525"/>
            </a:xfrm>
            <a:custGeom>
              <a:rect b="b" l="l" r="r" t="t"/>
              <a:pathLst>
                <a:path extrusionOk="0" h="2501" w="3573">
                  <a:moveTo>
                    <a:pt x="1" y="0"/>
                  </a:moveTo>
                  <a:cubicBezTo>
                    <a:pt x="287" y="310"/>
                    <a:pt x="477" y="762"/>
                    <a:pt x="477" y="1238"/>
                  </a:cubicBezTo>
                  <a:cubicBezTo>
                    <a:pt x="477" y="1715"/>
                    <a:pt x="287" y="2143"/>
                    <a:pt x="1" y="2501"/>
                  </a:cubicBezTo>
                  <a:lnTo>
                    <a:pt x="2311" y="2501"/>
                  </a:lnTo>
                  <a:cubicBezTo>
                    <a:pt x="3001" y="2501"/>
                    <a:pt x="3573" y="1929"/>
                    <a:pt x="3573" y="1238"/>
                  </a:cubicBezTo>
                  <a:cubicBezTo>
                    <a:pt x="3525" y="524"/>
                    <a:pt x="3001" y="0"/>
                    <a:pt x="2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8"/>
            <p:cNvSpPr/>
            <p:nvPr/>
          </p:nvSpPr>
          <p:spPr>
            <a:xfrm>
              <a:off x="5410625" y="4108050"/>
              <a:ext cx="62525" cy="62525"/>
            </a:xfrm>
            <a:custGeom>
              <a:rect b="b" l="l" r="r" t="t"/>
              <a:pathLst>
                <a:path extrusionOk="0" h="2501" w="2501">
                  <a:moveTo>
                    <a:pt x="1239" y="0"/>
                  </a:moveTo>
                  <a:cubicBezTo>
                    <a:pt x="548" y="0"/>
                    <a:pt x="0" y="548"/>
                    <a:pt x="0" y="1238"/>
                  </a:cubicBezTo>
                  <a:cubicBezTo>
                    <a:pt x="0" y="1929"/>
                    <a:pt x="548" y="2501"/>
                    <a:pt x="1239" y="2501"/>
                  </a:cubicBezTo>
                  <a:cubicBezTo>
                    <a:pt x="1929" y="2501"/>
                    <a:pt x="2501" y="1929"/>
                    <a:pt x="2501" y="1238"/>
                  </a:cubicBezTo>
                  <a:cubicBezTo>
                    <a:pt x="2453" y="524"/>
                    <a:pt x="1905" y="0"/>
                    <a:pt x="1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68"/>
          <p:cNvGrpSpPr/>
          <p:nvPr/>
        </p:nvGrpSpPr>
        <p:grpSpPr>
          <a:xfrm>
            <a:off x="6963558" y="3433231"/>
            <a:ext cx="308216" cy="318258"/>
            <a:chOff x="5829150" y="3905625"/>
            <a:chExt cx="254850" cy="263175"/>
          </a:xfrm>
        </p:grpSpPr>
        <p:sp>
          <p:nvSpPr>
            <p:cNvPr id="2802" name="Google Shape;2802;p68"/>
            <p:cNvSpPr/>
            <p:nvPr/>
          </p:nvSpPr>
          <p:spPr>
            <a:xfrm>
              <a:off x="5879775" y="3905625"/>
              <a:ext cx="157200" cy="57175"/>
            </a:xfrm>
            <a:custGeom>
              <a:rect b="b" l="l" r="r" t="t"/>
              <a:pathLst>
                <a:path extrusionOk="0" h="2287" w="6288">
                  <a:moveTo>
                    <a:pt x="3153" y="0"/>
                  </a:moveTo>
                  <a:cubicBezTo>
                    <a:pt x="2870" y="0"/>
                    <a:pt x="2584" y="95"/>
                    <a:pt x="2358" y="286"/>
                  </a:cubicBezTo>
                  <a:lnTo>
                    <a:pt x="0" y="2286"/>
                  </a:lnTo>
                  <a:lnTo>
                    <a:pt x="6287" y="2286"/>
                  </a:lnTo>
                  <a:lnTo>
                    <a:pt x="3929" y="286"/>
                  </a:lnTo>
                  <a:cubicBezTo>
                    <a:pt x="3715" y="95"/>
                    <a:pt x="3435" y="0"/>
                    <a:pt x="3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8"/>
            <p:cNvSpPr/>
            <p:nvPr/>
          </p:nvSpPr>
          <p:spPr>
            <a:xfrm>
              <a:off x="5933350" y="4078875"/>
              <a:ext cx="46450" cy="14900"/>
            </a:xfrm>
            <a:custGeom>
              <a:rect b="b" l="l" r="r" t="t"/>
              <a:pathLst>
                <a:path extrusionOk="0" h="596" w="1858">
                  <a:moveTo>
                    <a:pt x="310" y="0"/>
                  </a:moveTo>
                  <a:cubicBezTo>
                    <a:pt x="119" y="0"/>
                    <a:pt x="0" y="143"/>
                    <a:pt x="0" y="286"/>
                  </a:cubicBezTo>
                  <a:cubicBezTo>
                    <a:pt x="0" y="453"/>
                    <a:pt x="167" y="596"/>
                    <a:pt x="310" y="596"/>
                  </a:cubicBezTo>
                  <a:lnTo>
                    <a:pt x="1548" y="596"/>
                  </a:lnTo>
                  <a:cubicBezTo>
                    <a:pt x="1739" y="596"/>
                    <a:pt x="1858" y="453"/>
                    <a:pt x="1858" y="286"/>
                  </a:cubicBezTo>
                  <a:cubicBezTo>
                    <a:pt x="1858" y="143"/>
                    <a:pt x="1715" y="0"/>
                    <a:pt x="1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8"/>
            <p:cNvSpPr/>
            <p:nvPr/>
          </p:nvSpPr>
          <p:spPr>
            <a:xfrm>
              <a:off x="5829150" y="3977650"/>
              <a:ext cx="254850" cy="191150"/>
            </a:xfrm>
            <a:custGeom>
              <a:rect b="b" l="l" r="r" t="t"/>
              <a:pathLst>
                <a:path extrusionOk="0" h="7646" w="10194">
                  <a:moveTo>
                    <a:pt x="9527" y="596"/>
                  </a:moveTo>
                  <a:lnTo>
                    <a:pt x="9527" y="1477"/>
                  </a:lnTo>
                  <a:cubicBezTo>
                    <a:pt x="9527" y="2284"/>
                    <a:pt x="9148" y="2996"/>
                    <a:pt x="8581" y="3449"/>
                  </a:cubicBezTo>
                  <a:lnTo>
                    <a:pt x="8581" y="3449"/>
                  </a:lnTo>
                  <a:cubicBezTo>
                    <a:pt x="8793" y="2506"/>
                    <a:pt x="9005" y="1563"/>
                    <a:pt x="9217" y="596"/>
                  </a:cubicBezTo>
                  <a:close/>
                  <a:moveTo>
                    <a:pt x="930" y="620"/>
                  </a:moveTo>
                  <a:cubicBezTo>
                    <a:pt x="1144" y="1572"/>
                    <a:pt x="1358" y="2525"/>
                    <a:pt x="1549" y="3501"/>
                  </a:cubicBezTo>
                  <a:cubicBezTo>
                    <a:pt x="953" y="3025"/>
                    <a:pt x="596" y="2311"/>
                    <a:pt x="596" y="1525"/>
                  </a:cubicBezTo>
                  <a:lnTo>
                    <a:pt x="596" y="620"/>
                  </a:lnTo>
                  <a:close/>
                  <a:moveTo>
                    <a:pt x="310" y="1"/>
                  </a:moveTo>
                  <a:cubicBezTo>
                    <a:pt x="120" y="1"/>
                    <a:pt x="1" y="144"/>
                    <a:pt x="1" y="286"/>
                  </a:cubicBezTo>
                  <a:lnTo>
                    <a:pt x="1" y="1525"/>
                  </a:lnTo>
                  <a:cubicBezTo>
                    <a:pt x="1" y="2739"/>
                    <a:pt x="715" y="3811"/>
                    <a:pt x="1763" y="4335"/>
                  </a:cubicBezTo>
                  <a:lnTo>
                    <a:pt x="1549" y="3478"/>
                  </a:lnTo>
                  <a:lnTo>
                    <a:pt x="1549" y="3478"/>
                  </a:lnTo>
                  <a:cubicBezTo>
                    <a:pt x="1977" y="3811"/>
                    <a:pt x="2525" y="4025"/>
                    <a:pt x="3097" y="4025"/>
                  </a:cubicBezTo>
                  <a:lnTo>
                    <a:pt x="3573" y="4025"/>
                  </a:lnTo>
                  <a:cubicBezTo>
                    <a:pt x="3692" y="3668"/>
                    <a:pt x="4049" y="3382"/>
                    <a:pt x="4430" y="3382"/>
                  </a:cubicBezTo>
                  <a:lnTo>
                    <a:pt x="5692" y="3382"/>
                  </a:lnTo>
                  <a:cubicBezTo>
                    <a:pt x="6097" y="3382"/>
                    <a:pt x="6431" y="3668"/>
                    <a:pt x="6550" y="4025"/>
                  </a:cubicBezTo>
                  <a:lnTo>
                    <a:pt x="7026" y="4025"/>
                  </a:lnTo>
                  <a:cubicBezTo>
                    <a:pt x="7619" y="4025"/>
                    <a:pt x="8164" y="3813"/>
                    <a:pt x="8568" y="3482"/>
                  </a:cubicBezTo>
                  <a:lnTo>
                    <a:pt x="8568" y="3482"/>
                  </a:lnTo>
                  <a:lnTo>
                    <a:pt x="8407" y="4287"/>
                  </a:lnTo>
                  <a:cubicBezTo>
                    <a:pt x="9431" y="3787"/>
                    <a:pt x="10146" y="2716"/>
                    <a:pt x="10146" y="1477"/>
                  </a:cubicBezTo>
                  <a:lnTo>
                    <a:pt x="10146" y="263"/>
                  </a:lnTo>
                  <a:cubicBezTo>
                    <a:pt x="10193" y="144"/>
                    <a:pt x="10051" y="1"/>
                    <a:pt x="9884" y="1"/>
                  </a:cubicBezTo>
                  <a:close/>
                  <a:moveTo>
                    <a:pt x="8431" y="4311"/>
                  </a:moveTo>
                  <a:cubicBezTo>
                    <a:pt x="8026" y="4525"/>
                    <a:pt x="7526" y="4645"/>
                    <a:pt x="7050" y="4645"/>
                  </a:cubicBezTo>
                  <a:lnTo>
                    <a:pt x="6574" y="4645"/>
                  </a:lnTo>
                  <a:cubicBezTo>
                    <a:pt x="6455" y="5002"/>
                    <a:pt x="6097" y="5264"/>
                    <a:pt x="5716" y="5264"/>
                  </a:cubicBezTo>
                  <a:lnTo>
                    <a:pt x="4478" y="5264"/>
                  </a:lnTo>
                  <a:cubicBezTo>
                    <a:pt x="4049" y="5264"/>
                    <a:pt x="3716" y="5002"/>
                    <a:pt x="3597" y="4645"/>
                  </a:cubicBezTo>
                  <a:lnTo>
                    <a:pt x="3121" y="4645"/>
                  </a:lnTo>
                  <a:cubicBezTo>
                    <a:pt x="2644" y="4645"/>
                    <a:pt x="2168" y="4525"/>
                    <a:pt x="1763" y="4335"/>
                  </a:cubicBezTo>
                  <a:lnTo>
                    <a:pt x="1763" y="4335"/>
                  </a:lnTo>
                  <a:cubicBezTo>
                    <a:pt x="1906" y="4978"/>
                    <a:pt x="2335" y="6931"/>
                    <a:pt x="2335" y="6931"/>
                  </a:cubicBezTo>
                  <a:cubicBezTo>
                    <a:pt x="2406" y="7359"/>
                    <a:pt x="2811" y="7645"/>
                    <a:pt x="3216" y="7645"/>
                  </a:cubicBezTo>
                  <a:lnTo>
                    <a:pt x="6978" y="7645"/>
                  </a:lnTo>
                  <a:cubicBezTo>
                    <a:pt x="7431" y="7645"/>
                    <a:pt x="7788" y="7359"/>
                    <a:pt x="7860" y="6907"/>
                  </a:cubicBezTo>
                  <a:cubicBezTo>
                    <a:pt x="8026" y="6192"/>
                    <a:pt x="8407" y="4454"/>
                    <a:pt x="8431" y="431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68"/>
          <p:cNvGrpSpPr/>
          <p:nvPr/>
        </p:nvGrpSpPr>
        <p:grpSpPr>
          <a:xfrm>
            <a:off x="7600791" y="3433413"/>
            <a:ext cx="182922" cy="304381"/>
            <a:chOff x="6356050" y="3905775"/>
            <a:chExt cx="151250" cy="251700"/>
          </a:xfrm>
        </p:grpSpPr>
        <p:sp>
          <p:nvSpPr>
            <p:cNvPr id="2806" name="Google Shape;2806;p68"/>
            <p:cNvSpPr/>
            <p:nvPr/>
          </p:nvSpPr>
          <p:spPr>
            <a:xfrm>
              <a:off x="6423925" y="3993125"/>
              <a:ext cx="14900" cy="21475"/>
            </a:xfrm>
            <a:custGeom>
              <a:rect b="b" l="l" r="r" t="t"/>
              <a:pathLst>
                <a:path extrusionOk="0" h="859" w="596">
                  <a:moveTo>
                    <a:pt x="310" y="1"/>
                  </a:moveTo>
                  <a:cubicBezTo>
                    <a:pt x="143" y="191"/>
                    <a:pt x="1" y="453"/>
                    <a:pt x="1" y="572"/>
                  </a:cubicBezTo>
                  <a:cubicBezTo>
                    <a:pt x="1" y="715"/>
                    <a:pt x="120" y="858"/>
                    <a:pt x="310" y="858"/>
                  </a:cubicBezTo>
                  <a:cubicBezTo>
                    <a:pt x="453" y="858"/>
                    <a:pt x="596" y="739"/>
                    <a:pt x="596" y="572"/>
                  </a:cubicBezTo>
                  <a:cubicBezTo>
                    <a:pt x="596" y="453"/>
                    <a:pt x="453" y="191"/>
                    <a:pt x="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8"/>
            <p:cNvSpPr/>
            <p:nvPr/>
          </p:nvSpPr>
          <p:spPr>
            <a:xfrm>
              <a:off x="6364975" y="3954425"/>
              <a:ext cx="133400" cy="95900"/>
            </a:xfrm>
            <a:custGeom>
              <a:rect b="b" l="l" r="r" t="t"/>
              <a:pathLst>
                <a:path extrusionOk="0" h="3836" w="5336">
                  <a:moveTo>
                    <a:pt x="2668" y="834"/>
                  </a:moveTo>
                  <a:cubicBezTo>
                    <a:pt x="2811" y="834"/>
                    <a:pt x="2930" y="930"/>
                    <a:pt x="3025" y="1049"/>
                  </a:cubicBezTo>
                  <a:cubicBezTo>
                    <a:pt x="3073" y="1144"/>
                    <a:pt x="3168" y="1215"/>
                    <a:pt x="3216" y="1335"/>
                  </a:cubicBezTo>
                  <a:cubicBezTo>
                    <a:pt x="3430" y="1644"/>
                    <a:pt x="3549" y="1906"/>
                    <a:pt x="3549" y="2120"/>
                  </a:cubicBezTo>
                  <a:cubicBezTo>
                    <a:pt x="3549" y="2597"/>
                    <a:pt x="3168" y="3002"/>
                    <a:pt x="2668" y="3002"/>
                  </a:cubicBezTo>
                  <a:cubicBezTo>
                    <a:pt x="2144" y="3002"/>
                    <a:pt x="1763" y="2621"/>
                    <a:pt x="1763" y="2120"/>
                  </a:cubicBezTo>
                  <a:cubicBezTo>
                    <a:pt x="1763" y="1906"/>
                    <a:pt x="1882" y="1644"/>
                    <a:pt x="2097" y="1335"/>
                  </a:cubicBezTo>
                  <a:cubicBezTo>
                    <a:pt x="2144" y="1215"/>
                    <a:pt x="2239" y="1144"/>
                    <a:pt x="2311" y="1049"/>
                  </a:cubicBezTo>
                  <a:cubicBezTo>
                    <a:pt x="2382" y="930"/>
                    <a:pt x="2501" y="834"/>
                    <a:pt x="2668" y="834"/>
                  </a:cubicBezTo>
                  <a:close/>
                  <a:moveTo>
                    <a:pt x="48" y="1"/>
                  </a:moveTo>
                  <a:lnTo>
                    <a:pt x="48" y="2644"/>
                  </a:lnTo>
                  <a:lnTo>
                    <a:pt x="1" y="2644"/>
                  </a:lnTo>
                  <a:cubicBezTo>
                    <a:pt x="1" y="3311"/>
                    <a:pt x="549" y="3835"/>
                    <a:pt x="1192" y="3835"/>
                  </a:cubicBezTo>
                  <a:lnTo>
                    <a:pt x="4145" y="3835"/>
                  </a:lnTo>
                  <a:cubicBezTo>
                    <a:pt x="4811" y="3835"/>
                    <a:pt x="5335" y="3311"/>
                    <a:pt x="5335" y="2644"/>
                  </a:cubicBezTo>
                  <a:lnTo>
                    <a:pt x="53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8"/>
            <p:cNvSpPr/>
            <p:nvPr/>
          </p:nvSpPr>
          <p:spPr>
            <a:xfrm>
              <a:off x="6356050" y="3905775"/>
              <a:ext cx="151250" cy="33800"/>
            </a:xfrm>
            <a:custGeom>
              <a:rect b="b" l="l" r="r" t="t"/>
              <a:pathLst>
                <a:path extrusionOk="0" h="1352" w="6050">
                  <a:moveTo>
                    <a:pt x="3007" y="0"/>
                  </a:moveTo>
                  <a:cubicBezTo>
                    <a:pt x="2966" y="0"/>
                    <a:pt x="2930" y="6"/>
                    <a:pt x="2906" y="18"/>
                  </a:cubicBezTo>
                  <a:lnTo>
                    <a:pt x="1" y="1352"/>
                  </a:lnTo>
                  <a:lnTo>
                    <a:pt x="6050" y="1352"/>
                  </a:lnTo>
                  <a:lnTo>
                    <a:pt x="3144" y="18"/>
                  </a:lnTo>
                  <a:cubicBezTo>
                    <a:pt x="3097" y="6"/>
                    <a:pt x="3049" y="0"/>
                    <a:pt x="30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8"/>
            <p:cNvSpPr/>
            <p:nvPr/>
          </p:nvSpPr>
          <p:spPr>
            <a:xfrm>
              <a:off x="6376900" y="4064575"/>
              <a:ext cx="108975" cy="92900"/>
            </a:xfrm>
            <a:custGeom>
              <a:rect b="b" l="l" r="r" t="t"/>
              <a:pathLst>
                <a:path extrusionOk="0" h="3716" w="4359">
                  <a:moveTo>
                    <a:pt x="596" y="334"/>
                  </a:moveTo>
                  <a:lnTo>
                    <a:pt x="1786" y="1525"/>
                  </a:lnTo>
                  <a:lnTo>
                    <a:pt x="596" y="2715"/>
                  </a:lnTo>
                  <a:lnTo>
                    <a:pt x="596" y="334"/>
                  </a:lnTo>
                  <a:close/>
                  <a:moveTo>
                    <a:pt x="3763" y="334"/>
                  </a:moveTo>
                  <a:lnTo>
                    <a:pt x="3763" y="2715"/>
                  </a:lnTo>
                  <a:lnTo>
                    <a:pt x="2572" y="1525"/>
                  </a:lnTo>
                  <a:lnTo>
                    <a:pt x="3763" y="334"/>
                  </a:lnTo>
                  <a:close/>
                  <a:moveTo>
                    <a:pt x="0" y="1"/>
                  </a:moveTo>
                  <a:lnTo>
                    <a:pt x="0" y="3382"/>
                  </a:lnTo>
                  <a:cubicBezTo>
                    <a:pt x="0" y="3501"/>
                    <a:pt x="72" y="3644"/>
                    <a:pt x="191" y="3668"/>
                  </a:cubicBezTo>
                  <a:cubicBezTo>
                    <a:pt x="214" y="3692"/>
                    <a:pt x="286" y="3692"/>
                    <a:pt x="310" y="3692"/>
                  </a:cubicBezTo>
                  <a:cubicBezTo>
                    <a:pt x="405" y="3692"/>
                    <a:pt x="453" y="3668"/>
                    <a:pt x="524" y="3597"/>
                  </a:cubicBezTo>
                  <a:lnTo>
                    <a:pt x="1882" y="2239"/>
                  </a:lnTo>
                  <a:lnTo>
                    <a:pt x="1882" y="3382"/>
                  </a:lnTo>
                  <a:cubicBezTo>
                    <a:pt x="1882" y="3549"/>
                    <a:pt x="2001" y="3692"/>
                    <a:pt x="2191" y="3692"/>
                  </a:cubicBezTo>
                  <a:cubicBezTo>
                    <a:pt x="2334" y="3692"/>
                    <a:pt x="2477" y="3573"/>
                    <a:pt x="2477" y="3382"/>
                  </a:cubicBezTo>
                  <a:lnTo>
                    <a:pt x="2477" y="2263"/>
                  </a:lnTo>
                  <a:lnTo>
                    <a:pt x="3858" y="3644"/>
                  </a:lnTo>
                  <a:cubicBezTo>
                    <a:pt x="3906" y="3692"/>
                    <a:pt x="3977" y="3716"/>
                    <a:pt x="4049" y="3716"/>
                  </a:cubicBezTo>
                  <a:cubicBezTo>
                    <a:pt x="4096" y="3716"/>
                    <a:pt x="4144" y="3716"/>
                    <a:pt x="4168" y="3692"/>
                  </a:cubicBezTo>
                  <a:cubicBezTo>
                    <a:pt x="4287" y="3644"/>
                    <a:pt x="4358" y="3549"/>
                    <a:pt x="4358" y="3430"/>
                  </a:cubicBezTo>
                  <a:lnTo>
                    <a:pt x="4358" y="24"/>
                  </a:lnTo>
                  <a:lnTo>
                    <a:pt x="3215" y="24"/>
                  </a:lnTo>
                  <a:lnTo>
                    <a:pt x="2477" y="739"/>
                  </a:lnTo>
                  <a:lnTo>
                    <a:pt x="2477" y="1"/>
                  </a:lnTo>
                  <a:lnTo>
                    <a:pt x="1882" y="1"/>
                  </a:lnTo>
                  <a:lnTo>
                    <a:pt x="1882" y="739"/>
                  </a:lnTo>
                  <a:lnTo>
                    <a:pt x="11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68"/>
          <p:cNvGrpSpPr/>
          <p:nvPr/>
        </p:nvGrpSpPr>
        <p:grpSpPr>
          <a:xfrm>
            <a:off x="1222748" y="4070744"/>
            <a:ext cx="320461" cy="320555"/>
            <a:chOff x="1082325" y="4432800"/>
            <a:chExt cx="264975" cy="265075"/>
          </a:xfrm>
        </p:grpSpPr>
        <p:sp>
          <p:nvSpPr>
            <p:cNvPr id="2811" name="Google Shape;2811;p68"/>
            <p:cNvSpPr/>
            <p:nvPr/>
          </p:nvSpPr>
          <p:spPr>
            <a:xfrm>
              <a:off x="1082325" y="4554550"/>
              <a:ext cx="144700" cy="143325"/>
            </a:xfrm>
            <a:custGeom>
              <a:rect b="b" l="l" r="r" t="t"/>
              <a:pathLst>
                <a:path extrusionOk="0" h="5733" w="5788">
                  <a:moveTo>
                    <a:pt x="2597" y="1"/>
                  </a:moveTo>
                  <a:cubicBezTo>
                    <a:pt x="2525" y="1"/>
                    <a:pt x="2454" y="25"/>
                    <a:pt x="2406" y="72"/>
                  </a:cubicBezTo>
                  <a:lnTo>
                    <a:pt x="811" y="1668"/>
                  </a:lnTo>
                  <a:cubicBezTo>
                    <a:pt x="406" y="2073"/>
                    <a:pt x="168" y="2549"/>
                    <a:pt x="72" y="3121"/>
                  </a:cubicBezTo>
                  <a:cubicBezTo>
                    <a:pt x="1" y="3644"/>
                    <a:pt x="168" y="4716"/>
                    <a:pt x="620" y="5169"/>
                  </a:cubicBezTo>
                  <a:cubicBezTo>
                    <a:pt x="985" y="5554"/>
                    <a:pt x="1818" y="5732"/>
                    <a:pt x="2395" y="5732"/>
                  </a:cubicBezTo>
                  <a:cubicBezTo>
                    <a:pt x="2495" y="5732"/>
                    <a:pt x="2587" y="5727"/>
                    <a:pt x="2668" y="5716"/>
                  </a:cubicBezTo>
                  <a:cubicBezTo>
                    <a:pt x="3240" y="5621"/>
                    <a:pt x="3716" y="5383"/>
                    <a:pt x="4121" y="4954"/>
                  </a:cubicBezTo>
                  <a:lnTo>
                    <a:pt x="5716" y="3382"/>
                  </a:lnTo>
                  <a:cubicBezTo>
                    <a:pt x="5764" y="3335"/>
                    <a:pt x="5788" y="3240"/>
                    <a:pt x="5788" y="3168"/>
                  </a:cubicBezTo>
                  <a:cubicBezTo>
                    <a:pt x="5788" y="3121"/>
                    <a:pt x="5764" y="3025"/>
                    <a:pt x="5716" y="2978"/>
                  </a:cubicBezTo>
                  <a:lnTo>
                    <a:pt x="5073" y="2335"/>
                  </a:lnTo>
                  <a:lnTo>
                    <a:pt x="3383" y="4049"/>
                  </a:lnTo>
                  <a:cubicBezTo>
                    <a:pt x="3144" y="4287"/>
                    <a:pt x="2859" y="4406"/>
                    <a:pt x="2525" y="4406"/>
                  </a:cubicBezTo>
                  <a:cubicBezTo>
                    <a:pt x="2192" y="4406"/>
                    <a:pt x="1858" y="4287"/>
                    <a:pt x="1644" y="4049"/>
                  </a:cubicBezTo>
                  <a:cubicBezTo>
                    <a:pt x="1406" y="3811"/>
                    <a:pt x="1287" y="3502"/>
                    <a:pt x="1287" y="3168"/>
                  </a:cubicBezTo>
                  <a:cubicBezTo>
                    <a:pt x="1287" y="2859"/>
                    <a:pt x="1406" y="2525"/>
                    <a:pt x="1644" y="2311"/>
                  </a:cubicBezTo>
                  <a:lnTo>
                    <a:pt x="3359" y="620"/>
                  </a:lnTo>
                  <a:lnTo>
                    <a:pt x="2811" y="72"/>
                  </a:lnTo>
                  <a:cubicBezTo>
                    <a:pt x="2763" y="25"/>
                    <a:pt x="2668" y="1"/>
                    <a:pt x="2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8"/>
            <p:cNvSpPr/>
            <p:nvPr/>
          </p:nvSpPr>
          <p:spPr>
            <a:xfrm>
              <a:off x="1196650" y="4432800"/>
              <a:ext cx="150650" cy="149175"/>
            </a:xfrm>
            <a:custGeom>
              <a:rect b="b" l="l" r="r" t="t"/>
              <a:pathLst>
                <a:path extrusionOk="0" h="5967" w="6026">
                  <a:moveTo>
                    <a:pt x="5332" y="1"/>
                  </a:moveTo>
                  <a:cubicBezTo>
                    <a:pt x="5174" y="1"/>
                    <a:pt x="5013" y="60"/>
                    <a:pt x="4882" y="179"/>
                  </a:cubicBezTo>
                  <a:lnTo>
                    <a:pt x="0" y="5061"/>
                  </a:lnTo>
                  <a:lnTo>
                    <a:pt x="881" y="5966"/>
                  </a:lnTo>
                  <a:lnTo>
                    <a:pt x="5763" y="1084"/>
                  </a:lnTo>
                  <a:cubicBezTo>
                    <a:pt x="6025" y="822"/>
                    <a:pt x="6025" y="418"/>
                    <a:pt x="5763" y="179"/>
                  </a:cubicBezTo>
                  <a:cubicBezTo>
                    <a:pt x="5644" y="60"/>
                    <a:pt x="5490" y="1"/>
                    <a:pt x="5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8"/>
            <p:cNvSpPr/>
            <p:nvPr/>
          </p:nvSpPr>
          <p:spPr>
            <a:xfrm>
              <a:off x="1127575" y="4570625"/>
              <a:ext cx="80400" cy="78925"/>
            </a:xfrm>
            <a:custGeom>
              <a:rect b="b" l="l" r="r" t="t"/>
              <a:pathLst>
                <a:path extrusionOk="0" h="3157" w="3216">
                  <a:moveTo>
                    <a:pt x="2311" y="1"/>
                  </a:moveTo>
                  <a:lnTo>
                    <a:pt x="239" y="2096"/>
                  </a:lnTo>
                  <a:cubicBezTo>
                    <a:pt x="1" y="2335"/>
                    <a:pt x="1" y="2739"/>
                    <a:pt x="239" y="2978"/>
                  </a:cubicBezTo>
                  <a:cubicBezTo>
                    <a:pt x="358" y="3097"/>
                    <a:pt x="513" y="3156"/>
                    <a:pt x="671" y="3156"/>
                  </a:cubicBezTo>
                  <a:cubicBezTo>
                    <a:pt x="828" y="3156"/>
                    <a:pt x="989" y="3097"/>
                    <a:pt x="1120" y="2978"/>
                  </a:cubicBezTo>
                  <a:lnTo>
                    <a:pt x="3216" y="906"/>
                  </a:lnTo>
                  <a:lnTo>
                    <a:pt x="23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4" name="Google Shape;2814;p68"/>
          <p:cNvGrpSpPr/>
          <p:nvPr/>
        </p:nvGrpSpPr>
        <p:grpSpPr>
          <a:xfrm>
            <a:off x="1860707" y="4070381"/>
            <a:ext cx="318284" cy="318983"/>
            <a:chOff x="1609825" y="4432500"/>
            <a:chExt cx="263175" cy="263775"/>
          </a:xfrm>
        </p:grpSpPr>
        <p:sp>
          <p:nvSpPr>
            <p:cNvPr id="2815" name="Google Shape;2815;p68"/>
            <p:cNvSpPr/>
            <p:nvPr/>
          </p:nvSpPr>
          <p:spPr>
            <a:xfrm>
              <a:off x="1685450" y="4510500"/>
              <a:ext cx="107775" cy="15500"/>
            </a:xfrm>
            <a:custGeom>
              <a:rect b="b" l="l" r="r" t="t"/>
              <a:pathLst>
                <a:path extrusionOk="0" h="620" w="4311">
                  <a:moveTo>
                    <a:pt x="262" y="1"/>
                  </a:moveTo>
                  <a:lnTo>
                    <a:pt x="0" y="620"/>
                  </a:lnTo>
                  <a:lnTo>
                    <a:pt x="4310" y="620"/>
                  </a:ln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8"/>
            <p:cNvSpPr/>
            <p:nvPr/>
          </p:nvSpPr>
          <p:spPr>
            <a:xfrm>
              <a:off x="1672925" y="4541450"/>
              <a:ext cx="134000" cy="16100"/>
            </a:xfrm>
            <a:custGeom>
              <a:rect b="b" l="l" r="r" t="t"/>
              <a:pathLst>
                <a:path extrusionOk="0" h="644" w="5360">
                  <a:moveTo>
                    <a:pt x="263" y="1"/>
                  </a:moveTo>
                  <a:lnTo>
                    <a:pt x="1" y="644"/>
                  </a:lnTo>
                  <a:lnTo>
                    <a:pt x="5359" y="644"/>
                  </a:lnTo>
                  <a:lnTo>
                    <a:pt x="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1659250" y="4572425"/>
              <a:ext cx="160175" cy="15500"/>
            </a:xfrm>
            <a:custGeom>
              <a:rect b="b" l="l" r="r" t="t"/>
              <a:pathLst>
                <a:path extrusionOk="0" h="620" w="6407">
                  <a:moveTo>
                    <a:pt x="286" y="0"/>
                  </a:moveTo>
                  <a:lnTo>
                    <a:pt x="0" y="619"/>
                  </a:lnTo>
                  <a:lnTo>
                    <a:pt x="6406" y="619"/>
                  </a:lnTo>
                  <a:lnTo>
                    <a:pt x="6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8"/>
            <p:cNvSpPr/>
            <p:nvPr/>
          </p:nvSpPr>
          <p:spPr>
            <a:xfrm>
              <a:off x="1640200" y="4603375"/>
              <a:ext cx="199450" cy="31575"/>
            </a:xfrm>
            <a:custGeom>
              <a:rect b="b" l="l" r="r" t="t"/>
              <a:pathLst>
                <a:path extrusionOk="0" h="1263" w="7978">
                  <a:moveTo>
                    <a:pt x="548" y="1"/>
                  </a:moveTo>
                  <a:lnTo>
                    <a:pt x="0" y="1263"/>
                  </a:lnTo>
                  <a:lnTo>
                    <a:pt x="7978" y="1263"/>
                  </a:lnTo>
                  <a:lnTo>
                    <a:pt x="74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8"/>
            <p:cNvSpPr/>
            <p:nvPr/>
          </p:nvSpPr>
          <p:spPr>
            <a:xfrm>
              <a:off x="1699125" y="4480150"/>
              <a:ext cx="81600" cy="15500"/>
            </a:xfrm>
            <a:custGeom>
              <a:rect b="b" l="l" r="r" t="t"/>
              <a:pathLst>
                <a:path extrusionOk="0" h="620" w="3264">
                  <a:moveTo>
                    <a:pt x="263" y="0"/>
                  </a:moveTo>
                  <a:lnTo>
                    <a:pt x="1" y="619"/>
                  </a:lnTo>
                  <a:lnTo>
                    <a:pt x="3263" y="619"/>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8"/>
            <p:cNvSpPr/>
            <p:nvPr/>
          </p:nvSpPr>
          <p:spPr>
            <a:xfrm>
              <a:off x="1712225" y="4432500"/>
              <a:ext cx="56000" cy="31600"/>
            </a:xfrm>
            <a:custGeom>
              <a:rect b="b" l="l" r="r" t="t"/>
              <a:pathLst>
                <a:path extrusionOk="0" h="1264" w="2240">
                  <a:moveTo>
                    <a:pt x="1120" y="1"/>
                  </a:moveTo>
                  <a:cubicBezTo>
                    <a:pt x="763" y="1"/>
                    <a:pt x="453" y="191"/>
                    <a:pt x="310" y="525"/>
                  </a:cubicBezTo>
                  <a:lnTo>
                    <a:pt x="1" y="1263"/>
                  </a:lnTo>
                  <a:lnTo>
                    <a:pt x="2239" y="1263"/>
                  </a:lnTo>
                  <a:lnTo>
                    <a:pt x="1906" y="525"/>
                  </a:lnTo>
                  <a:cubicBezTo>
                    <a:pt x="1763" y="191"/>
                    <a:pt x="1477" y="1"/>
                    <a:pt x="1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8"/>
            <p:cNvSpPr/>
            <p:nvPr/>
          </p:nvSpPr>
          <p:spPr>
            <a:xfrm>
              <a:off x="1609825" y="4650400"/>
              <a:ext cx="263175" cy="45875"/>
            </a:xfrm>
            <a:custGeom>
              <a:rect b="b" l="l" r="r" t="t"/>
              <a:pathLst>
                <a:path extrusionOk="0" h="1835" w="10527">
                  <a:moveTo>
                    <a:pt x="1358" y="1"/>
                  </a:moveTo>
                  <a:cubicBezTo>
                    <a:pt x="620" y="1"/>
                    <a:pt x="1" y="620"/>
                    <a:pt x="1" y="1358"/>
                  </a:cubicBezTo>
                  <a:lnTo>
                    <a:pt x="1" y="1549"/>
                  </a:lnTo>
                  <a:cubicBezTo>
                    <a:pt x="1" y="1716"/>
                    <a:pt x="143" y="1835"/>
                    <a:pt x="286" y="1835"/>
                  </a:cubicBezTo>
                  <a:lnTo>
                    <a:pt x="10241" y="1835"/>
                  </a:lnTo>
                  <a:cubicBezTo>
                    <a:pt x="10408" y="1835"/>
                    <a:pt x="10527" y="1692"/>
                    <a:pt x="10527" y="1549"/>
                  </a:cubicBezTo>
                  <a:lnTo>
                    <a:pt x="10527" y="1358"/>
                  </a:lnTo>
                  <a:cubicBezTo>
                    <a:pt x="10527" y="620"/>
                    <a:pt x="9907" y="1"/>
                    <a:pt x="9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68"/>
          <p:cNvGrpSpPr/>
          <p:nvPr/>
        </p:nvGrpSpPr>
        <p:grpSpPr>
          <a:xfrm>
            <a:off x="2497939" y="4071107"/>
            <a:ext cx="319009" cy="318258"/>
            <a:chOff x="2136725" y="4433100"/>
            <a:chExt cx="263775" cy="263175"/>
          </a:xfrm>
        </p:grpSpPr>
        <p:sp>
          <p:nvSpPr>
            <p:cNvPr id="2823" name="Google Shape;2823;p68"/>
            <p:cNvSpPr/>
            <p:nvPr/>
          </p:nvSpPr>
          <p:spPr>
            <a:xfrm>
              <a:off x="2136725" y="4493825"/>
              <a:ext cx="69075" cy="125050"/>
            </a:xfrm>
            <a:custGeom>
              <a:rect b="b" l="l" r="r" t="t"/>
              <a:pathLst>
                <a:path extrusionOk="0" h="5002" w="2763">
                  <a:moveTo>
                    <a:pt x="1667" y="1"/>
                  </a:moveTo>
                  <a:cubicBezTo>
                    <a:pt x="739" y="1"/>
                    <a:pt x="0" y="763"/>
                    <a:pt x="0" y="1668"/>
                  </a:cubicBezTo>
                  <a:lnTo>
                    <a:pt x="0" y="3335"/>
                  </a:lnTo>
                  <a:cubicBezTo>
                    <a:pt x="0" y="4264"/>
                    <a:pt x="739" y="5002"/>
                    <a:pt x="1667" y="5002"/>
                  </a:cubicBezTo>
                  <a:lnTo>
                    <a:pt x="2763" y="5002"/>
                  </a:lnTo>
                  <a:lnTo>
                    <a:pt x="27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8"/>
            <p:cNvSpPr/>
            <p:nvPr/>
          </p:nvSpPr>
          <p:spPr>
            <a:xfrm>
              <a:off x="2221275" y="4453950"/>
              <a:ext cx="109550" cy="206600"/>
            </a:xfrm>
            <a:custGeom>
              <a:rect b="b" l="l" r="r" t="t"/>
              <a:pathLst>
                <a:path extrusionOk="0" h="8264" w="4382">
                  <a:moveTo>
                    <a:pt x="4382" y="0"/>
                  </a:moveTo>
                  <a:lnTo>
                    <a:pt x="4382" y="0"/>
                  </a:lnTo>
                  <a:cubicBezTo>
                    <a:pt x="3763" y="477"/>
                    <a:pt x="3167" y="834"/>
                    <a:pt x="2596" y="1096"/>
                  </a:cubicBezTo>
                  <a:cubicBezTo>
                    <a:pt x="1834" y="1429"/>
                    <a:pt x="953" y="1596"/>
                    <a:pt x="0" y="1643"/>
                  </a:cubicBezTo>
                  <a:lnTo>
                    <a:pt x="0" y="6644"/>
                  </a:lnTo>
                  <a:cubicBezTo>
                    <a:pt x="1000" y="6668"/>
                    <a:pt x="1858" y="6811"/>
                    <a:pt x="2596" y="7168"/>
                  </a:cubicBezTo>
                  <a:cubicBezTo>
                    <a:pt x="3167" y="7406"/>
                    <a:pt x="3739" y="7764"/>
                    <a:pt x="4382" y="8264"/>
                  </a:cubicBezTo>
                  <a:cubicBezTo>
                    <a:pt x="4334" y="8097"/>
                    <a:pt x="4263" y="7859"/>
                    <a:pt x="4215" y="7621"/>
                  </a:cubicBezTo>
                  <a:cubicBezTo>
                    <a:pt x="4001" y="6668"/>
                    <a:pt x="3882" y="5406"/>
                    <a:pt x="3882" y="4096"/>
                  </a:cubicBezTo>
                  <a:cubicBezTo>
                    <a:pt x="3882" y="2786"/>
                    <a:pt x="4001" y="1548"/>
                    <a:pt x="4215" y="619"/>
                  </a:cubicBezTo>
                  <a:cubicBezTo>
                    <a:pt x="4263" y="381"/>
                    <a:pt x="4334" y="167"/>
                    <a:pt x="4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8"/>
            <p:cNvSpPr/>
            <p:nvPr/>
          </p:nvSpPr>
          <p:spPr>
            <a:xfrm>
              <a:off x="2333775" y="4529550"/>
              <a:ext cx="21475" cy="53600"/>
            </a:xfrm>
            <a:custGeom>
              <a:rect b="b" l="l" r="r" t="t"/>
              <a:pathLst>
                <a:path extrusionOk="0" h="2144" w="859">
                  <a:moveTo>
                    <a:pt x="25" y="1"/>
                  </a:moveTo>
                  <a:cubicBezTo>
                    <a:pt x="1" y="358"/>
                    <a:pt x="1" y="715"/>
                    <a:pt x="1" y="1072"/>
                  </a:cubicBezTo>
                  <a:cubicBezTo>
                    <a:pt x="1" y="1429"/>
                    <a:pt x="1" y="1834"/>
                    <a:pt x="25" y="2144"/>
                  </a:cubicBezTo>
                  <a:cubicBezTo>
                    <a:pt x="501" y="2025"/>
                    <a:pt x="858" y="1596"/>
                    <a:pt x="858" y="1072"/>
                  </a:cubicBezTo>
                  <a:cubicBezTo>
                    <a:pt x="858" y="572"/>
                    <a:pt x="501" y="120"/>
                    <a:pt x="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8"/>
            <p:cNvSpPr/>
            <p:nvPr/>
          </p:nvSpPr>
          <p:spPr>
            <a:xfrm>
              <a:off x="2336175" y="4433100"/>
              <a:ext cx="64325" cy="246500"/>
            </a:xfrm>
            <a:custGeom>
              <a:rect b="b" l="l" r="r" t="t"/>
              <a:pathLst>
                <a:path extrusionOk="0" h="9860" w="2573">
                  <a:moveTo>
                    <a:pt x="1239" y="1"/>
                  </a:moveTo>
                  <a:cubicBezTo>
                    <a:pt x="834" y="1"/>
                    <a:pt x="477" y="525"/>
                    <a:pt x="238" y="1572"/>
                  </a:cubicBezTo>
                  <a:cubicBezTo>
                    <a:pt x="119" y="2049"/>
                    <a:pt x="24" y="2620"/>
                    <a:pt x="0" y="3239"/>
                  </a:cubicBezTo>
                  <a:cubicBezTo>
                    <a:pt x="381" y="3311"/>
                    <a:pt x="738" y="3501"/>
                    <a:pt x="977" y="3811"/>
                  </a:cubicBezTo>
                  <a:cubicBezTo>
                    <a:pt x="1239" y="4144"/>
                    <a:pt x="1405" y="4525"/>
                    <a:pt x="1405" y="4930"/>
                  </a:cubicBezTo>
                  <a:cubicBezTo>
                    <a:pt x="1405" y="5740"/>
                    <a:pt x="834" y="6454"/>
                    <a:pt x="24" y="6645"/>
                  </a:cubicBezTo>
                  <a:lnTo>
                    <a:pt x="0" y="6645"/>
                  </a:lnTo>
                  <a:cubicBezTo>
                    <a:pt x="48" y="7240"/>
                    <a:pt x="143" y="7788"/>
                    <a:pt x="238" y="8264"/>
                  </a:cubicBezTo>
                  <a:cubicBezTo>
                    <a:pt x="477" y="9312"/>
                    <a:pt x="834" y="9860"/>
                    <a:pt x="1239" y="9860"/>
                  </a:cubicBezTo>
                  <a:cubicBezTo>
                    <a:pt x="1667" y="9860"/>
                    <a:pt x="2024" y="9312"/>
                    <a:pt x="2263" y="8264"/>
                  </a:cubicBezTo>
                  <a:cubicBezTo>
                    <a:pt x="2453" y="7383"/>
                    <a:pt x="2572" y="6192"/>
                    <a:pt x="2572" y="4906"/>
                  </a:cubicBezTo>
                  <a:cubicBezTo>
                    <a:pt x="2572" y="3620"/>
                    <a:pt x="2477" y="2501"/>
                    <a:pt x="2263" y="1572"/>
                  </a:cubicBezTo>
                  <a:cubicBezTo>
                    <a:pt x="2024" y="525"/>
                    <a:pt x="1667" y="1"/>
                    <a:pt x="1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8"/>
            <p:cNvSpPr/>
            <p:nvPr/>
          </p:nvSpPr>
          <p:spPr>
            <a:xfrm>
              <a:off x="2182575" y="4634925"/>
              <a:ext cx="64900" cy="61350"/>
            </a:xfrm>
            <a:custGeom>
              <a:rect b="b" l="l" r="r" t="t"/>
              <a:pathLst>
                <a:path extrusionOk="0" h="2454" w="2596">
                  <a:moveTo>
                    <a:pt x="0" y="1"/>
                  </a:moveTo>
                  <a:lnTo>
                    <a:pt x="0" y="1453"/>
                  </a:lnTo>
                  <a:cubicBezTo>
                    <a:pt x="0" y="2001"/>
                    <a:pt x="453" y="2454"/>
                    <a:pt x="1024" y="2454"/>
                  </a:cubicBezTo>
                  <a:lnTo>
                    <a:pt x="1048" y="2454"/>
                  </a:lnTo>
                  <a:cubicBezTo>
                    <a:pt x="1500" y="2454"/>
                    <a:pt x="1858" y="2192"/>
                    <a:pt x="2001" y="1787"/>
                  </a:cubicBezTo>
                  <a:lnTo>
                    <a:pt x="2596" y="72"/>
                  </a:lnTo>
                  <a:cubicBezTo>
                    <a:pt x="2215" y="25"/>
                    <a:pt x="1810" y="1"/>
                    <a:pt x="1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68"/>
          <p:cNvGrpSpPr/>
          <p:nvPr/>
        </p:nvGrpSpPr>
        <p:grpSpPr>
          <a:xfrm>
            <a:off x="3135898" y="4072558"/>
            <a:ext cx="316833" cy="377302"/>
            <a:chOff x="2664225" y="4434300"/>
            <a:chExt cx="261975" cy="312000"/>
          </a:xfrm>
        </p:grpSpPr>
        <p:sp>
          <p:nvSpPr>
            <p:cNvPr id="2829" name="Google Shape;2829;p68"/>
            <p:cNvSpPr/>
            <p:nvPr/>
          </p:nvSpPr>
          <p:spPr>
            <a:xfrm>
              <a:off x="2741025" y="4617675"/>
              <a:ext cx="54800" cy="18475"/>
            </a:xfrm>
            <a:custGeom>
              <a:rect b="b" l="l" r="r" t="t"/>
              <a:pathLst>
                <a:path extrusionOk="0" h="739" w="2192">
                  <a:moveTo>
                    <a:pt x="0" y="0"/>
                  </a:moveTo>
                  <a:lnTo>
                    <a:pt x="0" y="738"/>
                  </a:lnTo>
                  <a:lnTo>
                    <a:pt x="2191" y="738"/>
                  </a:lnTo>
                  <a:lnTo>
                    <a:pt x="2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8"/>
            <p:cNvSpPr/>
            <p:nvPr/>
          </p:nvSpPr>
          <p:spPr>
            <a:xfrm>
              <a:off x="2741025" y="4691500"/>
              <a:ext cx="54800" cy="18475"/>
            </a:xfrm>
            <a:custGeom>
              <a:rect b="b" l="l" r="r" t="t"/>
              <a:pathLst>
                <a:path extrusionOk="0" h="739" w="2192">
                  <a:moveTo>
                    <a:pt x="0" y="0"/>
                  </a:moveTo>
                  <a:lnTo>
                    <a:pt x="0" y="738"/>
                  </a:lnTo>
                  <a:lnTo>
                    <a:pt x="2191" y="738"/>
                  </a:lnTo>
                  <a:lnTo>
                    <a:pt x="2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8"/>
            <p:cNvSpPr/>
            <p:nvPr/>
          </p:nvSpPr>
          <p:spPr>
            <a:xfrm>
              <a:off x="2720775" y="4654575"/>
              <a:ext cx="55400" cy="19075"/>
            </a:xfrm>
            <a:custGeom>
              <a:rect b="b" l="l" r="r" t="t"/>
              <a:pathLst>
                <a:path extrusionOk="0" h="763" w="2216">
                  <a:moveTo>
                    <a:pt x="0" y="1"/>
                  </a:moveTo>
                  <a:lnTo>
                    <a:pt x="0" y="763"/>
                  </a:lnTo>
                  <a:lnTo>
                    <a:pt x="2215" y="763"/>
                  </a:lnTo>
                  <a:lnTo>
                    <a:pt x="2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8"/>
            <p:cNvSpPr/>
            <p:nvPr/>
          </p:nvSpPr>
          <p:spPr>
            <a:xfrm>
              <a:off x="2814850" y="4617675"/>
              <a:ext cx="54800" cy="18475"/>
            </a:xfrm>
            <a:custGeom>
              <a:rect b="b" l="l" r="r" t="t"/>
              <a:pathLst>
                <a:path extrusionOk="0" h="739" w="2192">
                  <a:moveTo>
                    <a:pt x="0" y="0"/>
                  </a:moveTo>
                  <a:lnTo>
                    <a:pt x="0" y="738"/>
                  </a:lnTo>
                  <a:lnTo>
                    <a:pt x="2191" y="738"/>
                  </a:lnTo>
                  <a:lnTo>
                    <a:pt x="2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8"/>
            <p:cNvSpPr/>
            <p:nvPr/>
          </p:nvSpPr>
          <p:spPr>
            <a:xfrm>
              <a:off x="2794600" y="4654575"/>
              <a:ext cx="54800" cy="19075"/>
            </a:xfrm>
            <a:custGeom>
              <a:rect b="b" l="l" r="r" t="t"/>
              <a:pathLst>
                <a:path extrusionOk="0" h="763" w="2192">
                  <a:moveTo>
                    <a:pt x="0" y="1"/>
                  </a:moveTo>
                  <a:lnTo>
                    <a:pt x="0" y="763"/>
                  </a:lnTo>
                  <a:lnTo>
                    <a:pt x="2191" y="763"/>
                  </a:lnTo>
                  <a:lnTo>
                    <a:pt x="2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8"/>
            <p:cNvSpPr/>
            <p:nvPr/>
          </p:nvSpPr>
          <p:spPr>
            <a:xfrm>
              <a:off x="2794600" y="4727800"/>
              <a:ext cx="54800" cy="18500"/>
            </a:xfrm>
            <a:custGeom>
              <a:rect b="b" l="l" r="r" t="t"/>
              <a:pathLst>
                <a:path extrusionOk="0" h="740" w="2192">
                  <a:moveTo>
                    <a:pt x="0" y="1"/>
                  </a:moveTo>
                  <a:lnTo>
                    <a:pt x="0" y="739"/>
                  </a:lnTo>
                  <a:lnTo>
                    <a:pt x="2191" y="739"/>
                  </a:lnTo>
                  <a:lnTo>
                    <a:pt x="2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8"/>
            <p:cNvSpPr/>
            <p:nvPr/>
          </p:nvSpPr>
          <p:spPr>
            <a:xfrm>
              <a:off x="2664225" y="4691500"/>
              <a:ext cx="58350" cy="18475"/>
            </a:xfrm>
            <a:custGeom>
              <a:rect b="b" l="l" r="r" t="t"/>
              <a:pathLst>
                <a:path extrusionOk="0" h="739" w="2334">
                  <a:moveTo>
                    <a:pt x="0" y="0"/>
                  </a:moveTo>
                  <a:lnTo>
                    <a:pt x="0" y="738"/>
                  </a:lnTo>
                  <a:lnTo>
                    <a:pt x="2334" y="738"/>
                  </a:lnTo>
                  <a:lnTo>
                    <a:pt x="23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8"/>
            <p:cNvSpPr/>
            <p:nvPr/>
          </p:nvSpPr>
          <p:spPr>
            <a:xfrm>
              <a:off x="2664225" y="4654575"/>
              <a:ext cx="38700" cy="19075"/>
            </a:xfrm>
            <a:custGeom>
              <a:rect b="b" l="l" r="r" t="t"/>
              <a:pathLst>
                <a:path extrusionOk="0" h="763" w="1548">
                  <a:moveTo>
                    <a:pt x="0" y="1"/>
                  </a:moveTo>
                  <a:lnTo>
                    <a:pt x="0" y="763"/>
                  </a:lnTo>
                  <a:lnTo>
                    <a:pt x="1548" y="763"/>
                  </a:lnTo>
                  <a:lnTo>
                    <a:pt x="1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8"/>
            <p:cNvSpPr/>
            <p:nvPr/>
          </p:nvSpPr>
          <p:spPr>
            <a:xfrm>
              <a:off x="2868425" y="4727800"/>
              <a:ext cx="57775" cy="18500"/>
            </a:xfrm>
            <a:custGeom>
              <a:rect b="b" l="l" r="r" t="t"/>
              <a:pathLst>
                <a:path extrusionOk="0" h="740" w="2311">
                  <a:moveTo>
                    <a:pt x="0" y="1"/>
                  </a:moveTo>
                  <a:lnTo>
                    <a:pt x="0" y="739"/>
                  </a:lnTo>
                  <a:lnTo>
                    <a:pt x="1977" y="739"/>
                  </a:lnTo>
                  <a:cubicBezTo>
                    <a:pt x="2168" y="739"/>
                    <a:pt x="2310" y="620"/>
                    <a:pt x="2310" y="453"/>
                  </a:cubicBezTo>
                  <a:lnTo>
                    <a:pt x="23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8"/>
            <p:cNvSpPr/>
            <p:nvPr/>
          </p:nvSpPr>
          <p:spPr>
            <a:xfrm>
              <a:off x="2887475" y="4617675"/>
              <a:ext cx="38725" cy="18475"/>
            </a:xfrm>
            <a:custGeom>
              <a:rect b="b" l="l" r="r" t="t"/>
              <a:pathLst>
                <a:path extrusionOk="0" h="739" w="1549">
                  <a:moveTo>
                    <a:pt x="0" y="0"/>
                  </a:moveTo>
                  <a:lnTo>
                    <a:pt x="0" y="738"/>
                  </a:lnTo>
                  <a:lnTo>
                    <a:pt x="1548" y="738"/>
                  </a:lnTo>
                  <a:lnTo>
                    <a:pt x="1548" y="286"/>
                  </a:lnTo>
                  <a:cubicBezTo>
                    <a:pt x="1548" y="143"/>
                    <a:pt x="1406"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8"/>
            <p:cNvSpPr/>
            <p:nvPr/>
          </p:nvSpPr>
          <p:spPr>
            <a:xfrm>
              <a:off x="2664225" y="4617675"/>
              <a:ext cx="58350" cy="18475"/>
            </a:xfrm>
            <a:custGeom>
              <a:rect b="b" l="l" r="r" t="t"/>
              <a:pathLst>
                <a:path extrusionOk="0" h="739" w="2334">
                  <a:moveTo>
                    <a:pt x="333" y="0"/>
                  </a:moveTo>
                  <a:cubicBezTo>
                    <a:pt x="143" y="0"/>
                    <a:pt x="0" y="119"/>
                    <a:pt x="0" y="286"/>
                  </a:cubicBezTo>
                  <a:lnTo>
                    <a:pt x="0" y="738"/>
                  </a:lnTo>
                  <a:lnTo>
                    <a:pt x="2334" y="738"/>
                  </a:lnTo>
                  <a:lnTo>
                    <a:pt x="23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8"/>
            <p:cNvSpPr/>
            <p:nvPr/>
          </p:nvSpPr>
          <p:spPr>
            <a:xfrm>
              <a:off x="2664225" y="4727800"/>
              <a:ext cx="38700" cy="18500"/>
            </a:xfrm>
            <a:custGeom>
              <a:rect b="b" l="l" r="r" t="t"/>
              <a:pathLst>
                <a:path extrusionOk="0" h="740" w="1548">
                  <a:moveTo>
                    <a:pt x="0" y="1"/>
                  </a:moveTo>
                  <a:lnTo>
                    <a:pt x="0" y="453"/>
                  </a:lnTo>
                  <a:cubicBezTo>
                    <a:pt x="0" y="596"/>
                    <a:pt x="143" y="739"/>
                    <a:pt x="333" y="739"/>
                  </a:cubicBezTo>
                  <a:lnTo>
                    <a:pt x="1548" y="739"/>
                  </a:lnTo>
                  <a:lnTo>
                    <a:pt x="1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8"/>
            <p:cNvSpPr/>
            <p:nvPr/>
          </p:nvSpPr>
          <p:spPr>
            <a:xfrm>
              <a:off x="2887475" y="4691500"/>
              <a:ext cx="38725" cy="18475"/>
            </a:xfrm>
            <a:custGeom>
              <a:rect b="b" l="l" r="r" t="t"/>
              <a:pathLst>
                <a:path extrusionOk="0" h="739" w="1549">
                  <a:moveTo>
                    <a:pt x="0" y="0"/>
                  </a:moveTo>
                  <a:lnTo>
                    <a:pt x="0" y="738"/>
                  </a:lnTo>
                  <a:lnTo>
                    <a:pt x="1548" y="738"/>
                  </a:lnTo>
                  <a:lnTo>
                    <a:pt x="15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8"/>
            <p:cNvSpPr/>
            <p:nvPr/>
          </p:nvSpPr>
          <p:spPr>
            <a:xfrm>
              <a:off x="2814850" y="4691500"/>
              <a:ext cx="54800" cy="18475"/>
            </a:xfrm>
            <a:custGeom>
              <a:rect b="b" l="l" r="r" t="t"/>
              <a:pathLst>
                <a:path extrusionOk="0" h="739" w="2192">
                  <a:moveTo>
                    <a:pt x="0" y="0"/>
                  </a:moveTo>
                  <a:lnTo>
                    <a:pt x="0" y="738"/>
                  </a:lnTo>
                  <a:lnTo>
                    <a:pt x="2191" y="738"/>
                  </a:lnTo>
                  <a:lnTo>
                    <a:pt x="2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8"/>
            <p:cNvSpPr/>
            <p:nvPr/>
          </p:nvSpPr>
          <p:spPr>
            <a:xfrm>
              <a:off x="2868425" y="4654575"/>
              <a:ext cx="57775" cy="19075"/>
            </a:xfrm>
            <a:custGeom>
              <a:rect b="b" l="l" r="r" t="t"/>
              <a:pathLst>
                <a:path extrusionOk="0" h="763" w="2311">
                  <a:moveTo>
                    <a:pt x="0" y="1"/>
                  </a:moveTo>
                  <a:lnTo>
                    <a:pt x="0" y="763"/>
                  </a:lnTo>
                  <a:lnTo>
                    <a:pt x="2310" y="763"/>
                  </a:lnTo>
                  <a:lnTo>
                    <a:pt x="23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8"/>
            <p:cNvSpPr/>
            <p:nvPr/>
          </p:nvSpPr>
          <p:spPr>
            <a:xfrm>
              <a:off x="2720775" y="4727800"/>
              <a:ext cx="55400" cy="18500"/>
            </a:xfrm>
            <a:custGeom>
              <a:rect b="b" l="l" r="r" t="t"/>
              <a:pathLst>
                <a:path extrusionOk="0" h="740" w="2216">
                  <a:moveTo>
                    <a:pt x="0" y="1"/>
                  </a:moveTo>
                  <a:lnTo>
                    <a:pt x="0" y="739"/>
                  </a:lnTo>
                  <a:lnTo>
                    <a:pt x="2215" y="739"/>
                  </a:lnTo>
                  <a:lnTo>
                    <a:pt x="2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2676125" y="4434300"/>
              <a:ext cx="240550" cy="166725"/>
            </a:xfrm>
            <a:custGeom>
              <a:rect b="b" l="l" r="r" t="t"/>
              <a:pathLst>
                <a:path extrusionOk="0" h="6669" w="9622">
                  <a:moveTo>
                    <a:pt x="3811" y="0"/>
                  </a:moveTo>
                  <a:cubicBezTo>
                    <a:pt x="3596" y="0"/>
                    <a:pt x="3430" y="167"/>
                    <a:pt x="3430" y="358"/>
                  </a:cubicBezTo>
                  <a:cubicBezTo>
                    <a:pt x="3358" y="1477"/>
                    <a:pt x="2977" y="2501"/>
                    <a:pt x="2358" y="3215"/>
                  </a:cubicBezTo>
                  <a:lnTo>
                    <a:pt x="2287" y="3215"/>
                  </a:lnTo>
                  <a:cubicBezTo>
                    <a:pt x="2144" y="3025"/>
                    <a:pt x="2001" y="2739"/>
                    <a:pt x="1905" y="2477"/>
                  </a:cubicBezTo>
                  <a:cubicBezTo>
                    <a:pt x="1834" y="2358"/>
                    <a:pt x="1763" y="2263"/>
                    <a:pt x="1644" y="2239"/>
                  </a:cubicBezTo>
                  <a:cubicBezTo>
                    <a:pt x="1623" y="2235"/>
                    <a:pt x="1601" y="2233"/>
                    <a:pt x="1579" y="2233"/>
                  </a:cubicBezTo>
                  <a:cubicBezTo>
                    <a:pt x="1470" y="2233"/>
                    <a:pt x="1345" y="2279"/>
                    <a:pt x="1286" y="2358"/>
                  </a:cubicBezTo>
                  <a:cubicBezTo>
                    <a:pt x="596" y="3168"/>
                    <a:pt x="215" y="4001"/>
                    <a:pt x="96" y="4882"/>
                  </a:cubicBezTo>
                  <a:cubicBezTo>
                    <a:pt x="0" y="5478"/>
                    <a:pt x="48" y="6073"/>
                    <a:pt x="238" y="6668"/>
                  </a:cubicBezTo>
                  <a:lnTo>
                    <a:pt x="9312" y="6668"/>
                  </a:lnTo>
                  <a:lnTo>
                    <a:pt x="9312" y="6621"/>
                  </a:lnTo>
                  <a:cubicBezTo>
                    <a:pt x="9407" y="6359"/>
                    <a:pt x="9478" y="6049"/>
                    <a:pt x="9502" y="5763"/>
                  </a:cubicBezTo>
                  <a:cubicBezTo>
                    <a:pt x="9621" y="4835"/>
                    <a:pt x="9502" y="3882"/>
                    <a:pt x="9169" y="2977"/>
                  </a:cubicBezTo>
                  <a:cubicBezTo>
                    <a:pt x="9121" y="2834"/>
                    <a:pt x="8955" y="2739"/>
                    <a:pt x="8812" y="2739"/>
                  </a:cubicBezTo>
                  <a:cubicBezTo>
                    <a:pt x="8669" y="2739"/>
                    <a:pt x="8526" y="2858"/>
                    <a:pt x="8478" y="3025"/>
                  </a:cubicBezTo>
                  <a:cubicBezTo>
                    <a:pt x="8335" y="3549"/>
                    <a:pt x="7931" y="4025"/>
                    <a:pt x="7407" y="4215"/>
                  </a:cubicBezTo>
                  <a:cubicBezTo>
                    <a:pt x="7264" y="3096"/>
                    <a:pt x="6859" y="2072"/>
                    <a:pt x="6216" y="1310"/>
                  </a:cubicBezTo>
                  <a:cubicBezTo>
                    <a:pt x="5573" y="548"/>
                    <a:pt x="4692" y="72"/>
                    <a:pt x="3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68"/>
          <p:cNvGrpSpPr/>
          <p:nvPr/>
        </p:nvGrpSpPr>
        <p:grpSpPr>
          <a:xfrm>
            <a:off x="3773826" y="4070532"/>
            <a:ext cx="323333" cy="335399"/>
            <a:chOff x="3191700" y="4432625"/>
            <a:chExt cx="267350" cy="277350"/>
          </a:xfrm>
        </p:grpSpPr>
        <p:sp>
          <p:nvSpPr>
            <p:cNvPr id="2847" name="Google Shape;2847;p68"/>
            <p:cNvSpPr/>
            <p:nvPr/>
          </p:nvSpPr>
          <p:spPr>
            <a:xfrm>
              <a:off x="3439375" y="4562175"/>
              <a:ext cx="19675" cy="16950"/>
            </a:xfrm>
            <a:custGeom>
              <a:rect b="b" l="l" r="r" t="t"/>
              <a:pathLst>
                <a:path extrusionOk="0" h="678" w="787">
                  <a:moveTo>
                    <a:pt x="398" y="1"/>
                  </a:moveTo>
                  <a:cubicBezTo>
                    <a:pt x="302" y="1"/>
                    <a:pt x="211" y="43"/>
                    <a:pt x="143" y="124"/>
                  </a:cubicBezTo>
                  <a:cubicBezTo>
                    <a:pt x="0" y="291"/>
                    <a:pt x="48" y="482"/>
                    <a:pt x="191" y="601"/>
                  </a:cubicBezTo>
                  <a:cubicBezTo>
                    <a:pt x="253" y="652"/>
                    <a:pt x="328" y="677"/>
                    <a:pt x="403" y="677"/>
                  </a:cubicBezTo>
                  <a:cubicBezTo>
                    <a:pt x="501" y="677"/>
                    <a:pt x="600" y="634"/>
                    <a:pt x="667" y="553"/>
                  </a:cubicBezTo>
                  <a:cubicBezTo>
                    <a:pt x="786" y="363"/>
                    <a:pt x="763" y="172"/>
                    <a:pt x="620" y="77"/>
                  </a:cubicBezTo>
                  <a:cubicBezTo>
                    <a:pt x="548" y="25"/>
                    <a:pt x="471"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8"/>
            <p:cNvSpPr/>
            <p:nvPr/>
          </p:nvSpPr>
          <p:spPr>
            <a:xfrm>
              <a:off x="3440575" y="4474900"/>
              <a:ext cx="18475" cy="16950"/>
            </a:xfrm>
            <a:custGeom>
              <a:rect b="b" l="l" r="r" t="t"/>
              <a:pathLst>
                <a:path extrusionOk="0" h="678" w="739">
                  <a:moveTo>
                    <a:pt x="364" y="1"/>
                  </a:moveTo>
                  <a:cubicBezTo>
                    <a:pt x="286" y="1"/>
                    <a:pt x="207" y="24"/>
                    <a:pt x="143" y="67"/>
                  </a:cubicBezTo>
                  <a:cubicBezTo>
                    <a:pt x="0" y="186"/>
                    <a:pt x="0" y="401"/>
                    <a:pt x="119" y="567"/>
                  </a:cubicBezTo>
                  <a:cubicBezTo>
                    <a:pt x="181" y="642"/>
                    <a:pt x="263" y="678"/>
                    <a:pt x="351" y="678"/>
                  </a:cubicBezTo>
                  <a:cubicBezTo>
                    <a:pt x="431" y="678"/>
                    <a:pt x="516" y="648"/>
                    <a:pt x="595" y="591"/>
                  </a:cubicBezTo>
                  <a:cubicBezTo>
                    <a:pt x="715" y="472"/>
                    <a:pt x="738" y="258"/>
                    <a:pt x="619" y="115"/>
                  </a:cubicBezTo>
                  <a:cubicBezTo>
                    <a:pt x="554" y="36"/>
                    <a:pt x="459" y="1"/>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8"/>
            <p:cNvSpPr/>
            <p:nvPr/>
          </p:nvSpPr>
          <p:spPr>
            <a:xfrm>
              <a:off x="3372100" y="4518825"/>
              <a:ext cx="16100" cy="16100"/>
            </a:xfrm>
            <a:custGeom>
              <a:rect b="b" l="l" r="r" t="t"/>
              <a:pathLst>
                <a:path extrusionOk="0" h="644" w="644">
                  <a:moveTo>
                    <a:pt x="334" y="1"/>
                  </a:moveTo>
                  <a:cubicBezTo>
                    <a:pt x="143" y="1"/>
                    <a:pt x="0" y="144"/>
                    <a:pt x="0" y="311"/>
                  </a:cubicBezTo>
                  <a:cubicBezTo>
                    <a:pt x="0" y="501"/>
                    <a:pt x="143" y="644"/>
                    <a:pt x="334" y="644"/>
                  </a:cubicBezTo>
                  <a:cubicBezTo>
                    <a:pt x="501" y="644"/>
                    <a:pt x="643" y="501"/>
                    <a:pt x="643" y="311"/>
                  </a:cubicBezTo>
                  <a:cubicBezTo>
                    <a:pt x="643" y="144"/>
                    <a:pt x="501"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8"/>
            <p:cNvSpPr/>
            <p:nvPr/>
          </p:nvSpPr>
          <p:spPr>
            <a:xfrm>
              <a:off x="3404850" y="4518825"/>
              <a:ext cx="16100" cy="16100"/>
            </a:xfrm>
            <a:custGeom>
              <a:rect b="b" l="l" r="r" t="t"/>
              <a:pathLst>
                <a:path extrusionOk="0" h="644" w="644">
                  <a:moveTo>
                    <a:pt x="334" y="1"/>
                  </a:moveTo>
                  <a:cubicBezTo>
                    <a:pt x="143" y="1"/>
                    <a:pt x="0" y="144"/>
                    <a:pt x="0" y="311"/>
                  </a:cubicBezTo>
                  <a:cubicBezTo>
                    <a:pt x="0" y="501"/>
                    <a:pt x="143" y="644"/>
                    <a:pt x="334" y="644"/>
                  </a:cubicBezTo>
                  <a:cubicBezTo>
                    <a:pt x="500" y="644"/>
                    <a:pt x="643" y="501"/>
                    <a:pt x="643" y="311"/>
                  </a:cubicBezTo>
                  <a:cubicBezTo>
                    <a:pt x="643" y="144"/>
                    <a:pt x="500"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8"/>
            <p:cNvSpPr/>
            <p:nvPr/>
          </p:nvSpPr>
          <p:spPr>
            <a:xfrm>
              <a:off x="3437600" y="4518825"/>
              <a:ext cx="16100" cy="16100"/>
            </a:xfrm>
            <a:custGeom>
              <a:rect b="b" l="l" r="r" t="t"/>
              <a:pathLst>
                <a:path extrusionOk="0" h="644" w="644">
                  <a:moveTo>
                    <a:pt x="333" y="1"/>
                  </a:moveTo>
                  <a:cubicBezTo>
                    <a:pt x="143" y="1"/>
                    <a:pt x="0" y="144"/>
                    <a:pt x="0" y="311"/>
                  </a:cubicBezTo>
                  <a:cubicBezTo>
                    <a:pt x="0" y="501"/>
                    <a:pt x="143" y="644"/>
                    <a:pt x="333" y="644"/>
                  </a:cubicBezTo>
                  <a:cubicBezTo>
                    <a:pt x="500" y="644"/>
                    <a:pt x="643" y="501"/>
                    <a:pt x="643" y="311"/>
                  </a:cubicBezTo>
                  <a:cubicBezTo>
                    <a:pt x="643" y="144"/>
                    <a:pt x="500" y="1"/>
                    <a:pt x="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8"/>
            <p:cNvSpPr/>
            <p:nvPr/>
          </p:nvSpPr>
          <p:spPr>
            <a:xfrm>
              <a:off x="3386975" y="4490025"/>
              <a:ext cx="18500" cy="16225"/>
            </a:xfrm>
            <a:custGeom>
              <a:rect b="b" l="l" r="r" t="t"/>
              <a:pathLst>
                <a:path extrusionOk="0" h="649" w="740">
                  <a:moveTo>
                    <a:pt x="378" y="1"/>
                  </a:moveTo>
                  <a:cubicBezTo>
                    <a:pt x="263" y="1"/>
                    <a:pt x="145" y="54"/>
                    <a:pt x="96" y="153"/>
                  </a:cubicBezTo>
                  <a:cubicBezTo>
                    <a:pt x="1" y="319"/>
                    <a:pt x="48" y="510"/>
                    <a:pt x="191" y="605"/>
                  </a:cubicBezTo>
                  <a:cubicBezTo>
                    <a:pt x="244" y="635"/>
                    <a:pt x="298" y="649"/>
                    <a:pt x="352" y="649"/>
                  </a:cubicBezTo>
                  <a:cubicBezTo>
                    <a:pt x="468" y="649"/>
                    <a:pt x="578" y="584"/>
                    <a:pt x="644" y="486"/>
                  </a:cubicBezTo>
                  <a:cubicBezTo>
                    <a:pt x="739" y="343"/>
                    <a:pt x="715" y="129"/>
                    <a:pt x="525" y="34"/>
                  </a:cubicBezTo>
                  <a:cubicBezTo>
                    <a:pt x="480" y="12"/>
                    <a:pt x="429"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8"/>
            <p:cNvSpPr/>
            <p:nvPr/>
          </p:nvSpPr>
          <p:spPr>
            <a:xfrm>
              <a:off x="3403050" y="4461650"/>
              <a:ext cx="19675" cy="16175"/>
            </a:xfrm>
            <a:custGeom>
              <a:rect b="b" l="l" r="r" t="t"/>
              <a:pathLst>
                <a:path extrusionOk="0" h="647" w="787">
                  <a:moveTo>
                    <a:pt x="384" y="1"/>
                  </a:moveTo>
                  <a:cubicBezTo>
                    <a:pt x="273" y="1"/>
                    <a:pt x="159" y="59"/>
                    <a:pt x="96" y="169"/>
                  </a:cubicBezTo>
                  <a:cubicBezTo>
                    <a:pt x="1" y="311"/>
                    <a:pt x="72" y="526"/>
                    <a:pt x="215" y="597"/>
                  </a:cubicBezTo>
                  <a:cubicBezTo>
                    <a:pt x="266" y="631"/>
                    <a:pt x="325" y="647"/>
                    <a:pt x="385" y="647"/>
                  </a:cubicBezTo>
                  <a:cubicBezTo>
                    <a:pt x="495" y="647"/>
                    <a:pt x="606" y="594"/>
                    <a:pt x="668" y="502"/>
                  </a:cubicBezTo>
                  <a:cubicBezTo>
                    <a:pt x="787" y="335"/>
                    <a:pt x="715" y="145"/>
                    <a:pt x="549" y="49"/>
                  </a:cubicBezTo>
                  <a:cubicBezTo>
                    <a:pt x="500" y="17"/>
                    <a:pt x="442"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8"/>
            <p:cNvSpPr/>
            <p:nvPr/>
          </p:nvSpPr>
          <p:spPr>
            <a:xfrm>
              <a:off x="3420325" y="4432625"/>
              <a:ext cx="18475" cy="16475"/>
            </a:xfrm>
            <a:custGeom>
              <a:rect b="b" l="l" r="r" t="t"/>
              <a:pathLst>
                <a:path extrusionOk="0" h="659" w="739">
                  <a:moveTo>
                    <a:pt x="388" y="0"/>
                  </a:moveTo>
                  <a:cubicBezTo>
                    <a:pt x="271" y="0"/>
                    <a:pt x="161" y="65"/>
                    <a:pt x="96" y="163"/>
                  </a:cubicBezTo>
                  <a:cubicBezTo>
                    <a:pt x="0" y="305"/>
                    <a:pt x="48" y="520"/>
                    <a:pt x="215" y="615"/>
                  </a:cubicBezTo>
                  <a:cubicBezTo>
                    <a:pt x="260" y="645"/>
                    <a:pt x="311" y="658"/>
                    <a:pt x="364" y="658"/>
                  </a:cubicBezTo>
                  <a:cubicBezTo>
                    <a:pt x="478" y="658"/>
                    <a:pt x="594" y="594"/>
                    <a:pt x="643" y="496"/>
                  </a:cubicBezTo>
                  <a:cubicBezTo>
                    <a:pt x="739" y="353"/>
                    <a:pt x="691" y="139"/>
                    <a:pt x="548" y="44"/>
                  </a:cubicBezTo>
                  <a:cubicBezTo>
                    <a:pt x="496" y="14"/>
                    <a:pt x="441" y="0"/>
                    <a:pt x="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8"/>
            <p:cNvSpPr/>
            <p:nvPr/>
          </p:nvSpPr>
          <p:spPr>
            <a:xfrm>
              <a:off x="3386975" y="4547400"/>
              <a:ext cx="18500" cy="16125"/>
            </a:xfrm>
            <a:custGeom>
              <a:rect b="b" l="l" r="r" t="t"/>
              <a:pathLst>
                <a:path extrusionOk="0" h="645" w="740">
                  <a:moveTo>
                    <a:pt x="379" y="0"/>
                  </a:moveTo>
                  <a:cubicBezTo>
                    <a:pt x="322" y="0"/>
                    <a:pt x="264" y="16"/>
                    <a:pt x="215" y="49"/>
                  </a:cubicBezTo>
                  <a:cubicBezTo>
                    <a:pt x="48" y="120"/>
                    <a:pt x="1" y="334"/>
                    <a:pt x="96" y="477"/>
                  </a:cubicBezTo>
                  <a:cubicBezTo>
                    <a:pt x="143" y="587"/>
                    <a:pt x="252" y="645"/>
                    <a:pt x="361" y="645"/>
                  </a:cubicBezTo>
                  <a:cubicBezTo>
                    <a:pt x="418" y="645"/>
                    <a:pt x="476" y="629"/>
                    <a:pt x="525" y="596"/>
                  </a:cubicBezTo>
                  <a:cubicBezTo>
                    <a:pt x="715" y="525"/>
                    <a:pt x="739" y="311"/>
                    <a:pt x="644" y="168"/>
                  </a:cubicBezTo>
                  <a:cubicBezTo>
                    <a:pt x="597" y="58"/>
                    <a:pt x="48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8"/>
            <p:cNvSpPr/>
            <p:nvPr/>
          </p:nvSpPr>
          <p:spPr>
            <a:xfrm>
              <a:off x="3403050" y="4575500"/>
              <a:ext cx="19075" cy="16475"/>
            </a:xfrm>
            <a:custGeom>
              <a:rect b="b" l="l" r="r" t="t"/>
              <a:pathLst>
                <a:path extrusionOk="0" h="659" w="763">
                  <a:moveTo>
                    <a:pt x="365" y="1"/>
                  </a:moveTo>
                  <a:cubicBezTo>
                    <a:pt x="312" y="1"/>
                    <a:pt x="260" y="14"/>
                    <a:pt x="215" y="44"/>
                  </a:cubicBezTo>
                  <a:cubicBezTo>
                    <a:pt x="72" y="139"/>
                    <a:pt x="1" y="354"/>
                    <a:pt x="96" y="496"/>
                  </a:cubicBezTo>
                  <a:cubicBezTo>
                    <a:pt x="161" y="594"/>
                    <a:pt x="283" y="659"/>
                    <a:pt x="399" y="659"/>
                  </a:cubicBezTo>
                  <a:cubicBezTo>
                    <a:pt x="452" y="659"/>
                    <a:pt x="504" y="645"/>
                    <a:pt x="549" y="616"/>
                  </a:cubicBezTo>
                  <a:cubicBezTo>
                    <a:pt x="715" y="520"/>
                    <a:pt x="763" y="306"/>
                    <a:pt x="668" y="163"/>
                  </a:cubicBezTo>
                  <a:cubicBezTo>
                    <a:pt x="602" y="65"/>
                    <a:pt x="481" y="1"/>
                    <a:pt x="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8"/>
            <p:cNvSpPr/>
            <p:nvPr/>
          </p:nvSpPr>
          <p:spPr>
            <a:xfrm>
              <a:off x="3420325" y="4603950"/>
              <a:ext cx="18475" cy="16150"/>
            </a:xfrm>
            <a:custGeom>
              <a:rect b="b" l="l" r="r" t="t"/>
              <a:pathLst>
                <a:path extrusionOk="0" h="646" w="739">
                  <a:moveTo>
                    <a:pt x="379" y="1"/>
                  </a:moveTo>
                  <a:cubicBezTo>
                    <a:pt x="321" y="1"/>
                    <a:pt x="264" y="16"/>
                    <a:pt x="215" y="49"/>
                  </a:cubicBezTo>
                  <a:cubicBezTo>
                    <a:pt x="72" y="121"/>
                    <a:pt x="0" y="335"/>
                    <a:pt x="96" y="478"/>
                  </a:cubicBezTo>
                  <a:cubicBezTo>
                    <a:pt x="158" y="587"/>
                    <a:pt x="262" y="645"/>
                    <a:pt x="373" y="645"/>
                  </a:cubicBezTo>
                  <a:cubicBezTo>
                    <a:pt x="431" y="645"/>
                    <a:pt x="491" y="629"/>
                    <a:pt x="548" y="597"/>
                  </a:cubicBezTo>
                  <a:cubicBezTo>
                    <a:pt x="691" y="525"/>
                    <a:pt x="739" y="335"/>
                    <a:pt x="667" y="168"/>
                  </a:cubicBezTo>
                  <a:cubicBezTo>
                    <a:pt x="605" y="59"/>
                    <a:pt x="491"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8"/>
            <p:cNvSpPr/>
            <p:nvPr/>
          </p:nvSpPr>
          <p:spPr>
            <a:xfrm>
              <a:off x="3255400" y="4483700"/>
              <a:ext cx="32775" cy="86950"/>
            </a:xfrm>
            <a:custGeom>
              <a:rect b="b" l="l" r="r" t="t"/>
              <a:pathLst>
                <a:path extrusionOk="0" h="3478" w="1311">
                  <a:moveTo>
                    <a:pt x="310" y="1"/>
                  </a:moveTo>
                  <a:cubicBezTo>
                    <a:pt x="144" y="1"/>
                    <a:pt x="1" y="144"/>
                    <a:pt x="1" y="334"/>
                  </a:cubicBezTo>
                  <a:lnTo>
                    <a:pt x="1" y="3144"/>
                  </a:lnTo>
                  <a:cubicBezTo>
                    <a:pt x="1" y="3335"/>
                    <a:pt x="144" y="3478"/>
                    <a:pt x="310" y="3478"/>
                  </a:cubicBezTo>
                  <a:lnTo>
                    <a:pt x="977" y="3478"/>
                  </a:lnTo>
                  <a:cubicBezTo>
                    <a:pt x="1144" y="3478"/>
                    <a:pt x="1311" y="3335"/>
                    <a:pt x="1311" y="3144"/>
                  </a:cubicBezTo>
                  <a:lnTo>
                    <a:pt x="1311" y="334"/>
                  </a:lnTo>
                  <a:cubicBezTo>
                    <a:pt x="1311" y="144"/>
                    <a:pt x="1144"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8"/>
            <p:cNvSpPr/>
            <p:nvPr/>
          </p:nvSpPr>
          <p:spPr>
            <a:xfrm>
              <a:off x="3191700" y="4511075"/>
              <a:ext cx="47050" cy="198900"/>
            </a:xfrm>
            <a:custGeom>
              <a:rect b="b" l="l" r="r" t="t"/>
              <a:pathLst>
                <a:path extrusionOk="0" h="7956" w="1882">
                  <a:moveTo>
                    <a:pt x="623" y="0"/>
                  </a:moveTo>
                  <a:cubicBezTo>
                    <a:pt x="265" y="0"/>
                    <a:pt x="1" y="277"/>
                    <a:pt x="1" y="621"/>
                  </a:cubicBezTo>
                  <a:lnTo>
                    <a:pt x="1" y="7622"/>
                  </a:lnTo>
                  <a:cubicBezTo>
                    <a:pt x="1" y="7813"/>
                    <a:pt x="167" y="7955"/>
                    <a:pt x="334" y="7955"/>
                  </a:cubicBezTo>
                  <a:lnTo>
                    <a:pt x="1001" y="7955"/>
                  </a:lnTo>
                  <a:cubicBezTo>
                    <a:pt x="1168" y="7955"/>
                    <a:pt x="1310" y="7813"/>
                    <a:pt x="1310" y="7622"/>
                  </a:cubicBezTo>
                  <a:lnTo>
                    <a:pt x="1310" y="1645"/>
                  </a:lnTo>
                  <a:cubicBezTo>
                    <a:pt x="1310" y="1454"/>
                    <a:pt x="1477" y="1311"/>
                    <a:pt x="1644" y="1311"/>
                  </a:cubicBezTo>
                  <a:lnTo>
                    <a:pt x="1882" y="1311"/>
                  </a:lnTo>
                  <a:lnTo>
                    <a:pt x="1882" y="1"/>
                  </a:lnTo>
                  <a:lnTo>
                    <a:pt x="667" y="1"/>
                  </a:lnTo>
                  <a:cubicBezTo>
                    <a:pt x="653" y="0"/>
                    <a:pt x="638" y="0"/>
                    <a:pt x="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8"/>
            <p:cNvSpPr/>
            <p:nvPr/>
          </p:nvSpPr>
          <p:spPr>
            <a:xfrm>
              <a:off x="3304225" y="4498000"/>
              <a:ext cx="56575" cy="57775"/>
            </a:xfrm>
            <a:custGeom>
              <a:rect b="b" l="l" r="r" t="t"/>
              <a:pathLst>
                <a:path extrusionOk="0" h="2311" w="2263">
                  <a:moveTo>
                    <a:pt x="1" y="0"/>
                  </a:moveTo>
                  <a:lnTo>
                    <a:pt x="1" y="2310"/>
                  </a:lnTo>
                  <a:cubicBezTo>
                    <a:pt x="715" y="2072"/>
                    <a:pt x="1691" y="1787"/>
                    <a:pt x="1977" y="1691"/>
                  </a:cubicBezTo>
                  <a:cubicBezTo>
                    <a:pt x="2120" y="1620"/>
                    <a:pt x="2239" y="1501"/>
                    <a:pt x="2239" y="1382"/>
                  </a:cubicBezTo>
                  <a:lnTo>
                    <a:pt x="2239" y="929"/>
                  </a:lnTo>
                  <a:cubicBezTo>
                    <a:pt x="2263" y="786"/>
                    <a:pt x="2144" y="667"/>
                    <a:pt x="1977" y="620"/>
                  </a:cubicBezTo>
                  <a:cubicBezTo>
                    <a:pt x="1977" y="620"/>
                    <a:pt x="834" y="26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68"/>
          <p:cNvGrpSpPr/>
          <p:nvPr/>
        </p:nvGrpSpPr>
        <p:grpSpPr>
          <a:xfrm>
            <a:off x="4411059" y="4071107"/>
            <a:ext cx="324028" cy="324032"/>
            <a:chOff x="3718600" y="4433100"/>
            <a:chExt cx="267925" cy="267950"/>
          </a:xfrm>
        </p:grpSpPr>
        <p:sp>
          <p:nvSpPr>
            <p:cNvPr id="2862" name="Google Shape;2862;p68"/>
            <p:cNvSpPr/>
            <p:nvPr/>
          </p:nvSpPr>
          <p:spPr>
            <a:xfrm>
              <a:off x="3771575" y="4590875"/>
              <a:ext cx="60175" cy="54200"/>
            </a:xfrm>
            <a:custGeom>
              <a:rect b="b" l="l" r="r" t="t"/>
              <a:pathLst>
                <a:path extrusionOk="0" h="2168" w="2407">
                  <a:moveTo>
                    <a:pt x="1" y="1"/>
                  </a:moveTo>
                  <a:lnTo>
                    <a:pt x="1192" y="2168"/>
                  </a:lnTo>
                  <a:lnTo>
                    <a:pt x="24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8"/>
            <p:cNvSpPr/>
            <p:nvPr/>
          </p:nvSpPr>
          <p:spPr>
            <a:xfrm>
              <a:off x="3770400" y="4546225"/>
              <a:ext cx="62525" cy="29200"/>
            </a:xfrm>
            <a:custGeom>
              <a:rect b="b" l="l" r="r" t="t"/>
              <a:pathLst>
                <a:path extrusionOk="0" h="1168" w="2501">
                  <a:moveTo>
                    <a:pt x="1239" y="0"/>
                  </a:moveTo>
                  <a:cubicBezTo>
                    <a:pt x="596" y="0"/>
                    <a:pt x="24" y="501"/>
                    <a:pt x="0" y="1167"/>
                  </a:cubicBezTo>
                  <a:lnTo>
                    <a:pt x="2501" y="1167"/>
                  </a:lnTo>
                  <a:cubicBezTo>
                    <a:pt x="2453" y="501"/>
                    <a:pt x="1906" y="0"/>
                    <a:pt x="1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8"/>
            <p:cNvSpPr/>
            <p:nvPr/>
          </p:nvSpPr>
          <p:spPr>
            <a:xfrm>
              <a:off x="3875775" y="4492050"/>
              <a:ext cx="26225" cy="17875"/>
            </a:xfrm>
            <a:custGeom>
              <a:rect b="b" l="l" r="r" t="t"/>
              <a:pathLst>
                <a:path extrusionOk="0" h="715" w="1049">
                  <a:moveTo>
                    <a:pt x="1" y="0"/>
                  </a:moveTo>
                  <a:lnTo>
                    <a:pt x="1" y="715"/>
                  </a:lnTo>
                  <a:cubicBezTo>
                    <a:pt x="96" y="667"/>
                    <a:pt x="1025" y="381"/>
                    <a:pt x="1048" y="358"/>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8"/>
            <p:cNvSpPr/>
            <p:nvPr/>
          </p:nvSpPr>
          <p:spPr>
            <a:xfrm>
              <a:off x="3718600" y="4433100"/>
              <a:ext cx="267925" cy="267950"/>
            </a:xfrm>
            <a:custGeom>
              <a:rect b="b" l="l" r="r" t="t"/>
              <a:pathLst>
                <a:path extrusionOk="0" h="10718" w="10717">
                  <a:moveTo>
                    <a:pt x="3311" y="3859"/>
                  </a:moveTo>
                  <a:cubicBezTo>
                    <a:pt x="4335" y="3859"/>
                    <a:pt x="5168" y="4692"/>
                    <a:pt x="5192" y="5716"/>
                  </a:cubicBezTo>
                  <a:cubicBezTo>
                    <a:pt x="5287" y="5764"/>
                    <a:pt x="5359" y="5859"/>
                    <a:pt x="5359" y="5978"/>
                  </a:cubicBezTo>
                  <a:cubicBezTo>
                    <a:pt x="5359" y="6073"/>
                    <a:pt x="5335" y="6121"/>
                    <a:pt x="5311" y="6192"/>
                  </a:cubicBezTo>
                  <a:lnTo>
                    <a:pt x="3573" y="9288"/>
                  </a:lnTo>
                  <a:cubicBezTo>
                    <a:pt x="3525" y="9384"/>
                    <a:pt x="3430" y="9431"/>
                    <a:pt x="3311" y="9431"/>
                  </a:cubicBezTo>
                  <a:cubicBezTo>
                    <a:pt x="3192" y="9431"/>
                    <a:pt x="3096" y="9384"/>
                    <a:pt x="3049" y="9288"/>
                  </a:cubicBezTo>
                  <a:lnTo>
                    <a:pt x="1310" y="6121"/>
                  </a:lnTo>
                  <a:cubicBezTo>
                    <a:pt x="1263" y="6050"/>
                    <a:pt x="1263" y="5930"/>
                    <a:pt x="1310" y="5835"/>
                  </a:cubicBezTo>
                  <a:cubicBezTo>
                    <a:pt x="1358" y="5764"/>
                    <a:pt x="1382" y="5740"/>
                    <a:pt x="1429" y="5716"/>
                  </a:cubicBezTo>
                  <a:cubicBezTo>
                    <a:pt x="1477" y="4692"/>
                    <a:pt x="2310" y="3859"/>
                    <a:pt x="3311" y="3859"/>
                  </a:cubicBezTo>
                  <a:close/>
                  <a:moveTo>
                    <a:pt x="5911" y="1601"/>
                  </a:moveTo>
                  <a:cubicBezTo>
                    <a:pt x="5954" y="1601"/>
                    <a:pt x="5999" y="1614"/>
                    <a:pt x="6049" y="1644"/>
                  </a:cubicBezTo>
                  <a:lnTo>
                    <a:pt x="7978" y="2287"/>
                  </a:lnTo>
                  <a:cubicBezTo>
                    <a:pt x="8097" y="2311"/>
                    <a:pt x="8193" y="2430"/>
                    <a:pt x="8193" y="2596"/>
                  </a:cubicBezTo>
                  <a:lnTo>
                    <a:pt x="8193" y="4097"/>
                  </a:lnTo>
                  <a:cubicBezTo>
                    <a:pt x="8907" y="4263"/>
                    <a:pt x="9431" y="4883"/>
                    <a:pt x="9431" y="5645"/>
                  </a:cubicBezTo>
                  <a:lnTo>
                    <a:pt x="9431" y="8502"/>
                  </a:lnTo>
                  <a:lnTo>
                    <a:pt x="9455" y="8502"/>
                  </a:lnTo>
                  <a:cubicBezTo>
                    <a:pt x="9455" y="9026"/>
                    <a:pt x="9026" y="9455"/>
                    <a:pt x="8502" y="9455"/>
                  </a:cubicBezTo>
                  <a:lnTo>
                    <a:pt x="7240" y="9455"/>
                  </a:lnTo>
                  <a:cubicBezTo>
                    <a:pt x="6740" y="9455"/>
                    <a:pt x="6288" y="9050"/>
                    <a:pt x="6288" y="8502"/>
                  </a:cubicBezTo>
                  <a:lnTo>
                    <a:pt x="6288" y="5692"/>
                  </a:lnTo>
                  <a:cubicBezTo>
                    <a:pt x="6288" y="4930"/>
                    <a:pt x="6835" y="4287"/>
                    <a:pt x="7550" y="4144"/>
                  </a:cubicBezTo>
                  <a:lnTo>
                    <a:pt x="7550" y="3311"/>
                  </a:lnTo>
                  <a:cubicBezTo>
                    <a:pt x="7478" y="3335"/>
                    <a:pt x="6264" y="3716"/>
                    <a:pt x="6026" y="3811"/>
                  </a:cubicBezTo>
                  <a:cubicBezTo>
                    <a:pt x="5978" y="3811"/>
                    <a:pt x="5954" y="3835"/>
                    <a:pt x="5930" y="3835"/>
                  </a:cubicBezTo>
                  <a:cubicBezTo>
                    <a:pt x="5883" y="3835"/>
                    <a:pt x="5811" y="3811"/>
                    <a:pt x="5740" y="3787"/>
                  </a:cubicBezTo>
                  <a:cubicBezTo>
                    <a:pt x="5668" y="3716"/>
                    <a:pt x="5645" y="3620"/>
                    <a:pt x="5645" y="3501"/>
                  </a:cubicBezTo>
                  <a:lnTo>
                    <a:pt x="5645" y="1930"/>
                  </a:lnTo>
                  <a:cubicBezTo>
                    <a:pt x="5645" y="1834"/>
                    <a:pt x="5692" y="1715"/>
                    <a:pt x="5740" y="1668"/>
                  </a:cubicBezTo>
                  <a:cubicBezTo>
                    <a:pt x="5795" y="1626"/>
                    <a:pt x="5850" y="1601"/>
                    <a:pt x="5911" y="1601"/>
                  </a:cubicBezTo>
                  <a:close/>
                  <a:moveTo>
                    <a:pt x="334" y="1"/>
                  </a:moveTo>
                  <a:cubicBezTo>
                    <a:pt x="167" y="1"/>
                    <a:pt x="0" y="144"/>
                    <a:pt x="0" y="334"/>
                  </a:cubicBezTo>
                  <a:lnTo>
                    <a:pt x="0" y="10384"/>
                  </a:lnTo>
                  <a:cubicBezTo>
                    <a:pt x="0" y="10574"/>
                    <a:pt x="167" y="10717"/>
                    <a:pt x="334" y="10717"/>
                  </a:cubicBezTo>
                  <a:lnTo>
                    <a:pt x="10407" y="10717"/>
                  </a:lnTo>
                  <a:cubicBezTo>
                    <a:pt x="10574" y="10717"/>
                    <a:pt x="10717" y="10574"/>
                    <a:pt x="10717" y="10384"/>
                  </a:cubicBezTo>
                  <a:lnTo>
                    <a:pt x="10717" y="310"/>
                  </a:lnTo>
                  <a:cubicBezTo>
                    <a:pt x="10717" y="144"/>
                    <a:pt x="10574" y="1"/>
                    <a:pt x="10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8"/>
            <p:cNvSpPr/>
            <p:nvPr/>
          </p:nvSpPr>
          <p:spPr>
            <a:xfrm>
              <a:off x="3892450" y="4551575"/>
              <a:ext cx="47650" cy="102425"/>
            </a:xfrm>
            <a:custGeom>
              <a:rect b="b" l="l" r="r" t="t"/>
              <a:pathLst>
                <a:path extrusionOk="0" h="4097" w="1906">
                  <a:moveTo>
                    <a:pt x="953" y="1"/>
                  </a:moveTo>
                  <a:cubicBezTo>
                    <a:pt x="429" y="1"/>
                    <a:pt x="0" y="406"/>
                    <a:pt x="0" y="953"/>
                  </a:cubicBezTo>
                  <a:lnTo>
                    <a:pt x="0" y="3763"/>
                  </a:lnTo>
                  <a:cubicBezTo>
                    <a:pt x="0" y="3954"/>
                    <a:pt x="143" y="4097"/>
                    <a:pt x="310" y="4097"/>
                  </a:cubicBezTo>
                  <a:lnTo>
                    <a:pt x="1572" y="4097"/>
                  </a:lnTo>
                  <a:cubicBezTo>
                    <a:pt x="1739" y="4097"/>
                    <a:pt x="1905" y="3954"/>
                    <a:pt x="1905" y="3763"/>
                  </a:cubicBezTo>
                  <a:lnTo>
                    <a:pt x="1905" y="953"/>
                  </a:lnTo>
                  <a:cubicBezTo>
                    <a:pt x="1858" y="406"/>
                    <a:pt x="1453" y="1"/>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p69"/>
          <p:cNvSpPr/>
          <p:nvPr/>
        </p:nvSpPr>
        <p:spPr>
          <a:xfrm>
            <a:off x="0" y="3353975"/>
            <a:ext cx="9144000" cy="178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9"/>
          <p:cNvSpPr/>
          <p:nvPr/>
        </p:nvSpPr>
        <p:spPr>
          <a:xfrm>
            <a:off x="223258" y="4626788"/>
            <a:ext cx="877200" cy="1701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9"/>
          <p:cNvSpPr/>
          <p:nvPr/>
        </p:nvSpPr>
        <p:spPr>
          <a:xfrm>
            <a:off x="2722571" y="4456688"/>
            <a:ext cx="877200" cy="1701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9"/>
          <p:cNvSpPr/>
          <p:nvPr/>
        </p:nvSpPr>
        <p:spPr>
          <a:xfrm>
            <a:off x="1360680" y="3830055"/>
            <a:ext cx="1559700" cy="302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5" name="Google Shape;2875;p69"/>
          <p:cNvGrpSpPr/>
          <p:nvPr/>
        </p:nvGrpSpPr>
        <p:grpSpPr>
          <a:xfrm>
            <a:off x="227957" y="3100210"/>
            <a:ext cx="822205" cy="1635756"/>
            <a:chOff x="4356950" y="-1363125"/>
            <a:chExt cx="393475" cy="802825"/>
          </a:xfrm>
        </p:grpSpPr>
        <p:sp>
          <p:nvSpPr>
            <p:cNvPr id="2876" name="Google Shape;2876;p69"/>
            <p:cNvSpPr/>
            <p:nvPr/>
          </p:nvSpPr>
          <p:spPr>
            <a:xfrm>
              <a:off x="4591750" y="-1225400"/>
              <a:ext cx="107475" cy="288250"/>
            </a:xfrm>
            <a:custGeom>
              <a:rect b="b" l="l" r="r" t="t"/>
              <a:pathLst>
                <a:path extrusionOk="0" h="11530" w="4299">
                  <a:moveTo>
                    <a:pt x="1465" y="0"/>
                  </a:moveTo>
                  <a:cubicBezTo>
                    <a:pt x="1167" y="0"/>
                    <a:pt x="808" y="182"/>
                    <a:pt x="501" y="556"/>
                  </a:cubicBezTo>
                  <a:cubicBezTo>
                    <a:pt x="1" y="1163"/>
                    <a:pt x="1429" y="9010"/>
                    <a:pt x="1667" y="10307"/>
                  </a:cubicBezTo>
                  <a:cubicBezTo>
                    <a:pt x="1843" y="11267"/>
                    <a:pt x="2410" y="11530"/>
                    <a:pt x="2876" y="11530"/>
                  </a:cubicBezTo>
                  <a:cubicBezTo>
                    <a:pt x="3040" y="11530"/>
                    <a:pt x="3192" y="11497"/>
                    <a:pt x="3311" y="11450"/>
                  </a:cubicBezTo>
                  <a:cubicBezTo>
                    <a:pt x="3311" y="11450"/>
                    <a:pt x="3763" y="8974"/>
                    <a:pt x="4025" y="7105"/>
                  </a:cubicBezTo>
                  <a:cubicBezTo>
                    <a:pt x="4299" y="5247"/>
                    <a:pt x="2203" y="509"/>
                    <a:pt x="1906" y="187"/>
                  </a:cubicBezTo>
                  <a:cubicBezTo>
                    <a:pt x="1795" y="63"/>
                    <a:pt x="1641" y="0"/>
                    <a:pt x="1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9"/>
            <p:cNvSpPr/>
            <p:nvPr/>
          </p:nvSpPr>
          <p:spPr>
            <a:xfrm>
              <a:off x="4620625" y="-1207625"/>
              <a:ext cx="111650" cy="132725"/>
            </a:xfrm>
            <a:custGeom>
              <a:rect b="b" l="l" r="r" t="t"/>
              <a:pathLst>
                <a:path extrusionOk="0" h="5309" w="4466">
                  <a:moveTo>
                    <a:pt x="1024" y="0"/>
                  </a:moveTo>
                  <a:cubicBezTo>
                    <a:pt x="1024" y="0"/>
                    <a:pt x="1" y="2262"/>
                    <a:pt x="286" y="3227"/>
                  </a:cubicBezTo>
                  <a:cubicBezTo>
                    <a:pt x="441" y="3727"/>
                    <a:pt x="1024" y="4929"/>
                    <a:pt x="1834" y="5286"/>
                  </a:cubicBezTo>
                  <a:cubicBezTo>
                    <a:pt x="1866" y="5301"/>
                    <a:pt x="1903" y="5308"/>
                    <a:pt x="1944" y="5308"/>
                  </a:cubicBezTo>
                  <a:cubicBezTo>
                    <a:pt x="2454" y="5308"/>
                    <a:pt x="3552" y="4202"/>
                    <a:pt x="3894" y="3893"/>
                  </a:cubicBezTo>
                  <a:cubicBezTo>
                    <a:pt x="4072" y="3727"/>
                    <a:pt x="4465" y="2703"/>
                    <a:pt x="3227" y="2036"/>
                  </a:cubicBezTo>
                  <a:cubicBezTo>
                    <a:pt x="3227" y="1961"/>
                    <a:pt x="3197" y="1932"/>
                    <a:pt x="3150" y="1932"/>
                  </a:cubicBezTo>
                  <a:cubicBezTo>
                    <a:pt x="2989" y="1932"/>
                    <a:pt x="2632" y="2274"/>
                    <a:pt x="2632" y="2274"/>
                  </a:cubicBezTo>
                  <a:cubicBezTo>
                    <a:pt x="1739" y="679"/>
                    <a:pt x="1322" y="393"/>
                    <a:pt x="10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9"/>
            <p:cNvSpPr/>
            <p:nvPr/>
          </p:nvSpPr>
          <p:spPr>
            <a:xfrm>
              <a:off x="4642950" y="-920100"/>
              <a:ext cx="26525" cy="81875"/>
            </a:xfrm>
            <a:custGeom>
              <a:rect b="b" l="l" r="r" t="t"/>
              <a:pathLst>
                <a:path extrusionOk="0" h="3275" w="1061">
                  <a:moveTo>
                    <a:pt x="298" y="0"/>
                  </a:moveTo>
                  <a:lnTo>
                    <a:pt x="0" y="191"/>
                  </a:lnTo>
                  <a:lnTo>
                    <a:pt x="274" y="3275"/>
                  </a:lnTo>
                  <a:cubicBezTo>
                    <a:pt x="274" y="3275"/>
                    <a:pt x="572" y="3275"/>
                    <a:pt x="822" y="3120"/>
                  </a:cubicBezTo>
                  <a:cubicBezTo>
                    <a:pt x="1060" y="2977"/>
                    <a:pt x="572" y="1179"/>
                    <a:pt x="572" y="834"/>
                  </a:cubicBezTo>
                  <a:lnTo>
                    <a:pt x="822" y="739"/>
                  </a:lnTo>
                  <a:lnTo>
                    <a:pt x="2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9"/>
            <p:cNvSpPr/>
            <p:nvPr/>
          </p:nvSpPr>
          <p:spPr>
            <a:xfrm>
              <a:off x="4620025" y="-1326100"/>
              <a:ext cx="5675" cy="9250"/>
            </a:xfrm>
            <a:custGeom>
              <a:rect b="b" l="l" r="r" t="t"/>
              <a:pathLst>
                <a:path extrusionOk="0" h="370" w="227">
                  <a:moveTo>
                    <a:pt x="120" y="0"/>
                  </a:moveTo>
                  <a:cubicBezTo>
                    <a:pt x="60" y="0"/>
                    <a:pt x="1" y="96"/>
                    <a:pt x="1" y="191"/>
                  </a:cubicBezTo>
                  <a:cubicBezTo>
                    <a:pt x="1" y="298"/>
                    <a:pt x="60" y="369"/>
                    <a:pt x="120" y="369"/>
                  </a:cubicBezTo>
                  <a:cubicBezTo>
                    <a:pt x="191" y="369"/>
                    <a:pt x="227" y="286"/>
                    <a:pt x="227" y="179"/>
                  </a:cubicBezTo>
                  <a:cubicBezTo>
                    <a:pt x="227" y="72"/>
                    <a:pt x="167" y="0"/>
                    <a:pt x="1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9"/>
            <p:cNvSpPr/>
            <p:nvPr/>
          </p:nvSpPr>
          <p:spPr>
            <a:xfrm>
              <a:off x="4619125" y="-1326100"/>
              <a:ext cx="6000" cy="9250"/>
            </a:xfrm>
            <a:custGeom>
              <a:rect b="b" l="l" r="r" t="t"/>
              <a:pathLst>
                <a:path extrusionOk="0" h="370" w="240">
                  <a:moveTo>
                    <a:pt x="120" y="0"/>
                  </a:moveTo>
                  <a:cubicBezTo>
                    <a:pt x="49" y="0"/>
                    <a:pt x="1" y="96"/>
                    <a:pt x="1" y="191"/>
                  </a:cubicBezTo>
                  <a:cubicBezTo>
                    <a:pt x="1" y="298"/>
                    <a:pt x="61" y="369"/>
                    <a:pt x="120" y="369"/>
                  </a:cubicBezTo>
                  <a:cubicBezTo>
                    <a:pt x="191" y="369"/>
                    <a:pt x="239" y="286"/>
                    <a:pt x="239" y="179"/>
                  </a:cubicBezTo>
                  <a:cubicBezTo>
                    <a:pt x="239" y="72"/>
                    <a:pt x="180" y="0"/>
                    <a:pt x="1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9"/>
            <p:cNvSpPr/>
            <p:nvPr/>
          </p:nvSpPr>
          <p:spPr>
            <a:xfrm>
              <a:off x="4608725" y="-1329675"/>
              <a:ext cx="15200" cy="13450"/>
            </a:xfrm>
            <a:custGeom>
              <a:rect b="b" l="l" r="r" t="t"/>
              <a:pathLst>
                <a:path extrusionOk="0" h="538" w="608">
                  <a:moveTo>
                    <a:pt x="0" y="0"/>
                  </a:moveTo>
                  <a:cubicBezTo>
                    <a:pt x="0" y="1"/>
                    <a:pt x="36" y="96"/>
                    <a:pt x="12" y="227"/>
                  </a:cubicBezTo>
                  <a:cubicBezTo>
                    <a:pt x="0" y="393"/>
                    <a:pt x="203" y="524"/>
                    <a:pt x="203" y="524"/>
                  </a:cubicBezTo>
                  <a:cubicBezTo>
                    <a:pt x="226" y="532"/>
                    <a:pt x="271" y="538"/>
                    <a:pt x="322" y="538"/>
                  </a:cubicBezTo>
                  <a:cubicBezTo>
                    <a:pt x="424" y="538"/>
                    <a:pt x="548" y="516"/>
                    <a:pt x="572" y="453"/>
                  </a:cubicBezTo>
                  <a:cubicBezTo>
                    <a:pt x="607" y="262"/>
                    <a:pt x="524" y="191"/>
                    <a:pt x="524" y="191"/>
                  </a:cubicBezTo>
                  <a:cubicBezTo>
                    <a:pt x="346" y="155"/>
                    <a:pt x="0" y="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9"/>
            <p:cNvSpPr/>
            <p:nvPr/>
          </p:nvSpPr>
          <p:spPr>
            <a:xfrm>
              <a:off x="4578350" y="-1313200"/>
              <a:ext cx="39925" cy="68575"/>
            </a:xfrm>
            <a:custGeom>
              <a:rect b="b" l="l" r="r" t="t"/>
              <a:pathLst>
                <a:path extrusionOk="0" h="2743" w="1597">
                  <a:moveTo>
                    <a:pt x="691" y="1"/>
                  </a:moveTo>
                  <a:cubicBezTo>
                    <a:pt x="607" y="1"/>
                    <a:pt x="522" y="11"/>
                    <a:pt x="441" y="32"/>
                  </a:cubicBezTo>
                  <a:cubicBezTo>
                    <a:pt x="1" y="175"/>
                    <a:pt x="203" y="1758"/>
                    <a:pt x="179" y="2282"/>
                  </a:cubicBezTo>
                  <a:cubicBezTo>
                    <a:pt x="156" y="2632"/>
                    <a:pt x="629" y="2743"/>
                    <a:pt x="1057" y="2743"/>
                  </a:cubicBezTo>
                  <a:cubicBezTo>
                    <a:pt x="1271" y="2743"/>
                    <a:pt x="1473" y="2715"/>
                    <a:pt x="1596" y="2675"/>
                  </a:cubicBezTo>
                  <a:cubicBezTo>
                    <a:pt x="1596" y="2675"/>
                    <a:pt x="1382" y="806"/>
                    <a:pt x="1406" y="484"/>
                  </a:cubicBezTo>
                  <a:cubicBezTo>
                    <a:pt x="1455" y="211"/>
                    <a:pt x="1078" y="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9"/>
            <p:cNvSpPr/>
            <p:nvPr/>
          </p:nvSpPr>
          <p:spPr>
            <a:xfrm>
              <a:off x="4577175" y="-670975"/>
              <a:ext cx="104275" cy="90850"/>
            </a:xfrm>
            <a:custGeom>
              <a:rect b="b" l="l" r="r" t="t"/>
              <a:pathLst>
                <a:path extrusionOk="0" h="3634" w="4171">
                  <a:moveTo>
                    <a:pt x="1608" y="1"/>
                  </a:moveTo>
                  <a:cubicBezTo>
                    <a:pt x="1607" y="1"/>
                    <a:pt x="143" y="1"/>
                    <a:pt x="143" y="203"/>
                  </a:cubicBezTo>
                  <a:cubicBezTo>
                    <a:pt x="203" y="1823"/>
                    <a:pt x="24" y="2263"/>
                    <a:pt x="12" y="2585"/>
                  </a:cubicBezTo>
                  <a:cubicBezTo>
                    <a:pt x="0" y="3144"/>
                    <a:pt x="310" y="3370"/>
                    <a:pt x="310" y="3370"/>
                  </a:cubicBezTo>
                  <a:cubicBezTo>
                    <a:pt x="310" y="3370"/>
                    <a:pt x="491" y="3391"/>
                    <a:pt x="691" y="3391"/>
                  </a:cubicBezTo>
                  <a:cubicBezTo>
                    <a:pt x="890" y="3391"/>
                    <a:pt x="1107" y="3370"/>
                    <a:pt x="1179" y="3287"/>
                  </a:cubicBezTo>
                  <a:cubicBezTo>
                    <a:pt x="1244" y="3210"/>
                    <a:pt x="1304" y="3179"/>
                    <a:pt x="1371" y="3179"/>
                  </a:cubicBezTo>
                  <a:cubicBezTo>
                    <a:pt x="1621" y="3179"/>
                    <a:pt x="1961" y="3614"/>
                    <a:pt x="2977" y="3632"/>
                  </a:cubicBezTo>
                  <a:cubicBezTo>
                    <a:pt x="2992" y="3633"/>
                    <a:pt x="3007" y="3633"/>
                    <a:pt x="3022" y="3633"/>
                  </a:cubicBezTo>
                  <a:cubicBezTo>
                    <a:pt x="4110" y="3633"/>
                    <a:pt x="4170" y="2369"/>
                    <a:pt x="3524" y="2311"/>
                  </a:cubicBezTo>
                  <a:cubicBezTo>
                    <a:pt x="1869" y="2144"/>
                    <a:pt x="1500" y="799"/>
                    <a:pt x="1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9"/>
            <p:cNvSpPr/>
            <p:nvPr/>
          </p:nvSpPr>
          <p:spPr>
            <a:xfrm>
              <a:off x="4531025" y="-1045125"/>
              <a:ext cx="112825" cy="437075"/>
            </a:xfrm>
            <a:custGeom>
              <a:rect b="b" l="l" r="r" t="t"/>
              <a:pathLst>
                <a:path extrusionOk="0" h="17483" w="4513">
                  <a:moveTo>
                    <a:pt x="3954" y="1"/>
                  </a:moveTo>
                  <a:lnTo>
                    <a:pt x="1560" y="203"/>
                  </a:lnTo>
                  <a:cubicBezTo>
                    <a:pt x="1560" y="203"/>
                    <a:pt x="1358" y="3823"/>
                    <a:pt x="1358" y="4430"/>
                  </a:cubicBezTo>
                  <a:cubicBezTo>
                    <a:pt x="1358" y="5049"/>
                    <a:pt x="1668" y="9240"/>
                    <a:pt x="1668" y="10002"/>
                  </a:cubicBezTo>
                  <a:cubicBezTo>
                    <a:pt x="1668" y="10764"/>
                    <a:pt x="1" y="16622"/>
                    <a:pt x="1787" y="17467"/>
                  </a:cubicBezTo>
                  <a:cubicBezTo>
                    <a:pt x="1809" y="17478"/>
                    <a:pt x="1831" y="17483"/>
                    <a:pt x="1855" y="17483"/>
                  </a:cubicBezTo>
                  <a:cubicBezTo>
                    <a:pt x="2145" y="17483"/>
                    <a:pt x="2561" y="16730"/>
                    <a:pt x="3614" y="16730"/>
                  </a:cubicBezTo>
                  <a:cubicBezTo>
                    <a:pt x="3717" y="16730"/>
                    <a:pt x="3826" y="16737"/>
                    <a:pt x="3942" y="16753"/>
                  </a:cubicBezTo>
                  <a:cubicBezTo>
                    <a:pt x="3951" y="16754"/>
                    <a:pt x="3961" y="16755"/>
                    <a:pt x="3970" y="16755"/>
                  </a:cubicBezTo>
                  <a:cubicBezTo>
                    <a:pt x="4512" y="16755"/>
                    <a:pt x="4133" y="13971"/>
                    <a:pt x="4180" y="12074"/>
                  </a:cubicBezTo>
                  <a:cubicBezTo>
                    <a:pt x="4192" y="11502"/>
                    <a:pt x="4049" y="10728"/>
                    <a:pt x="4180" y="10014"/>
                  </a:cubicBezTo>
                  <a:cubicBezTo>
                    <a:pt x="4394" y="8895"/>
                    <a:pt x="4335" y="4132"/>
                    <a:pt x="4335" y="2620"/>
                  </a:cubicBezTo>
                  <a:cubicBezTo>
                    <a:pt x="4335" y="1096"/>
                    <a:pt x="4299" y="906"/>
                    <a:pt x="39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9"/>
            <p:cNvSpPr/>
            <p:nvPr/>
          </p:nvSpPr>
          <p:spPr>
            <a:xfrm>
              <a:off x="4579250" y="-1004925"/>
              <a:ext cx="77125" cy="384875"/>
            </a:xfrm>
            <a:custGeom>
              <a:rect b="b" l="l" r="r" t="t"/>
              <a:pathLst>
                <a:path extrusionOk="0" h="15395" w="3085">
                  <a:moveTo>
                    <a:pt x="2418" y="0"/>
                  </a:moveTo>
                  <a:cubicBezTo>
                    <a:pt x="1834" y="155"/>
                    <a:pt x="1334" y="345"/>
                    <a:pt x="1334" y="345"/>
                  </a:cubicBezTo>
                  <a:cubicBezTo>
                    <a:pt x="1929" y="3108"/>
                    <a:pt x="2239" y="6310"/>
                    <a:pt x="2084" y="7251"/>
                  </a:cubicBezTo>
                  <a:cubicBezTo>
                    <a:pt x="2025" y="7608"/>
                    <a:pt x="2132" y="8120"/>
                    <a:pt x="1525" y="9061"/>
                  </a:cubicBezTo>
                  <a:cubicBezTo>
                    <a:pt x="1167" y="9597"/>
                    <a:pt x="1417" y="11775"/>
                    <a:pt x="1275" y="12216"/>
                  </a:cubicBezTo>
                  <a:cubicBezTo>
                    <a:pt x="1120" y="12668"/>
                    <a:pt x="870" y="12978"/>
                    <a:pt x="798" y="13430"/>
                  </a:cubicBezTo>
                  <a:cubicBezTo>
                    <a:pt x="862" y="13410"/>
                    <a:pt x="923" y="13401"/>
                    <a:pt x="982" y="13401"/>
                  </a:cubicBezTo>
                  <a:cubicBezTo>
                    <a:pt x="1235" y="13401"/>
                    <a:pt x="1436" y="13565"/>
                    <a:pt x="1631" y="13608"/>
                  </a:cubicBezTo>
                  <a:lnTo>
                    <a:pt x="1631" y="13608"/>
                  </a:lnTo>
                  <a:cubicBezTo>
                    <a:pt x="885" y="13685"/>
                    <a:pt x="172" y="14150"/>
                    <a:pt x="325" y="14150"/>
                  </a:cubicBezTo>
                  <a:cubicBezTo>
                    <a:pt x="342" y="14150"/>
                    <a:pt x="368" y="14145"/>
                    <a:pt x="405" y="14133"/>
                  </a:cubicBezTo>
                  <a:cubicBezTo>
                    <a:pt x="575" y="14082"/>
                    <a:pt x="754" y="14061"/>
                    <a:pt x="930" y="14061"/>
                  </a:cubicBezTo>
                  <a:cubicBezTo>
                    <a:pt x="1419" y="14061"/>
                    <a:pt x="1889" y="14225"/>
                    <a:pt x="2108" y="14383"/>
                  </a:cubicBezTo>
                  <a:cubicBezTo>
                    <a:pt x="1727" y="14764"/>
                    <a:pt x="1" y="15085"/>
                    <a:pt x="298" y="15157"/>
                  </a:cubicBezTo>
                  <a:cubicBezTo>
                    <a:pt x="405" y="15193"/>
                    <a:pt x="596" y="15276"/>
                    <a:pt x="822" y="15395"/>
                  </a:cubicBezTo>
                  <a:cubicBezTo>
                    <a:pt x="1086" y="15270"/>
                    <a:pt x="1314" y="15177"/>
                    <a:pt x="1596" y="15177"/>
                  </a:cubicBezTo>
                  <a:cubicBezTo>
                    <a:pt x="1771" y="15177"/>
                    <a:pt x="1966" y="15213"/>
                    <a:pt x="2203" y="15300"/>
                  </a:cubicBezTo>
                  <a:cubicBezTo>
                    <a:pt x="2217" y="15304"/>
                    <a:pt x="2230" y="15307"/>
                    <a:pt x="2243" y="15307"/>
                  </a:cubicBezTo>
                  <a:cubicBezTo>
                    <a:pt x="2751" y="15307"/>
                    <a:pt x="2526" y="11692"/>
                    <a:pt x="2584" y="9799"/>
                  </a:cubicBezTo>
                  <a:cubicBezTo>
                    <a:pt x="2596" y="9239"/>
                    <a:pt x="2739" y="8465"/>
                    <a:pt x="2882" y="7763"/>
                  </a:cubicBezTo>
                  <a:cubicBezTo>
                    <a:pt x="3084" y="6656"/>
                    <a:pt x="2679" y="2417"/>
                    <a:pt x="2679" y="905"/>
                  </a:cubicBezTo>
                  <a:cubicBezTo>
                    <a:pt x="2679" y="524"/>
                    <a:pt x="2429" y="250"/>
                    <a:pt x="24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9"/>
            <p:cNvSpPr/>
            <p:nvPr/>
          </p:nvSpPr>
          <p:spPr>
            <a:xfrm>
              <a:off x="4485200" y="-622200"/>
              <a:ext cx="77700" cy="61900"/>
            </a:xfrm>
            <a:custGeom>
              <a:rect b="b" l="l" r="r" t="t"/>
              <a:pathLst>
                <a:path extrusionOk="0" h="2476" w="3108">
                  <a:moveTo>
                    <a:pt x="494" y="1"/>
                  </a:moveTo>
                  <a:cubicBezTo>
                    <a:pt x="380" y="1"/>
                    <a:pt x="310" y="3"/>
                    <a:pt x="310" y="3"/>
                  </a:cubicBezTo>
                  <a:cubicBezTo>
                    <a:pt x="0" y="657"/>
                    <a:pt x="119" y="1789"/>
                    <a:pt x="310" y="1836"/>
                  </a:cubicBezTo>
                  <a:cubicBezTo>
                    <a:pt x="512" y="1860"/>
                    <a:pt x="465" y="1860"/>
                    <a:pt x="691" y="2181"/>
                  </a:cubicBezTo>
                  <a:cubicBezTo>
                    <a:pt x="820" y="2361"/>
                    <a:pt x="1291" y="2475"/>
                    <a:pt x="1778" y="2475"/>
                  </a:cubicBezTo>
                  <a:cubicBezTo>
                    <a:pt x="2099" y="2475"/>
                    <a:pt x="2426" y="2426"/>
                    <a:pt x="2667" y="2312"/>
                  </a:cubicBezTo>
                  <a:cubicBezTo>
                    <a:pt x="3108" y="2098"/>
                    <a:pt x="3036" y="1431"/>
                    <a:pt x="2893" y="1253"/>
                  </a:cubicBezTo>
                  <a:cubicBezTo>
                    <a:pt x="2739" y="1062"/>
                    <a:pt x="2322" y="1003"/>
                    <a:pt x="2215" y="348"/>
                  </a:cubicBezTo>
                  <a:cubicBezTo>
                    <a:pt x="2167" y="32"/>
                    <a:pt x="962" y="1"/>
                    <a:pt x="4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9"/>
            <p:cNvSpPr/>
            <p:nvPr/>
          </p:nvSpPr>
          <p:spPr>
            <a:xfrm>
              <a:off x="4464650" y="-1232350"/>
              <a:ext cx="158025" cy="293700"/>
            </a:xfrm>
            <a:custGeom>
              <a:rect b="b" l="l" r="r" t="t"/>
              <a:pathLst>
                <a:path extrusionOk="0" h="11748" w="6321">
                  <a:moveTo>
                    <a:pt x="2787" y="1"/>
                  </a:moveTo>
                  <a:cubicBezTo>
                    <a:pt x="2191" y="370"/>
                    <a:pt x="703" y="549"/>
                    <a:pt x="263" y="1441"/>
                  </a:cubicBezTo>
                  <a:cubicBezTo>
                    <a:pt x="1453" y="3156"/>
                    <a:pt x="977" y="5775"/>
                    <a:pt x="894" y="6228"/>
                  </a:cubicBezTo>
                  <a:cubicBezTo>
                    <a:pt x="822" y="6668"/>
                    <a:pt x="1" y="9359"/>
                    <a:pt x="298" y="10109"/>
                  </a:cubicBezTo>
                  <a:cubicBezTo>
                    <a:pt x="298" y="10109"/>
                    <a:pt x="733" y="11472"/>
                    <a:pt x="1742" y="11472"/>
                  </a:cubicBezTo>
                  <a:cubicBezTo>
                    <a:pt x="1853" y="11472"/>
                    <a:pt x="1971" y="11455"/>
                    <a:pt x="2096" y="11419"/>
                  </a:cubicBezTo>
                  <a:cubicBezTo>
                    <a:pt x="2432" y="11321"/>
                    <a:pt x="2783" y="11283"/>
                    <a:pt x="3130" y="11283"/>
                  </a:cubicBezTo>
                  <a:cubicBezTo>
                    <a:pt x="4099" y="11283"/>
                    <a:pt x="5044" y="11583"/>
                    <a:pt x="5597" y="11740"/>
                  </a:cubicBezTo>
                  <a:cubicBezTo>
                    <a:pt x="5612" y="11745"/>
                    <a:pt x="5627" y="11747"/>
                    <a:pt x="5641" y="11747"/>
                  </a:cubicBezTo>
                  <a:cubicBezTo>
                    <a:pt x="6320" y="11747"/>
                    <a:pt x="5690" y="6520"/>
                    <a:pt x="5608" y="5132"/>
                  </a:cubicBezTo>
                  <a:cubicBezTo>
                    <a:pt x="5537" y="3727"/>
                    <a:pt x="4894" y="239"/>
                    <a:pt x="4894" y="239"/>
                  </a:cubicBezTo>
                  <a:lnTo>
                    <a:pt x="27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9"/>
            <p:cNvSpPr/>
            <p:nvPr/>
          </p:nvSpPr>
          <p:spPr>
            <a:xfrm>
              <a:off x="4578950" y="-1232925"/>
              <a:ext cx="92300" cy="283850"/>
            </a:xfrm>
            <a:custGeom>
              <a:rect b="b" l="l" r="r" t="t"/>
              <a:pathLst>
                <a:path extrusionOk="0" h="11354" w="3692">
                  <a:moveTo>
                    <a:pt x="1001" y="0"/>
                  </a:moveTo>
                  <a:cubicBezTo>
                    <a:pt x="1001" y="0"/>
                    <a:pt x="310" y="155"/>
                    <a:pt x="155" y="524"/>
                  </a:cubicBezTo>
                  <a:cubicBezTo>
                    <a:pt x="1" y="905"/>
                    <a:pt x="572" y="2810"/>
                    <a:pt x="870" y="5501"/>
                  </a:cubicBezTo>
                  <a:cubicBezTo>
                    <a:pt x="1048" y="7025"/>
                    <a:pt x="1489" y="10989"/>
                    <a:pt x="1489" y="11216"/>
                  </a:cubicBezTo>
                  <a:cubicBezTo>
                    <a:pt x="1489" y="11308"/>
                    <a:pt x="1685" y="11353"/>
                    <a:pt x="1951" y="11353"/>
                  </a:cubicBezTo>
                  <a:cubicBezTo>
                    <a:pt x="2335" y="11353"/>
                    <a:pt x="2866" y="11260"/>
                    <a:pt x="3168" y="11085"/>
                  </a:cubicBezTo>
                  <a:cubicBezTo>
                    <a:pt x="3692" y="10787"/>
                    <a:pt x="2906" y="8084"/>
                    <a:pt x="2751" y="7715"/>
                  </a:cubicBezTo>
                  <a:cubicBezTo>
                    <a:pt x="2608" y="7346"/>
                    <a:pt x="2632" y="6441"/>
                    <a:pt x="2858" y="5394"/>
                  </a:cubicBezTo>
                  <a:cubicBezTo>
                    <a:pt x="3084" y="4358"/>
                    <a:pt x="2691" y="1024"/>
                    <a:pt x="2691" y="1024"/>
                  </a:cubicBezTo>
                  <a:cubicBezTo>
                    <a:pt x="2549" y="631"/>
                    <a:pt x="1441" y="214"/>
                    <a:pt x="10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9"/>
            <p:cNvSpPr/>
            <p:nvPr/>
          </p:nvSpPr>
          <p:spPr>
            <a:xfrm>
              <a:off x="4492625" y="-1316750"/>
              <a:ext cx="138550" cy="28750"/>
            </a:xfrm>
            <a:custGeom>
              <a:rect b="b" l="l" r="r" t="t"/>
              <a:pathLst>
                <a:path extrusionOk="0" h="1150" w="5542">
                  <a:moveTo>
                    <a:pt x="4554" y="1"/>
                  </a:moveTo>
                  <a:cubicBezTo>
                    <a:pt x="4173" y="1"/>
                    <a:pt x="3704" y="50"/>
                    <a:pt x="3204" y="150"/>
                  </a:cubicBezTo>
                  <a:cubicBezTo>
                    <a:pt x="2013" y="388"/>
                    <a:pt x="1120" y="472"/>
                    <a:pt x="1120" y="472"/>
                  </a:cubicBezTo>
                  <a:cubicBezTo>
                    <a:pt x="715" y="769"/>
                    <a:pt x="1" y="984"/>
                    <a:pt x="358" y="1127"/>
                  </a:cubicBezTo>
                  <a:cubicBezTo>
                    <a:pt x="394" y="1142"/>
                    <a:pt x="477" y="1149"/>
                    <a:pt x="595" y="1149"/>
                  </a:cubicBezTo>
                  <a:cubicBezTo>
                    <a:pt x="1645" y="1149"/>
                    <a:pt x="5542" y="581"/>
                    <a:pt x="5478" y="281"/>
                  </a:cubicBezTo>
                  <a:cubicBezTo>
                    <a:pt x="5436" y="95"/>
                    <a:pt x="5079" y="1"/>
                    <a:pt x="45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9"/>
            <p:cNvSpPr/>
            <p:nvPr/>
          </p:nvSpPr>
          <p:spPr>
            <a:xfrm>
              <a:off x="4528350" y="-1331325"/>
              <a:ext cx="71175" cy="93275"/>
            </a:xfrm>
            <a:custGeom>
              <a:rect b="b" l="l" r="r" t="t"/>
              <a:pathLst>
                <a:path extrusionOk="0" h="3731" w="2847">
                  <a:moveTo>
                    <a:pt x="1737" y="1"/>
                  </a:moveTo>
                  <a:cubicBezTo>
                    <a:pt x="1643" y="1"/>
                    <a:pt x="1541" y="7"/>
                    <a:pt x="1429" y="19"/>
                  </a:cubicBezTo>
                  <a:cubicBezTo>
                    <a:pt x="310" y="138"/>
                    <a:pt x="108" y="817"/>
                    <a:pt x="191" y="1567"/>
                  </a:cubicBezTo>
                  <a:cubicBezTo>
                    <a:pt x="1" y="1614"/>
                    <a:pt x="48" y="1852"/>
                    <a:pt x="84" y="2150"/>
                  </a:cubicBezTo>
                  <a:cubicBezTo>
                    <a:pt x="132" y="2364"/>
                    <a:pt x="132" y="2579"/>
                    <a:pt x="298" y="2638"/>
                  </a:cubicBezTo>
                  <a:cubicBezTo>
                    <a:pt x="490" y="3561"/>
                    <a:pt x="853" y="3731"/>
                    <a:pt x="1475" y="3731"/>
                  </a:cubicBezTo>
                  <a:cubicBezTo>
                    <a:pt x="1623" y="3731"/>
                    <a:pt x="1786" y="3721"/>
                    <a:pt x="1965" y="3710"/>
                  </a:cubicBezTo>
                  <a:cubicBezTo>
                    <a:pt x="2679" y="3662"/>
                    <a:pt x="2846" y="2495"/>
                    <a:pt x="2775" y="1590"/>
                  </a:cubicBezTo>
                  <a:cubicBezTo>
                    <a:pt x="2709" y="791"/>
                    <a:pt x="2815" y="1"/>
                    <a:pt x="1737" y="1"/>
                  </a:cubicBezTo>
                  <a:close/>
                </a:path>
              </a:pathLst>
            </a:custGeom>
            <a:solidFill>
              <a:srgbClr val="FEBA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9"/>
            <p:cNvSpPr/>
            <p:nvPr/>
          </p:nvSpPr>
          <p:spPr>
            <a:xfrm>
              <a:off x="4574500" y="-1330575"/>
              <a:ext cx="29775" cy="91125"/>
            </a:xfrm>
            <a:custGeom>
              <a:rect b="b" l="l" r="r" t="t"/>
              <a:pathLst>
                <a:path extrusionOk="0" h="3645" w="1191">
                  <a:moveTo>
                    <a:pt x="0" y="1"/>
                  </a:moveTo>
                  <a:lnTo>
                    <a:pt x="0" y="1"/>
                  </a:lnTo>
                  <a:cubicBezTo>
                    <a:pt x="476" y="3346"/>
                    <a:pt x="155" y="3644"/>
                    <a:pt x="131" y="3644"/>
                  </a:cubicBezTo>
                  <a:cubicBezTo>
                    <a:pt x="155" y="3644"/>
                    <a:pt x="548" y="3573"/>
                    <a:pt x="786" y="3263"/>
                  </a:cubicBezTo>
                  <a:cubicBezTo>
                    <a:pt x="976" y="3025"/>
                    <a:pt x="1072" y="2680"/>
                    <a:pt x="1119" y="2144"/>
                  </a:cubicBezTo>
                  <a:cubicBezTo>
                    <a:pt x="1131" y="1560"/>
                    <a:pt x="1119" y="1406"/>
                    <a:pt x="1131" y="1179"/>
                  </a:cubicBezTo>
                  <a:cubicBezTo>
                    <a:pt x="1191" y="239"/>
                    <a:pt x="714" y="48"/>
                    <a:pt x="0" y="1"/>
                  </a:cubicBezTo>
                  <a:close/>
                </a:path>
              </a:pathLst>
            </a:custGeom>
            <a:solidFill>
              <a:srgbClr val="FEBA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9"/>
            <p:cNvSpPr/>
            <p:nvPr/>
          </p:nvSpPr>
          <p:spPr>
            <a:xfrm>
              <a:off x="4526875" y="-1341975"/>
              <a:ext cx="59250" cy="51925"/>
            </a:xfrm>
            <a:custGeom>
              <a:rect b="b" l="l" r="r" t="t"/>
              <a:pathLst>
                <a:path extrusionOk="0" h="2077" w="2370">
                  <a:moveTo>
                    <a:pt x="1764" y="1"/>
                  </a:moveTo>
                  <a:cubicBezTo>
                    <a:pt x="1448" y="1"/>
                    <a:pt x="993" y="194"/>
                    <a:pt x="845" y="254"/>
                  </a:cubicBezTo>
                  <a:cubicBezTo>
                    <a:pt x="429" y="409"/>
                    <a:pt x="310" y="564"/>
                    <a:pt x="179" y="921"/>
                  </a:cubicBezTo>
                  <a:cubicBezTo>
                    <a:pt x="0" y="1397"/>
                    <a:pt x="95" y="2076"/>
                    <a:pt x="95" y="2076"/>
                  </a:cubicBezTo>
                  <a:lnTo>
                    <a:pt x="357" y="1945"/>
                  </a:lnTo>
                  <a:lnTo>
                    <a:pt x="536" y="1945"/>
                  </a:lnTo>
                  <a:cubicBezTo>
                    <a:pt x="536" y="1945"/>
                    <a:pt x="512" y="1576"/>
                    <a:pt x="583" y="1409"/>
                  </a:cubicBezTo>
                  <a:cubicBezTo>
                    <a:pt x="650" y="1254"/>
                    <a:pt x="821" y="880"/>
                    <a:pt x="1348" y="880"/>
                  </a:cubicBezTo>
                  <a:cubicBezTo>
                    <a:pt x="1385" y="880"/>
                    <a:pt x="1424" y="881"/>
                    <a:pt x="1465" y="885"/>
                  </a:cubicBezTo>
                  <a:cubicBezTo>
                    <a:pt x="1547" y="896"/>
                    <a:pt x="1631" y="901"/>
                    <a:pt x="1714" y="901"/>
                  </a:cubicBezTo>
                  <a:cubicBezTo>
                    <a:pt x="2004" y="901"/>
                    <a:pt x="2277" y="836"/>
                    <a:pt x="2369" y="707"/>
                  </a:cubicBezTo>
                  <a:cubicBezTo>
                    <a:pt x="2369" y="707"/>
                    <a:pt x="2143" y="231"/>
                    <a:pt x="2036" y="100"/>
                  </a:cubicBezTo>
                  <a:cubicBezTo>
                    <a:pt x="1981" y="28"/>
                    <a:pt x="1882" y="1"/>
                    <a:pt x="1764" y="1"/>
                  </a:cubicBezTo>
                  <a:close/>
                </a:path>
              </a:pathLst>
            </a:custGeom>
            <a:solidFill>
              <a:srgbClr val="2F0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9"/>
            <p:cNvSpPr/>
            <p:nvPr/>
          </p:nvSpPr>
          <p:spPr>
            <a:xfrm>
              <a:off x="4526275" y="-1252125"/>
              <a:ext cx="48250" cy="37075"/>
            </a:xfrm>
            <a:custGeom>
              <a:rect b="b" l="l" r="r" t="t"/>
              <a:pathLst>
                <a:path extrusionOk="0" h="1483" w="1930">
                  <a:moveTo>
                    <a:pt x="1929" y="494"/>
                  </a:moveTo>
                  <a:lnTo>
                    <a:pt x="1929" y="495"/>
                  </a:lnTo>
                  <a:lnTo>
                    <a:pt x="1929" y="495"/>
                  </a:lnTo>
                  <a:cubicBezTo>
                    <a:pt x="1929" y="495"/>
                    <a:pt x="1929" y="494"/>
                    <a:pt x="1929" y="494"/>
                  </a:cubicBezTo>
                  <a:close/>
                  <a:moveTo>
                    <a:pt x="486" y="0"/>
                  </a:moveTo>
                  <a:cubicBezTo>
                    <a:pt x="252" y="0"/>
                    <a:pt x="0" y="1197"/>
                    <a:pt x="0" y="1197"/>
                  </a:cubicBezTo>
                  <a:lnTo>
                    <a:pt x="1786" y="1482"/>
                  </a:lnTo>
                  <a:lnTo>
                    <a:pt x="1929" y="495"/>
                  </a:lnTo>
                  <a:lnTo>
                    <a:pt x="1929" y="495"/>
                  </a:lnTo>
                  <a:cubicBezTo>
                    <a:pt x="1927" y="497"/>
                    <a:pt x="1901" y="499"/>
                    <a:pt x="1859" y="499"/>
                  </a:cubicBezTo>
                  <a:cubicBezTo>
                    <a:pt x="1637" y="499"/>
                    <a:pt x="942" y="443"/>
                    <a:pt x="548" y="30"/>
                  </a:cubicBezTo>
                  <a:cubicBezTo>
                    <a:pt x="528" y="10"/>
                    <a:pt x="507" y="0"/>
                    <a:pt x="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9"/>
            <p:cNvSpPr/>
            <p:nvPr/>
          </p:nvSpPr>
          <p:spPr>
            <a:xfrm>
              <a:off x="4536975" y="-1252875"/>
              <a:ext cx="75050" cy="38825"/>
            </a:xfrm>
            <a:custGeom>
              <a:rect b="b" l="l" r="r" t="t"/>
              <a:pathLst>
                <a:path extrusionOk="0" h="1553" w="3002">
                  <a:moveTo>
                    <a:pt x="2549" y="0"/>
                  </a:moveTo>
                  <a:cubicBezTo>
                    <a:pt x="2549" y="0"/>
                    <a:pt x="2477" y="215"/>
                    <a:pt x="1870" y="357"/>
                  </a:cubicBezTo>
                  <a:cubicBezTo>
                    <a:pt x="1567" y="435"/>
                    <a:pt x="1324" y="477"/>
                    <a:pt x="1117" y="477"/>
                  </a:cubicBezTo>
                  <a:cubicBezTo>
                    <a:pt x="941" y="477"/>
                    <a:pt x="792" y="447"/>
                    <a:pt x="656" y="381"/>
                  </a:cubicBezTo>
                  <a:cubicBezTo>
                    <a:pt x="656" y="381"/>
                    <a:pt x="1" y="1000"/>
                    <a:pt x="441" y="1334"/>
                  </a:cubicBezTo>
                  <a:cubicBezTo>
                    <a:pt x="650" y="1493"/>
                    <a:pt x="921" y="1552"/>
                    <a:pt x="1208" y="1552"/>
                  </a:cubicBezTo>
                  <a:cubicBezTo>
                    <a:pt x="2036" y="1552"/>
                    <a:pt x="3001" y="1060"/>
                    <a:pt x="3001" y="1060"/>
                  </a:cubicBezTo>
                  <a:lnTo>
                    <a:pt x="25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9"/>
            <p:cNvSpPr/>
            <p:nvPr/>
          </p:nvSpPr>
          <p:spPr>
            <a:xfrm>
              <a:off x="4466875" y="-1030525"/>
              <a:ext cx="128475" cy="435200"/>
            </a:xfrm>
            <a:custGeom>
              <a:rect b="b" l="l" r="r" t="t"/>
              <a:pathLst>
                <a:path extrusionOk="0" h="17408" w="5139">
                  <a:moveTo>
                    <a:pt x="5138" y="0"/>
                  </a:moveTo>
                  <a:lnTo>
                    <a:pt x="2079" y="72"/>
                  </a:lnTo>
                  <a:cubicBezTo>
                    <a:pt x="2079" y="72"/>
                    <a:pt x="1626" y="750"/>
                    <a:pt x="1186" y="2096"/>
                  </a:cubicBezTo>
                  <a:cubicBezTo>
                    <a:pt x="733" y="3453"/>
                    <a:pt x="947" y="7156"/>
                    <a:pt x="840" y="8751"/>
                  </a:cubicBezTo>
                  <a:cubicBezTo>
                    <a:pt x="769" y="9787"/>
                    <a:pt x="805" y="10990"/>
                    <a:pt x="436" y="12776"/>
                  </a:cubicBezTo>
                  <a:cubicBezTo>
                    <a:pt x="80" y="14521"/>
                    <a:pt x="0" y="17407"/>
                    <a:pt x="722" y="17407"/>
                  </a:cubicBezTo>
                  <a:cubicBezTo>
                    <a:pt x="748" y="17407"/>
                    <a:pt x="776" y="17403"/>
                    <a:pt x="805" y="17395"/>
                  </a:cubicBezTo>
                  <a:cubicBezTo>
                    <a:pt x="1196" y="17226"/>
                    <a:pt x="1527" y="16746"/>
                    <a:pt x="2165" y="16746"/>
                  </a:cubicBezTo>
                  <a:cubicBezTo>
                    <a:pt x="2382" y="16746"/>
                    <a:pt x="2634" y="16801"/>
                    <a:pt x="2936" y="16943"/>
                  </a:cubicBezTo>
                  <a:cubicBezTo>
                    <a:pt x="2946" y="16948"/>
                    <a:pt x="2956" y="16950"/>
                    <a:pt x="2966" y="16950"/>
                  </a:cubicBezTo>
                  <a:cubicBezTo>
                    <a:pt x="3429" y="16950"/>
                    <a:pt x="3534" y="11953"/>
                    <a:pt x="3686" y="11371"/>
                  </a:cubicBezTo>
                  <a:cubicBezTo>
                    <a:pt x="3829" y="10752"/>
                    <a:pt x="4400" y="10156"/>
                    <a:pt x="4543" y="9263"/>
                  </a:cubicBezTo>
                  <a:cubicBezTo>
                    <a:pt x="4698" y="8370"/>
                    <a:pt x="4996" y="6513"/>
                    <a:pt x="5138" y="4048"/>
                  </a:cubicBezTo>
                  <a:lnTo>
                    <a:pt x="51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9"/>
            <p:cNvSpPr/>
            <p:nvPr/>
          </p:nvSpPr>
          <p:spPr>
            <a:xfrm>
              <a:off x="4508400" y="-928200"/>
              <a:ext cx="81900" cy="323525"/>
            </a:xfrm>
            <a:custGeom>
              <a:rect b="b" l="l" r="r" t="t"/>
              <a:pathLst>
                <a:path extrusionOk="0" h="12941" w="3276">
                  <a:moveTo>
                    <a:pt x="3100" y="1"/>
                  </a:moveTo>
                  <a:cubicBezTo>
                    <a:pt x="3022" y="1"/>
                    <a:pt x="2918" y="149"/>
                    <a:pt x="2835" y="789"/>
                  </a:cubicBezTo>
                  <a:cubicBezTo>
                    <a:pt x="2835" y="3706"/>
                    <a:pt x="1942" y="6599"/>
                    <a:pt x="977" y="7171"/>
                  </a:cubicBezTo>
                  <a:cubicBezTo>
                    <a:pt x="418" y="7492"/>
                    <a:pt x="84" y="11600"/>
                    <a:pt x="1" y="12814"/>
                  </a:cubicBezTo>
                  <a:cubicBezTo>
                    <a:pt x="160" y="12761"/>
                    <a:pt x="335" y="12725"/>
                    <a:pt x="532" y="12725"/>
                  </a:cubicBezTo>
                  <a:cubicBezTo>
                    <a:pt x="776" y="12725"/>
                    <a:pt x="1053" y="12781"/>
                    <a:pt x="1370" y="12933"/>
                  </a:cubicBezTo>
                  <a:cubicBezTo>
                    <a:pt x="1380" y="12938"/>
                    <a:pt x="1390" y="12940"/>
                    <a:pt x="1400" y="12940"/>
                  </a:cubicBezTo>
                  <a:cubicBezTo>
                    <a:pt x="1877" y="12940"/>
                    <a:pt x="2326" y="7480"/>
                    <a:pt x="2465" y="6897"/>
                  </a:cubicBezTo>
                  <a:cubicBezTo>
                    <a:pt x="2620" y="6301"/>
                    <a:pt x="2585" y="6087"/>
                    <a:pt x="2739" y="5194"/>
                  </a:cubicBezTo>
                  <a:cubicBezTo>
                    <a:pt x="2799" y="4801"/>
                    <a:pt x="2894" y="4218"/>
                    <a:pt x="2989" y="3492"/>
                  </a:cubicBezTo>
                  <a:cubicBezTo>
                    <a:pt x="3013" y="2253"/>
                    <a:pt x="3275" y="1098"/>
                    <a:pt x="3216" y="110"/>
                  </a:cubicBezTo>
                  <a:cubicBezTo>
                    <a:pt x="3216" y="110"/>
                    <a:pt x="3167" y="1"/>
                    <a:pt x="3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9"/>
            <p:cNvSpPr/>
            <p:nvPr/>
          </p:nvSpPr>
          <p:spPr>
            <a:xfrm>
              <a:off x="4503950" y="-1306525"/>
              <a:ext cx="40800" cy="77325"/>
            </a:xfrm>
            <a:custGeom>
              <a:rect b="b" l="l" r="r" t="t"/>
              <a:pathLst>
                <a:path extrusionOk="0" h="3093" w="1632">
                  <a:moveTo>
                    <a:pt x="1408" y="1"/>
                  </a:moveTo>
                  <a:cubicBezTo>
                    <a:pt x="1249" y="1"/>
                    <a:pt x="934" y="20"/>
                    <a:pt x="846" y="170"/>
                  </a:cubicBezTo>
                  <a:cubicBezTo>
                    <a:pt x="738" y="348"/>
                    <a:pt x="750" y="991"/>
                    <a:pt x="560" y="1432"/>
                  </a:cubicBezTo>
                  <a:cubicBezTo>
                    <a:pt x="381" y="1884"/>
                    <a:pt x="0" y="2956"/>
                    <a:pt x="262" y="3075"/>
                  </a:cubicBezTo>
                  <a:cubicBezTo>
                    <a:pt x="292" y="3087"/>
                    <a:pt x="327" y="3092"/>
                    <a:pt x="365" y="3092"/>
                  </a:cubicBezTo>
                  <a:cubicBezTo>
                    <a:pt x="676" y="3092"/>
                    <a:pt x="1225" y="2729"/>
                    <a:pt x="1405" y="2432"/>
                  </a:cubicBezTo>
                  <a:cubicBezTo>
                    <a:pt x="1631" y="2099"/>
                    <a:pt x="1572" y="456"/>
                    <a:pt x="1500" y="3"/>
                  </a:cubicBezTo>
                  <a:cubicBezTo>
                    <a:pt x="1500" y="3"/>
                    <a:pt x="1464" y="1"/>
                    <a:pt x="14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9"/>
            <p:cNvSpPr/>
            <p:nvPr/>
          </p:nvSpPr>
          <p:spPr>
            <a:xfrm>
              <a:off x="4606625" y="-1311400"/>
              <a:ext cx="22350" cy="65425"/>
            </a:xfrm>
            <a:custGeom>
              <a:rect b="b" l="l" r="r" t="t"/>
              <a:pathLst>
                <a:path extrusionOk="0" h="2617" w="894">
                  <a:moveTo>
                    <a:pt x="238" y="0"/>
                  </a:moveTo>
                  <a:cubicBezTo>
                    <a:pt x="186" y="0"/>
                    <a:pt x="144" y="20"/>
                    <a:pt x="144" y="20"/>
                  </a:cubicBezTo>
                  <a:cubicBezTo>
                    <a:pt x="251" y="127"/>
                    <a:pt x="191" y="365"/>
                    <a:pt x="96" y="782"/>
                  </a:cubicBezTo>
                  <a:cubicBezTo>
                    <a:pt x="1" y="1198"/>
                    <a:pt x="25" y="2258"/>
                    <a:pt x="180" y="2425"/>
                  </a:cubicBezTo>
                  <a:cubicBezTo>
                    <a:pt x="253" y="2516"/>
                    <a:pt x="344" y="2617"/>
                    <a:pt x="441" y="2617"/>
                  </a:cubicBezTo>
                  <a:cubicBezTo>
                    <a:pt x="532" y="2617"/>
                    <a:pt x="628" y="2525"/>
                    <a:pt x="715" y="2246"/>
                  </a:cubicBezTo>
                  <a:cubicBezTo>
                    <a:pt x="894" y="1675"/>
                    <a:pt x="620" y="1317"/>
                    <a:pt x="441" y="1091"/>
                  </a:cubicBezTo>
                  <a:cubicBezTo>
                    <a:pt x="263" y="865"/>
                    <a:pt x="453" y="234"/>
                    <a:pt x="382" y="79"/>
                  </a:cubicBezTo>
                  <a:cubicBezTo>
                    <a:pt x="342" y="16"/>
                    <a:pt x="286" y="0"/>
                    <a:pt x="2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9"/>
            <p:cNvSpPr/>
            <p:nvPr/>
          </p:nvSpPr>
          <p:spPr>
            <a:xfrm>
              <a:off x="4511375" y="-1363125"/>
              <a:ext cx="97375" cy="59900"/>
            </a:xfrm>
            <a:custGeom>
              <a:rect b="b" l="l" r="r" t="t"/>
              <a:pathLst>
                <a:path extrusionOk="0" h="2396" w="3895">
                  <a:moveTo>
                    <a:pt x="2143" y="0"/>
                  </a:moveTo>
                  <a:cubicBezTo>
                    <a:pt x="2096" y="0"/>
                    <a:pt x="2049" y="2"/>
                    <a:pt x="2001" y="5"/>
                  </a:cubicBezTo>
                  <a:cubicBezTo>
                    <a:pt x="894" y="100"/>
                    <a:pt x="1" y="969"/>
                    <a:pt x="370" y="2339"/>
                  </a:cubicBezTo>
                  <a:cubicBezTo>
                    <a:pt x="381" y="2379"/>
                    <a:pt x="420" y="2396"/>
                    <a:pt x="484" y="2396"/>
                  </a:cubicBezTo>
                  <a:cubicBezTo>
                    <a:pt x="757" y="2396"/>
                    <a:pt x="1486" y="2085"/>
                    <a:pt x="2394" y="2017"/>
                  </a:cubicBezTo>
                  <a:cubicBezTo>
                    <a:pt x="2954" y="1975"/>
                    <a:pt x="3329" y="1975"/>
                    <a:pt x="3564" y="1975"/>
                  </a:cubicBezTo>
                  <a:cubicBezTo>
                    <a:pt x="3799" y="1975"/>
                    <a:pt x="3894" y="1975"/>
                    <a:pt x="3894" y="1934"/>
                  </a:cubicBezTo>
                  <a:cubicBezTo>
                    <a:pt x="3894" y="760"/>
                    <a:pt x="3185" y="0"/>
                    <a:pt x="2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9"/>
            <p:cNvSpPr/>
            <p:nvPr/>
          </p:nvSpPr>
          <p:spPr>
            <a:xfrm>
              <a:off x="4559900" y="-1362850"/>
              <a:ext cx="52725" cy="50175"/>
            </a:xfrm>
            <a:custGeom>
              <a:rect b="b" l="l" r="r" t="t"/>
              <a:pathLst>
                <a:path extrusionOk="0" h="2007" w="2109">
                  <a:moveTo>
                    <a:pt x="216" y="0"/>
                  </a:moveTo>
                  <a:cubicBezTo>
                    <a:pt x="164" y="0"/>
                    <a:pt x="112" y="2"/>
                    <a:pt x="60" y="6"/>
                  </a:cubicBezTo>
                  <a:cubicBezTo>
                    <a:pt x="48" y="6"/>
                    <a:pt x="24" y="6"/>
                    <a:pt x="1" y="30"/>
                  </a:cubicBezTo>
                  <a:lnTo>
                    <a:pt x="179" y="244"/>
                  </a:lnTo>
                  <a:cubicBezTo>
                    <a:pt x="489" y="696"/>
                    <a:pt x="596" y="1482"/>
                    <a:pt x="620" y="2006"/>
                  </a:cubicBezTo>
                  <a:cubicBezTo>
                    <a:pt x="868" y="1992"/>
                    <a:pt x="1084" y="1987"/>
                    <a:pt x="1268" y="1987"/>
                  </a:cubicBezTo>
                  <a:cubicBezTo>
                    <a:pt x="1579" y="1987"/>
                    <a:pt x="1801" y="2000"/>
                    <a:pt x="1939" y="2000"/>
                  </a:cubicBezTo>
                  <a:cubicBezTo>
                    <a:pt x="2052" y="2000"/>
                    <a:pt x="2108" y="1991"/>
                    <a:pt x="2108" y="1959"/>
                  </a:cubicBezTo>
                  <a:cubicBezTo>
                    <a:pt x="2108" y="801"/>
                    <a:pt x="1264" y="0"/>
                    <a:pt x="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9"/>
            <p:cNvSpPr/>
            <p:nvPr/>
          </p:nvSpPr>
          <p:spPr>
            <a:xfrm>
              <a:off x="4499175" y="-1318525"/>
              <a:ext cx="138750" cy="26375"/>
            </a:xfrm>
            <a:custGeom>
              <a:rect b="b" l="l" r="r" t="t"/>
              <a:pathLst>
                <a:path extrusionOk="0" h="1055" w="5550">
                  <a:moveTo>
                    <a:pt x="4069" y="1"/>
                  </a:moveTo>
                  <a:cubicBezTo>
                    <a:pt x="3067" y="1"/>
                    <a:pt x="1383" y="229"/>
                    <a:pt x="691" y="555"/>
                  </a:cubicBezTo>
                  <a:cubicBezTo>
                    <a:pt x="406" y="709"/>
                    <a:pt x="1" y="1055"/>
                    <a:pt x="1" y="1055"/>
                  </a:cubicBezTo>
                  <a:cubicBezTo>
                    <a:pt x="322" y="840"/>
                    <a:pt x="1513" y="638"/>
                    <a:pt x="2025" y="531"/>
                  </a:cubicBezTo>
                  <a:cubicBezTo>
                    <a:pt x="2370" y="460"/>
                    <a:pt x="3399" y="343"/>
                    <a:pt x="4193" y="343"/>
                  </a:cubicBezTo>
                  <a:cubicBezTo>
                    <a:pt x="4603" y="343"/>
                    <a:pt x="4950" y="374"/>
                    <a:pt x="5109" y="459"/>
                  </a:cubicBezTo>
                  <a:cubicBezTo>
                    <a:pt x="5549" y="269"/>
                    <a:pt x="5049" y="90"/>
                    <a:pt x="4585" y="31"/>
                  </a:cubicBezTo>
                  <a:cubicBezTo>
                    <a:pt x="4451" y="10"/>
                    <a:pt x="4274" y="1"/>
                    <a:pt x="40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9"/>
            <p:cNvSpPr/>
            <p:nvPr/>
          </p:nvSpPr>
          <p:spPr>
            <a:xfrm>
              <a:off x="4522400" y="-1301100"/>
              <a:ext cx="61925" cy="76650"/>
            </a:xfrm>
            <a:custGeom>
              <a:rect b="b" l="l" r="r" t="t"/>
              <a:pathLst>
                <a:path extrusionOk="0" h="3066" w="2477">
                  <a:moveTo>
                    <a:pt x="310" y="0"/>
                  </a:moveTo>
                  <a:lnTo>
                    <a:pt x="48" y="24"/>
                  </a:lnTo>
                  <a:cubicBezTo>
                    <a:pt x="48" y="24"/>
                    <a:pt x="0" y="1024"/>
                    <a:pt x="536" y="1977"/>
                  </a:cubicBezTo>
                  <a:cubicBezTo>
                    <a:pt x="1077" y="2972"/>
                    <a:pt x="1994" y="3065"/>
                    <a:pt x="2321" y="3065"/>
                  </a:cubicBezTo>
                  <a:cubicBezTo>
                    <a:pt x="2397" y="3065"/>
                    <a:pt x="2441" y="3060"/>
                    <a:pt x="2441" y="3060"/>
                  </a:cubicBezTo>
                  <a:lnTo>
                    <a:pt x="2477" y="2929"/>
                  </a:lnTo>
                  <a:lnTo>
                    <a:pt x="2477" y="2929"/>
                  </a:lnTo>
                  <a:cubicBezTo>
                    <a:pt x="2469" y="2930"/>
                    <a:pt x="2460" y="2930"/>
                    <a:pt x="2452" y="2930"/>
                  </a:cubicBezTo>
                  <a:cubicBezTo>
                    <a:pt x="1841" y="2930"/>
                    <a:pt x="1222" y="2505"/>
                    <a:pt x="905" y="1977"/>
                  </a:cubicBezTo>
                  <a:cubicBezTo>
                    <a:pt x="489" y="1274"/>
                    <a:pt x="405" y="31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9"/>
            <p:cNvSpPr/>
            <p:nvPr/>
          </p:nvSpPr>
          <p:spPr>
            <a:xfrm>
              <a:off x="4579250" y="-1299325"/>
              <a:ext cx="38425" cy="74450"/>
            </a:xfrm>
            <a:custGeom>
              <a:rect b="b" l="l" r="r" t="t"/>
              <a:pathLst>
                <a:path extrusionOk="0" h="2978" w="1537">
                  <a:moveTo>
                    <a:pt x="1417" y="1"/>
                  </a:moveTo>
                  <a:cubicBezTo>
                    <a:pt x="1453" y="1442"/>
                    <a:pt x="584" y="2811"/>
                    <a:pt x="72" y="2847"/>
                  </a:cubicBezTo>
                  <a:cubicBezTo>
                    <a:pt x="72" y="2847"/>
                    <a:pt x="1" y="2954"/>
                    <a:pt x="72" y="2977"/>
                  </a:cubicBezTo>
                  <a:cubicBezTo>
                    <a:pt x="1263" y="2906"/>
                    <a:pt x="1489" y="608"/>
                    <a:pt x="1489" y="608"/>
                  </a:cubicBezTo>
                  <a:cubicBezTo>
                    <a:pt x="1489" y="608"/>
                    <a:pt x="1536" y="1"/>
                    <a:pt x="1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9"/>
            <p:cNvSpPr/>
            <p:nvPr/>
          </p:nvSpPr>
          <p:spPr>
            <a:xfrm>
              <a:off x="4475975" y="-1048100"/>
              <a:ext cx="134850" cy="24275"/>
            </a:xfrm>
            <a:custGeom>
              <a:rect b="b" l="l" r="r" t="t"/>
              <a:pathLst>
                <a:path extrusionOk="0" h="971" w="5394">
                  <a:moveTo>
                    <a:pt x="441" y="1"/>
                  </a:moveTo>
                  <a:cubicBezTo>
                    <a:pt x="441" y="1"/>
                    <a:pt x="0" y="715"/>
                    <a:pt x="488" y="787"/>
                  </a:cubicBezTo>
                  <a:cubicBezTo>
                    <a:pt x="1397" y="926"/>
                    <a:pt x="2266" y="971"/>
                    <a:pt x="3010" y="971"/>
                  </a:cubicBezTo>
                  <a:cubicBezTo>
                    <a:pt x="4362" y="971"/>
                    <a:pt x="5298" y="822"/>
                    <a:pt x="5298" y="822"/>
                  </a:cubicBezTo>
                  <a:cubicBezTo>
                    <a:pt x="5298" y="822"/>
                    <a:pt x="5394" y="798"/>
                    <a:pt x="5298" y="203"/>
                  </a:cubicBezTo>
                  <a:cubicBezTo>
                    <a:pt x="5050" y="242"/>
                    <a:pt x="4391" y="265"/>
                    <a:pt x="3635" y="265"/>
                  </a:cubicBezTo>
                  <a:cubicBezTo>
                    <a:pt x="2287" y="265"/>
                    <a:pt x="631" y="191"/>
                    <a:pt x="4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9"/>
            <p:cNvSpPr/>
            <p:nvPr/>
          </p:nvSpPr>
          <p:spPr>
            <a:xfrm>
              <a:off x="4601375" y="-1053450"/>
              <a:ext cx="50225" cy="26025"/>
            </a:xfrm>
            <a:custGeom>
              <a:rect b="b" l="l" r="r" t="t"/>
              <a:pathLst>
                <a:path extrusionOk="0" h="1041" w="2009">
                  <a:moveTo>
                    <a:pt x="1818" y="0"/>
                  </a:moveTo>
                  <a:cubicBezTo>
                    <a:pt x="1604" y="108"/>
                    <a:pt x="1497" y="167"/>
                    <a:pt x="175" y="441"/>
                  </a:cubicBezTo>
                  <a:cubicBezTo>
                    <a:pt x="175" y="441"/>
                    <a:pt x="1" y="1040"/>
                    <a:pt x="246" y="1040"/>
                  </a:cubicBezTo>
                  <a:cubicBezTo>
                    <a:pt x="257" y="1040"/>
                    <a:pt x="269" y="1039"/>
                    <a:pt x="282" y="1036"/>
                  </a:cubicBezTo>
                  <a:cubicBezTo>
                    <a:pt x="1854" y="762"/>
                    <a:pt x="1937" y="655"/>
                    <a:pt x="1937" y="655"/>
                  </a:cubicBezTo>
                  <a:cubicBezTo>
                    <a:pt x="1937" y="655"/>
                    <a:pt x="2009" y="405"/>
                    <a:pt x="18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9"/>
            <p:cNvSpPr/>
            <p:nvPr/>
          </p:nvSpPr>
          <p:spPr>
            <a:xfrm>
              <a:off x="4516225" y="-1359450"/>
              <a:ext cx="104125" cy="52725"/>
            </a:xfrm>
            <a:custGeom>
              <a:rect b="b" l="l" r="r" t="t"/>
              <a:pathLst>
                <a:path extrusionOk="0" h="2109" w="4165">
                  <a:moveTo>
                    <a:pt x="2489" y="0"/>
                  </a:moveTo>
                  <a:cubicBezTo>
                    <a:pt x="2472" y="0"/>
                    <a:pt x="2455" y="1"/>
                    <a:pt x="2438" y="1"/>
                  </a:cubicBezTo>
                  <a:cubicBezTo>
                    <a:pt x="1117" y="13"/>
                    <a:pt x="486" y="787"/>
                    <a:pt x="259" y="1191"/>
                  </a:cubicBezTo>
                  <a:cubicBezTo>
                    <a:pt x="140" y="1406"/>
                    <a:pt x="57" y="1549"/>
                    <a:pt x="45" y="1584"/>
                  </a:cubicBezTo>
                  <a:cubicBezTo>
                    <a:pt x="45" y="1584"/>
                    <a:pt x="46" y="1584"/>
                    <a:pt x="46" y="1584"/>
                  </a:cubicBezTo>
                  <a:lnTo>
                    <a:pt x="46" y="1584"/>
                  </a:lnTo>
                  <a:cubicBezTo>
                    <a:pt x="67" y="1584"/>
                    <a:pt x="0" y="2108"/>
                    <a:pt x="113" y="2108"/>
                  </a:cubicBezTo>
                  <a:cubicBezTo>
                    <a:pt x="114" y="2108"/>
                    <a:pt x="115" y="2108"/>
                    <a:pt x="116" y="2108"/>
                  </a:cubicBezTo>
                  <a:cubicBezTo>
                    <a:pt x="200" y="2096"/>
                    <a:pt x="474" y="2037"/>
                    <a:pt x="593" y="1977"/>
                  </a:cubicBezTo>
                  <a:cubicBezTo>
                    <a:pt x="795" y="1858"/>
                    <a:pt x="1676" y="1072"/>
                    <a:pt x="2498" y="1072"/>
                  </a:cubicBezTo>
                  <a:cubicBezTo>
                    <a:pt x="3641" y="1072"/>
                    <a:pt x="4129" y="1632"/>
                    <a:pt x="4165" y="1727"/>
                  </a:cubicBezTo>
                  <a:cubicBezTo>
                    <a:pt x="4165" y="1727"/>
                    <a:pt x="4117" y="989"/>
                    <a:pt x="4069" y="894"/>
                  </a:cubicBezTo>
                  <a:cubicBezTo>
                    <a:pt x="4034" y="777"/>
                    <a:pt x="3606" y="0"/>
                    <a:pt x="2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9"/>
            <p:cNvSpPr/>
            <p:nvPr/>
          </p:nvSpPr>
          <p:spPr>
            <a:xfrm>
              <a:off x="4510800" y="-1319850"/>
              <a:ext cx="11925" cy="14100"/>
            </a:xfrm>
            <a:custGeom>
              <a:rect b="b" l="l" r="r" t="t"/>
              <a:pathLst>
                <a:path extrusionOk="0" h="564" w="477">
                  <a:moveTo>
                    <a:pt x="322" y="0"/>
                  </a:moveTo>
                  <a:cubicBezTo>
                    <a:pt x="322" y="0"/>
                    <a:pt x="203" y="167"/>
                    <a:pt x="0" y="227"/>
                  </a:cubicBezTo>
                  <a:cubicBezTo>
                    <a:pt x="0" y="227"/>
                    <a:pt x="36" y="417"/>
                    <a:pt x="60" y="512"/>
                  </a:cubicBezTo>
                  <a:cubicBezTo>
                    <a:pt x="76" y="550"/>
                    <a:pt x="141" y="563"/>
                    <a:pt x="212" y="563"/>
                  </a:cubicBezTo>
                  <a:cubicBezTo>
                    <a:pt x="299" y="563"/>
                    <a:pt x="396" y="544"/>
                    <a:pt x="429" y="524"/>
                  </a:cubicBezTo>
                  <a:cubicBezTo>
                    <a:pt x="476" y="512"/>
                    <a:pt x="405" y="250"/>
                    <a:pt x="345" y="96"/>
                  </a:cubicBez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9"/>
            <p:cNvSpPr/>
            <p:nvPr/>
          </p:nvSpPr>
          <p:spPr>
            <a:xfrm>
              <a:off x="4507825" y="-1315425"/>
              <a:ext cx="8050" cy="10775"/>
            </a:xfrm>
            <a:custGeom>
              <a:rect b="b" l="l" r="r" t="t"/>
              <a:pathLst>
                <a:path extrusionOk="0" h="431" w="322">
                  <a:moveTo>
                    <a:pt x="133" y="1"/>
                  </a:moveTo>
                  <a:cubicBezTo>
                    <a:pt x="129" y="1"/>
                    <a:pt x="124" y="1"/>
                    <a:pt x="119" y="2"/>
                  </a:cubicBezTo>
                  <a:cubicBezTo>
                    <a:pt x="107" y="2"/>
                    <a:pt x="107" y="2"/>
                    <a:pt x="95" y="26"/>
                  </a:cubicBezTo>
                  <a:lnTo>
                    <a:pt x="0" y="50"/>
                  </a:lnTo>
                  <a:lnTo>
                    <a:pt x="24" y="133"/>
                  </a:lnTo>
                  <a:lnTo>
                    <a:pt x="24" y="228"/>
                  </a:lnTo>
                  <a:cubicBezTo>
                    <a:pt x="24" y="252"/>
                    <a:pt x="36" y="276"/>
                    <a:pt x="36" y="288"/>
                  </a:cubicBezTo>
                  <a:lnTo>
                    <a:pt x="60" y="431"/>
                  </a:lnTo>
                  <a:lnTo>
                    <a:pt x="202" y="407"/>
                  </a:lnTo>
                  <a:lnTo>
                    <a:pt x="214" y="407"/>
                  </a:lnTo>
                  <a:cubicBezTo>
                    <a:pt x="274" y="395"/>
                    <a:pt x="322" y="288"/>
                    <a:pt x="298" y="181"/>
                  </a:cubicBezTo>
                  <a:cubicBezTo>
                    <a:pt x="286" y="91"/>
                    <a:pt x="212" y="1"/>
                    <a:pt x="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9"/>
            <p:cNvSpPr/>
            <p:nvPr/>
          </p:nvSpPr>
          <p:spPr>
            <a:xfrm>
              <a:off x="4504825" y="-1314525"/>
              <a:ext cx="7775" cy="9600"/>
            </a:xfrm>
            <a:custGeom>
              <a:rect b="b" l="l" r="r" t="t"/>
              <a:pathLst>
                <a:path extrusionOk="0" h="384" w="311">
                  <a:moveTo>
                    <a:pt x="136" y="1"/>
                  </a:moveTo>
                  <a:cubicBezTo>
                    <a:pt x="131" y="1"/>
                    <a:pt x="125" y="1"/>
                    <a:pt x="120" y="2"/>
                  </a:cubicBezTo>
                  <a:cubicBezTo>
                    <a:pt x="49" y="2"/>
                    <a:pt x="1" y="97"/>
                    <a:pt x="13" y="204"/>
                  </a:cubicBezTo>
                  <a:cubicBezTo>
                    <a:pt x="35" y="304"/>
                    <a:pt x="110" y="384"/>
                    <a:pt x="178" y="384"/>
                  </a:cubicBezTo>
                  <a:cubicBezTo>
                    <a:pt x="182" y="384"/>
                    <a:pt x="187" y="383"/>
                    <a:pt x="191" y="383"/>
                  </a:cubicBezTo>
                  <a:cubicBezTo>
                    <a:pt x="275" y="383"/>
                    <a:pt x="311" y="287"/>
                    <a:pt x="299" y="180"/>
                  </a:cubicBezTo>
                  <a:cubicBezTo>
                    <a:pt x="287" y="80"/>
                    <a:pt x="214" y="1"/>
                    <a:pt x="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9"/>
            <p:cNvSpPr/>
            <p:nvPr/>
          </p:nvSpPr>
          <p:spPr>
            <a:xfrm>
              <a:off x="4475975" y="-897550"/>
              <a:ext cx="61150" cy="74925"/>
            </a:xfrm>
            <a:custGeom>
              <a:rect b="b" l="l" r="r" t="t"/>
              <a:pathLst>
                <a:path extrusionOk="0" h="2997" w="2446">
                  <a:moveTo>
                    <a:pt x="616" y="1"/>
                  </a:moveTo>
                  <a:cubicBezTo>
                    <a:pt x="445" y="1"/>
                    <a:pt x="333" y="3"/>
                    <a:pt x="333" y="3"/>
                  </a:cubicBezTo>
                  <a:cubicBezTo>
                    <a:pt x="262" y="670"/>
                    <a:pt x="0" y="2551"/>
                    <a:pt x="262" y="2694"/>
                  </a:cubicBezTo>
                  <a:cubicBezTo>
                    <a:pt x="445" y="2798"/>
                    <a:pt x="995" y="2997"/>
                    <a:pt x="1492" y="2997"/>
                  </a:cubicBezTo>
                  <a:cubicBezTo>
                    <a:pt x="1739" y="2997"/>
                    <a:pt x="1973" y="2948"/>
                    <a:pt x="2143" y="2813"/>
                  </a:cubicBezTo>
                  <a:cubicBezTo>
                    <a:pt x="2393" y="2623"/>
                    <a:pt x="2346" y="420"/>
                    <a:pt x="2381" y="277"/>
                  </a:cubicBezTo>
                  <a:cubicBezTo>
                    <a:pt x="2446" y="29"/>
                    <a:pt x="1192" y="1"/>
                    <a:pt x="6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9"/>
            <p:cNvSpPr/>
            <p:nvPr/>
          </p:nvSpPr>
          <p:spPr>
            <a:xfrm>
              <a:off x="4478650" y="-915350"/>
              <a:ext cx="61925" cy="26275"/>
            </a:xfrm>
            <a:custGeom>
              <a:rect b="b" l="l" r="r" t="t"/>
              <a:pathLst>
                <a:path extrusionOk="0" h="1051" w="2477">
                  <a:moveTo>
                    <a:pt x="441" y="1"/>
                  </a:moveTo>
                  <a:cubicBezTo>
                    <a:pt x="203" y="156"/>
                    <a:pt x="0" y="751"/>
                    <a:pt x="0" y="751"/>
                  </a:cubicBezTo>
                  <a:cubicBezTo>
                    <a:pt x="0" y="751"/>
                    <a:pt x="24" y="965"/>
                    <a:pt x="679" y="965"/>
                  </a:cubicBezTo>
                  <a:cubicBezTo>
                    <a:pt x="1165" y="965"/>
                    <a:pt x="1842" y="1051"/>
                    <a:pt x="2188" y="1051"/>
                  </a:cubicBezTo>
                  <a:cubicBezTo>
                    <a:pt x="2307" y="1051"/>
                    <a:pt x="2387" y="1041"/>
                    <a:pt x="2405" y="1013"/>
                  </a:cubicBezTo>
                  <a:cubicBezTo>
                    <a:pt x="2477" y="894"/>
                    <a:pt x="2429" y="227"/>
                    <a:pt x="2429" y="227"/>
                  </a:cubicBezTo>
                  <a:lnTo>
                    <a:pt x="4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9"/>
            <p:cNvSpPr/>
            <p:nvPr/>
          </p:nvSpPr>
          <p:spPr>
            <a:xfrm>
              <a:off x="4471500" y="-634350"/>
              <a:ext cx="80975" cy="30975"/>
            </a:xfrm>
            <a:custGeom>
              <a:rect b="b" l="l" r="r" t="t"/>
              <a:pathLst>
                <a:path extrusionOk="0" h="1239" w="3239">
                  <a:moveTo>
                    <a:pt x="1977" y="0"/>
                  </a:moveTo>
                  <a:cubicBezTo>
                    <a:pt x="703" y="24"/>
                    <a:pt x="131" y="417"/>
                    <a:pt x="12" y="489"/>
                  </a:cubicBezTo>
                  <a:cubicBezTo>
                    <a:pt x="0" y="834"/>
                    <a:pt x="191" y="1239"/>
                    <a:pt x="191" y="1239"/>
                  </a:cubicBezTo>
                  <a:cubicBezTo>
                    <a:pt x="191" y="1239"/>
                    <a:pt x="1220" y="678"/>
                    <a:pt x="1866" y="678"/>
                  </a:cubicBezTo>
                  <a:cubicBezTo>
                    <a:pt x="1880" y="678"/>
                    <a:pt x="1893" y="679"/>
                    <a:pt x="1905" y="679"/>
                  </a:cubicBezTo>
                  <a:cubicBezTo>
                    <a:pt x="2777" y="727"/>
                    <a:pt x="2986" y="891"/>
                    <a:pt x="3059" y="891"/>
                  </a:cubicBezTo>
                  <a:cubicBezTo>
                    <a:pt x="3077" y="891"/>
                    <a:pt x="3087" y="881"/>
                    <a:pt x="3096" y="858"/>
                  </a:cubicBezTo>
                  <a:cubicBezTo>
                    <a:pt x="3191" y="643"/>
                    <a:pt x="3239" y="250"/>
                    <a:pt x="3239" y="250"/>
                  </a:cubicBezTo>
                  <a:cubicBezTo>
                    <a:pt x="2941" y="60"/>
                    <a:pt x="2489" y="24"/>
                    <a:pt x="19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9"/>
            <p:cNvSpPr/>
            <p:nvPr/>
          </p:nvSpPr>
          <p:spPr>
            <a:xfrm>
              <a:off x="4472700" y="-629350"/>
              <a:ext cx="79200" cy="20925"/>
            </a:xfrm>
            <a:custGeom>
              <a:rect b="b" l="l" r="r" t="t"/>
              <a:pathLst>
                <a:path extrusionOk="0" h="837" w="3168">
                  <a:moveTo>
                    <a:pt x="1944" y="1"/>
                  </a:moveTo>
                  <a:cubicBezTo>
                    <a:pt x="839" y="1"/>
                    <a:pt x="0" y="539"/>
                    <a:pt x="0" y="539"/>
                  </a:cubicBezTo>
                  <a:cubicBezTo>
                    <a:pt x="0" y="539"/>
                    <a:pt x="12" y="658"/>
                    <a:pt x="72" y="836"/>
                  </a:cubicBezTo>
                  <a:cubicBezTo>
                    <a:pt x="688" y="425"/>
                    <a:pt x="1243" y="288"/>
                    <a:pt x="1760" y="288"/>
                  </a:cubicBezTo>
                  <a:cubicBezTo>
                    <a:pt x="2231" y="288"/>
                    <a:pt x="2670" y="402"/>
                    <a:pt x="3096" y="527"/>
                  </a:cubicBezTo>
                  <a:cubicBezTo>
                    <a:pt x="3096" y="527"/>
                    <a:pt x="3143" y="336"/>
                    <a:pt x="3167" y="241"/>
                  </a:cubicBezTo>
                  <a:cubicBezTo>
                    <a:pt x="2743" y="66"/>
                    <a:pt x="232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9"/>
            <p:cNvSpPr/>
            <p:nvPr/>
          </p:nvSpPr>
          <p:spPr>
            <a:xfrm>
              <a:off x="4557825" y="-653600"/>
              <a:ext cx="85150" cy="36525"/>
            </a:xfrm>
            <a:custGeom>
              <a:rect b="b" l="l" r="r" t="t"/>
              <a:pathLst>
                <a:path extrusionOk="0" h="1461" w="3406">
                  <a:moveTo>
                    <a:pt x="2388" y="0"/>
                  </a:moveTo>
                  <a:cubicBezTo>
                    <a:pt x="2193" y="0"/>
                    <a:pt x="1994" y="8"/>
                    <a:pt x="1798" y="20"/>
                  </a:cubicBezTo>
                  <a:cubicBezTo>
                    <a:pt x="584" y="235"/>
                    <a:pt x="84" y="651"/>
                    <a:pt x="0" y="723"/>
                  </a:cubicBezTo>
                  <a:cubicBezTo>
                    <a:pt x="12" y="1032"/>
                    <a:pt x="310" y="1461"/>
                    <a:pt x="310" y="1461"/>
                  </a:cubicBezTo>
                  <a:cubicBezTo>
                    <a:pt x="310" y="1461"/>
                    <a:pt x="1381" y="747"/>
                    <a:pt x="2048" y="723"/>
                  </a:cubicBezTo>
                  <a:cubicBezTo>
                    <a:pt x="2183" y="713"/>
                    <a:pt x="2305" y="709"/>
                    <a:pt x="2413" y="709"/>
                  </a:cubicBezTo>
                  <a:cubicBezTo>
                    <a:pt x="3097" y="709"/>
                    <a:pt x="3270" y="873"/>
                    <a:pt x="3317" y="873"/>
                  </a:cubicBezTo>
                  <a:cubicBezTo>
                    <a:pt x="3328" y="873"/>
                    <a:pt x="3332" y="864"/>
                    <a:pt x="3334" y="842"/>
                  </a:cubicBezTo>
                  <a:cubicBezTo>
                    <a:pt x="3382" y="532"/>
                    <a:pt x="3405" y="116"/>
                    <a:pt x="3405" y="116"/>
                  </a:cubicBezTo>
                  <a:cubicBezTo>
                    <a:pt x="3116" y="30"/>
                    <a:pt x="2760" y="0"/>
                    <a:pt x="23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9"/>
            <p:cNvSpPr/>
            <p:nvPr/>
          </p:nvSpPr>
          <p:spPr>
            <a:xfrm>
              <a:off x="4558425" y="-649250"/>
              <a:ext cx="84250" cy="26525"/>
            </a:xfrm>
            <a:custGeom>
              <a:rect b="b" l="l" r="r" t="t"/>
              <a:pathLst>
                <a:path extrusionOk="0" h="1061" w="3370">
                  <a:moveTo>
                    <a:pt x="2393" y="0"/>
                  </a:moveTo>
                  <a:cubicBezTo>
                    <a:pt x="984" y="0"/>
                    <a:pt x="0" y="715"/>
                    <a:pt x="0" y="715"/>
                  </a:cubicBezTo>
                  <a:cubicBezTo>
                    <a:pt x="0" y="715"/>
                    <a:pt x="72" y="894"/>
                    <a:pt x="131" y="1061"/>
                  </a:cubicBezTo>
                  <a:cubicBezTo>
                    <a:pt x="957" y="482"/>
                    <a:pt x="1758" y="283"/>
                    <a:pt x="2410" y="283"/>
                  </a:cubicBezTo>
                  <a:cubicBezTo>
                    <a:pt x="2764" y="283"/>
                    <a:pt x="3075" y="342"/>
                    <a:pt x="3322" y="430"/>
                  </a:cubicBezTo>
                  <a:cubicBezTo>
                    <a:pt x="3322" y="430"/>
                    <a:pt x="3370" y="204"/>
                    <a:pt x="3334" y="108"/>
                  </a:cubicBezTo>
                  <a:cubicBezTo>
                    <a:pt x="3005" y="32"/>
                    <a:pt x="2690" y="0"/>
                    <a:pt x="2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9"/>
            <p:cNvSpPr/>
            <p:nvPr/>
          </p:nvSpPr>
          <p:spPr>
            <a:xfrm>
              <a:off x="4489350" y="-1138875"/>
              <a:ext cx="165525" cy="41225"/>
            </a:xfrm>
            <a:custGeom>
              <a:rect b="b" l="l" r="r" t="t"/>
              <a:pathLst>
                <a:path extrusionOk="0" h="1649" w="6621">
                  <a:moveTo>
                    <a:pt x="6549" y="0"/>
                  </a:moveTo>
                  <a:cubicBezTo>
                    <a:pt x="6156" y="310"/>
                    <a:pt x="5025" y="453"/>
                    <a:pt x="4454" y="524"/>
                  </a:cubicBezTo>
                  <a:cubicBezTo>
                    <a:pt x="4181" y="558"/>
                    <a:pt x="3298" y="603"/>
                    <a:pt x="2427" y="603"/>
                  </a:cubicBezTo>
                  <a:cubicBezTo>
                    <a:pt x="1475" y="603"/>
                    <a:pt x="536" y="550"/>
                    <a:pt x="418" y="369"/>
                  </a:cubicBezTo>
                  <a:cubicBezTo>
                    <a:pt x="418" y="369"/>
                    <a:pt x="1" y="1155"/>
                    <a:pt x="251" y="1322"/>
                  </a:cubicBezTo>
                  <a:cubicBezTo>
                    <a:pt x="385" y="1423"/>
                    <a:pt x="1586" y="1649"/>
                    <a:pt x="3049" y="1649"/>
                  </a:cubicBezTo>
                  <a:cubicBezTo>
                    <a:pt x="4178" y="1649"/>
                    <a:pt x="5464" y="1514"/>
                    <a:pt x="6537" y="1084"/>
                  </a:cubicBezTo>
                  <a:cubicBezTo>
                    <a:pt x="6537" y="1084"/>
                    <a:pt x="6621" y="596"/>
                    <a:pt x="6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9"/>
            <p:cNvSpPr/>
            <p:nvPr/>
          </p:nvSpPr>
          <p:spPr>
            <a:xfrm>
              <a:off x="4490550" y="-1129350"/>
              <a:ext cx="163150" cy="22950"/>
            </a:xfrm>
            <a:custGeom>
              <a:rect b="b" l="l" r="r" t="t"/>
              <a:pathLst>
                <a:path extrusionOk="0" h="918" w="6526">
                  <a:moveTo>
                    <a:pt x="6501" y="0"/>
                  </a:moveTo>
                  <a:cubicBezTo>
                    <a:pt x="6394" y="108"/>
                    <a:pt x="5739" y="298"/>
                    <a:pt x="4489" y="453"/>
                  </a:cubicBezTo>
                  <a:cubicBezTo>
                    <a:pt x="3951" y="514"/>
                    <a:pt x="3234" y="549"/>
                    <a:pt x="2531" y="549"/>
                  </a:cubicBezTo>
                  <a:cubicBezTo>
                    <a:pt x="1601" y="549"/>
                    <a:pt x="696" y="488"/>
                    <a:pt x="262" y="346"/>
                  </a:cubicBezTo>
                  <a:cubicBezTo>
                    <a:pt x="262" y="346"/>
                    <a:pt x="0" y="524"/>
                    <a:pt x="155" y="655"/>
                  </a:cubicBezTo>
                  <a:cubicBezTo>
                    <a:pt x="358" y="810"/>
                    <a:pt x="1572" y="893"/>
                    <a:pt x="3060" y="917"/>
                  </a:cubicBezTo>
                  <a:cubicBezTo>
                    <a:pt x="3087" y="917"/>
                    <a:pt x="3113" y="917"/>
                    <a:pt x="3140" y="917"/>
                  </a:cubicBezTo>
                  <a:cubicBezTo>
                    <a:pt x="5293" y="917"/>
                    <a:pt x="6501" y="441"/>
                    <a:pt x="6501" y="441"/>
                  </a:cubicBezTo>
                  <a:cubicBezTo>
                    <a:pt x="6501" y="441"/>
                    <a:pt x="6525" y="238"/>
                    <a:pt x="6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9"/>
            <p:cNvSpPr/>
            <p:nvPr/>
          </p:nvSpPr>
          <p:spPr>
            <a:xfrm>
              <a:off x="4356950" y="-995000"/>
              <a:ext cx="246425" cy="134150"/>
            </a:xfrm>
            <a:custGeom>
              <a:rect b="b" l="l" r="r" t="t"/>
              <a:pathLst>
                <a:path extrusionOk="0" h="5366" w="9857">
                  <a:moveTo>
                    <a:pt x="366" y="0"/>
                  </a:moveTo>
                  <a:cubicBezTo>
                    <a:pt x="264" y="0"/>
                    <a:pt x="194" y="26"/>
                    <a:pt x="165" y="79"/>
                  </a:cubicBezTo>
                  <a:cubicBezTo>
                    <a:pt x="0" y="350"/>
                    <a:pt x="290" y="865"/>
                    <a:pt x="469" y="865"/>
                  </a:cubicBezTo>
                  <a:cubicBezTo>
                    <a:pt x="471" y="865"/>
                    <a:pt x="473" y="865"/>
                    <a:pt x="475" y="865"/>
                  </a:cubicBezTo>
                  <a:cubicBezTo>
                    <a:pt x="566" y="859"/>
                    <a:pt x="682" y="827"/>
                    <a:pt x="855" y="827"/>
                  </a:cubicBezTo>
                  <a:cubicBezTo>
                    <a:pt x="1000" y="827"/>
                    <a:pt x="1184" y="849"/>
                    <a:pt x="1427" y="925"/>
                  </a:cubicBezTo>
                  <a:cubicBezTo>
                    <a:pt x="1773" y="1032"/>
                    <a:pt x="8738" y="5366"/>
                    <a:pt x="8738" y="5366"/>
                  </a:cubicBezTo>
                  <a:cubicBezTo>
                    <a:pt x="8738" y="5366"/>
                    <a:pt x="9857" y="4663"/>
                    <a:pt x="9488" y="4628"/>
                  </a:cubicBezTo>
                  <a:cubicBezTo>
                    <a:pt x="9131" y="4616"/>
                    <a:pt x="4344" y="1889"/>
                    <a:pt x="2975" y="1103"/>
                  </a:cubicBezTo>
                  <a:cubicBezTo>
                    <a:pt x="1864" y="466"/>
                    <a:pt x="808" y="0"/>
                    <a:pt x="3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9"/>
            <p:cNvSpPr/>
            <p:nvPr/>
          </p:nvSpPr>
          <p:spPr>
            <a:xfrm>
              <a:off x="4544725" y="-859850"/>
              <a:ext cx="60450" cy="54300"/>
            </a:xfrm>
            <a:custGeom>
              <a:rect b="b" l="l" r="r" t="t"/>
              <a:pathLst>
                <a:path extrusionOk="0" h="2172" w="2418">
                  <a:moveTo>
                    <a:pt x="1054" y="0"/>
                  </a:moveTo>
                  <a:cubicBezTo>
                    <a:pt x="1022" y="0"/>
                    <a:pt x="996" y="6"/>
                    <a:pt x="977" y="19"/>
                  </a:cubicBezTo>
                  <a:cubicBezTo>
                    <a:pt x="762" y="198"/>
                    <a:pt x="36" y="817"/>
                    <a:pt x="0" y="948"/>
                  </a:cubicBezTo>
                  <a:cubicBezTo>
                    <a:pt x="189" y="1450"/>
                    <a:pt x="1624" y="2171"/>
                    <a:pt x="2021" y="2171"/>
                  </a:cubicBezTo>
                  <a:cubicBezTo>
                    <a:pt x="2076" y="2171"/>
                    <a:pt x="2111" y="2157"/>
                    <a:pt x="2120" y="2127"/>
                  </a:cubicBezTo>
                  <a:cubicBezTo>
                    <a:pt x="2179" y="1877"/>
                    <a:pt x="2203" y="1353"/>
                    <a:pt x="2417" y="698"/>
                  </a:cubicBezTo>
                  <a:cubicBezTo>
                    <a:pt x="2417" y="698"/>
                    <a:pt x="1401"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9"/>
            <p:cNvSpPr/>
            <p:nvPr/>
          </p:nvSpPr>
          <p:spPr>
            <a:xfrm>
              <a:off x="4554850" y="-885275"/>
              <a:ext cx="61625" cy="65450"/>
            </a:xfrm>
            <a:custGeom>
              <a:rect b="b" l="l" r="r" t="t"/>
              <a:pathLst>
                <a:path extrusionOk="0" h="2618" w="2465">
                  <a:moveTo>
                    <a:pt x="1597" y="0"/>
                  </a:moveTo>
                  <a:cubicBezTo>
                    <a:pt x="1541" y="0"/>
                    <a:pt x="1484" y="29"/>
                    <a:pt x="1453" y="84"/>
                  </a:cubicBezTo>
                  <a:lnTo>
                    <a:pt x="357" y="1191"/>
                  </a:lnTo>
                  <a:cubicBezTo>
                    <a:pt x="179" y="1358"/>
                    <a:pt x="0" y="1524"/>
                    <a:pt x="0" y="1572"/>
                  </a:cubicBezTo>
                  <a:cubicBezTo>
                    <a:pt x="169" y="1973"/>
                    <a:pt x="1433" y="2618"/>
                    <a:pt x="1742" y="2618"/>
                  </a:cubicBezTo>
                  <a:cubicBezTo>
                    <a:pt x="1782" y="2618"/>
                    <a:pt x="1806" y="2607"/>
                    <a:pt x="1810" y="2584"/>
                  </a:cubicBezTo>
                  <a:cubicBezTo>
                    <a:pt x="1846" y="2441"/>
                    <a:pt x="1917" y="2191"/>
                    <a:pt x="2012" y="1894"/>
                  </a:cubicBezTo>
                  <a:lnTo>
                    <a:pt x="2441" y="620"/>
                  </a:lnTo>
                  <a:cubicBezTo>
                    <a:pt x="2465" y="536"/>
                    <a:pt x="2441" y="453"/>
                    <a:pt x="2370" y="405"/>
                  </a:cubicBezTo>
                  <a:lnTo>
                    <a:pt x="1679" y="24"/>
                  </a:lnTo>
                  <a:cubicBezTo>
                    <a:pt x="1654" y="8"/>
                    <a:pt x="1626" y="0"/>
                    <a:pt x="1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9"/>
            <p:cNvSpPr/>
            <p:nvPr/>
          </p:nvSpPr>
          <p:spPr>
            <a:xfrm>
              <a:off x="4451250" y="-960300"/>
              <a:ext cx="68200" cy="58125"/>
            </a:xfrm>
            <a:custGeom>
              <a:rect b="b" l="l" r="r" t="t"/>
              <a:pathLst>
                <a:path extrusionOk="0" h="2325" w="2728">
                  <a:moveTo>
                    <a:pt x="1069" y="1"/>
                  </a:moveTo>
                  <a:cubicBezTo>
                    <a:pt x="682" y="1"/>
                    <a:pt x="265" y="120"/>
                    <a:pt x="179" y="608"/>
                  </a:cubicBezTo>
                  <a:cubicBezTo>
                    <a:pt x="1" y="1561"/>
                    <a:pt x="287" y="2097"/>
                    <a:pt x="382" y="2192"/>
                  </a:cubicBezTo>
                  <a:cubicBezTo>
                    <a:pt x="453" y="2275"/>
                    <a:pt x="703" y="2311"/>
                    <a:pt x="703" y="2311"/>
                  </a:cubicBezTo>
                  <a:lnTo>
                    <a:pt x="1108" y="2323"/>
                  </a:lnTo>
                  <a:cubicBezTo>
                    <a:pt x="1108" y="2323"/>
                    <a:pt x="1129" y="2325"/>
                    <a:pt x="1163" y="2325"/>
                  </a:cubicBezTo>
                  <a:cubicBezTo>
                    <a:pt x="1254" y="2325"/>
                    <a:pt x="1438" y="2312"/>
                    <a:pt x="1525" y="2216"/>
                  </a:cubicBezTo>
                  <a:cubicBezTo>
                    <a:pt x="1535" y="2217"/>
                    <a:pt x="1550" y="2218"/>
                    <a:pt x="1569" y="2218"/>
                  </a:cubicBezTo>
                  <a:cubicBezTo>
                    <a:pt x="1672" y="2218"/>
                    <a:pt x="1874" y="2186"/>
                    <a:pt x="1894" y="2085"/>
                  </a:cubicBezTo>
                  <a:cubicBezTo>
                    <a:pt x="1930" y="1966"/>
                    <a:pt x="1942" y="1835"/>
                    <a:pt x="1930" y="1680"/>
                  </a:cubicBezTo>
                  <a:cubicBezTo>
                    <a:pt x="1930" y="1597"/>
                    <a:pt x="2013" y="1477"/>
                    <a:pt x="2013" y="1477"/>
                  </a:cubicBezTo>
                  <a:cubicBezTo>
                    <a:pt x="2024" y="1469"/>
                    <a:pt x="2036" y="1465"/>
                    <a:pt x="2048" y="1465"/>
                  </a:cubicBezTo>
                  <a:cubicBezTo>
                    <a:pt x="2150" y="1465"/>
                    <a:pt x="2314" y="1695"/>
                    <a:pt x="2446" y="1695"/>
                  </a:cubicBezTo>
                  <a:cubicBezTo>
                    <a:pt x="2465" y="1695"/>
                    <a:pt x="2484" y="1691"/>
                    <a:pt x="2501" y="1680"/>
                  </a:cubicBezTo>
                  <a:cubicBezTo>
                    <a:pt x="2727" y="1561"/>
                    <a:pt x="1918" y="430"/>
                    <a:pt x="1775" y="108"/>
                  </a:cubicBezTo>
                  <a:cubicBezTo>
                    <a:pt x="1775" y="108"/>
                    <a:pt x="1436" y="1"/>
                    <a:pt x="1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9"/>
            <p:cNvSpPr/>
            <p:nvPr/>
          </p:nvSpPr>
          <p:spPr>
            <a:xfrm>
              <a:off x="4430125" y="-1204700"/>
              <a:ext cx="81875" cy="258425"/>
            </a:xfrm>
            <a:custGeom>
              <a:rect b="b" l="l" r="r" t="t"/>
              <a:pathLst>
                <a:path extrusionOk="0" h="10337" w="3275">
                  <a:moveTo>
                    <a:pt x="1924" y="0"/>
                  </a:moveTo>
                  <a:cubicBezTo>
                    <a:pt x="1541" y="0"/>
                    <a:pt x="1154" y="1084"/>
                    <a:pt x="596" y="2419"/>
                  </a:cubicBezTo>
                  <a:cubicBezTo>
                    <a:pt x="596" y="2419"/>
                    <a:pt x="1" y="4479"/>
                    <a:pt x="108" y="6289"/>
                  </a:cubicBezTo>
                  <a:cubicBezTo>
                    <a:pt x="179" y="7622"/>
                    <a:pt x="429" y="10146"/>
                    <a:pt x="715" y="10337"/>
                  </a:cubicBezTo>
                  <a:cubicBezTo>
                    <a:pt x="844" y="10335"/>
                    <a:pt x="978" y="10334"/>
                    <a:pt x="1116" y="10334"/>
                  </a:cubicBezTo>
                  <a:cubicBezTo>
                    <a:pt x="1185" y="10334"/>
                    <a:pt x="1255" y="10334"/>
                    <a:pt x="1326" y="10334"/>
                  </a:cubicBezTo>
                  <a:cubicBezTo>
                    <a:pt x="1962" y="10334"/>
                    <a:pt x="2659" y="10328"/>
                    <a:pt x="3275" y="10194"/>
                  </a:cubicBezTo>
                  <a:cubicBezTo>
                    <a:pt x="2989" y="8015"/>
                    <a:pt x="2513" y="5943"/>
                    <a:pt x="2537" y="5277"/>
                  </a:cubicBezTo>
                  <a:cubicBezTo>
                    <a:pt x="2548" y="4610"/>
                    <a:pt x="2751" y="3788"/>
                    <a:pt x="2858" y="2217"/>
                  </a:cubicBezTo>
                  <a:cubicBezTo>
                    <a:pt x="2977" y="657"/>
                    <a:pt x="2298" y="157"/>
                    <a:pt x="2025" y="26"/>
                  </a:cubicBezTo>
                  <a:cubicBezTo>
                    <a:pt x="1991" y="9"/>
                    <a:pt x="1957" y="0"/>
                    <a:pt x="1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9"/>
            <p:cNvSpPr/>
            <p:nvPr/>
          </p:nvSpPr>
          <p:spPr>
            <a:xfrm>
              <a:off x="4438750" y="-1146600"/>
              <a:ext cx="61950" cy="44950"/>
            </a:xfrm>
            <a:custGeom>
              <a:rect b="b" l="l" r="r" t="t"/>
              <a:pathLst>
                <a:path extrusionOk="0" h="1798" w="2478">
                  <a:moveTo>
                    <a:pt x="704" y="0"/>
                  </a:moveTo>
                  <a:cubicBezTo>
                    <a:pt x="447" y="0"/>
                    <a:pt x="264" y="42"/>
                    <a:pt x="251" y="95"/>
                  </a:cubicBezTo>
                  <a:cubicBezTo>
                    <a:pt x="72" y="690"/>
                    <a:pt x="1" y="1155"/>
                    <a:pt x="1" y="1155"/>
                  </a:cubicBezTo>
                  <a:cubicBezTo>
                    <a:pt x="198" y="1155"/>
                    <a:pt x="395" y="1121"/>
                    <a:pt x="619" y="1121"/>
                  </a:cubicBezTo>
                  <a:cubicBezTo>
                    <a:pt x="748" y="1121"/>
                    <a:pt x="885" y="1132"/>
                    <a:pt x="1037" y="1167"/>
                  </a:cubicBezTo>
                  <a:cubicBezTo>
                    <a:pt x="1596" y="1309"/>
                    <a:pt x="2096" y="1512"/>
                    <a:pt x="2323" y="1798"/>
                  </a:cubicBezTo>
                  <a:cubicBezTo>
                    <a:pt x="2418" y="1107"/>
                    <a:pt x="2477" y="559"/>
                    <a:pt x="2477" y="559"/>
                  </a:cubicBezTo>
                  <a:cubicBezTo>
                    <a:pt x="2477" y="559"/>
                    <a:pt x="2037" y="297"/>
                    <a:pt x="1406" y="95"/>
                  </a:cubicBezTo>
                  <a:cubicBezTo>
                    <a:pt x="1158" y="27"/>
                    <a:pt x="908" y="0"/>
                    <a:pt x="7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9"/>
            <p:cNvSpPr/>
            <p:nvPr/>
          </p:nvSpPr>
          <p:spPr>
            <a:xfrm>
              <a:off x="4440250" y="-1138200"/>
              <a:ext cx="59850" cy="27625"/>
            </a:xfrm>
            <a:custGeom>
              <a:rect b="b" l="l" r="r" t="t"/>
              <a:pathLst>
                <a:path extrusionOk="0" h="1105" w="2394">
                  <a:moveTo>
                    <a:pt x="605" y="0"/>
                  </a:moveTo>
                  <a:cubicBezTo>
                    <a:pt x="293" y="0"/>
                    <a:pt x="84" y="57"/>
                    <a:pt x="84" y="57"/>
                  </a:cubicBezTo>
                  <a:cubicBezTo>
                    <a:pt x="84" y="57"/>
                    <a:pt x="72" y="164"/>
                    <a:pt x="0" y="473"/>
                  </a:cubicBezTo>
                  <a:cubicBezTo>
                    <a:pt x="49" y="473"/>
                    <a:pt x="268" y="445"/>
                    <a:pt x="536" y="445"/>
                  </a:cubicBezTo>
                  <a:cubicBezTo>
                    <a:pt x="728" y="445"/>
                    <a:pt x="945" y="460"/>
                    <a:pt x="1143" y="509"/>
                  </a:cubicBezTo>
                  <a:cubicBezTo>
                    <a:pt x="1917" y="712"/>
                    <a:pt x="2215" y="1009"/>
                    <a:pt x="2310" y="1104"/>
                  </a:cubicBezTo>
                  <a:cubicBezTo>
                    <a:pt x="2310" y="1104"/>
                    <a:pt x="2358" y="807"/>
                    <a:pt x="2393" y="581"/>
                  </a:cubicBezTo>
                  <a:cubicBezTo>
                    <a:pt x="2155" y="390"/>
                    <a:pt x="1691" y="223"/>
                    <a:pt x="1322" y="104"/>
                  </a:cubicBezTo>
                  <a:cubicBezTo>
                    <a:pt x="1058" y="24"/>
                    <a:pt x="810" y="0"/>
                    <a:pt x="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9"/>
            <p:cNvSpPr/>
            <p:nvPr/>
          </p:nvSpPr>
          <p:spPr>
            <a:xfrm>
              <a:off x="4437575" y="-997200"/>
              <a:ext cx="71450" cy="30100"/>
            </a:xfrm>
            <a:custGeom>
              <a:rect b="b" l="l" r="r" t="t"/>
              <a:pathLst>
                <a:path extrusionOk="0" h="1204" w="2858">
                  <a:moveTo>
                    <a:pt x="2727" y="1"/>
                  </a:moveTo>
                  <a:cubicBezTo>
                    <a:pt x="2727" y="1"/>
                    <a:pt x="1989" y="72"/>
                    <a:pt x="1322" y="120"/>
                  </a:cubicBezTo>
                  <a:cubicBezTo>
                    <a:pt x="286" y="251"/>
                    <a:pt x="24" y="239"/>
                    <a:pt x="24" y="286"/>
                  </a:cubicBezTo>
                  <a:cubicBezTo>
                    <a:pt x="0" y="953"/>
                    <a:pt x="167" y="1191"/>
                    <a:pt x="167" y="1191"/>
                  </a:cubicBezTo>
                  <a:cubicBezTo>
                    <a:pt x="201" y="1200"/>
                    <a:pt x="247" y="1204"/>
                    <a:pt x="300" y="1204"/>
                  </a:cubicBezTo>
                  <a:cubicBezTo>
                    <a:pt x="542" y="1204"/>
                    <a:pt x="952" y="1132"/>
                    <a:pt x="1322" y="1132"/>
                  </a:cubicBezTo>
                  <a:cubicBezTo>
                    <a:pt x="2167" y="1060"/>
                    <a:pt x="2572" y="1013"/>
                    <a:pt x="2858" y="1001"/>
                  </a:cubicBezTo>
                  <a:cubicBezTo>
                    <a:pt x="2822" y="548"/>
                    <a:pt x="2727" y="1"/>
                    <a:pt x="27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9"/>
            <p:cNvSpPr/>
            <p:nvPr/>
          </p:nvSpPr>
          <p:spPr>
            <a:xfrm>
              <a:off x="4436375" y="-990950"/>
              <a:ext cx="71475" cy="17300"/>
            </a:xfrm>
            <a:custGeom>
              <a:rect b="b" l="l" r="r" t="t"/>
              <a:pathLst>
                <a:path extrusionOk="0" h="692" w="2859">
                  <a:moveTo>
                    <a:pt x="2799" y="1"/>
                  </a:moveTo>
                  <a:cubicBezTo>
                    <a:pt x="1596" y="167"/>
                    <a:pt x="417" y="215"/>
                    <a:pt x="96" y="275"/>
                  </a:cubicBezTo>
                  <a:cubicBezTo>
                    <a:pt x="96" y="275"/>
                    <a:pt x="1" y="441"/>
                    <a:pt x="120" y="691"/>
                  </a:cubicBezTo>
                  <a:cubicBezTo>
                    <a:pt x="1191" y="644"/>
                    <a:pt x="2858" y="429"/>
                    <a:pt x="2858" y="429"/>
                  </a:cubicBezTo>
                  <a:cubicBezTo>
                    <a:pt x="2858" y="429"/>
                    <a:pt x="2858" y="394"/>
                    <a:pt x="2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9"/>
            <p:cNvSpPr/>
            <p:nvPr/>
          </p:nvSpPr>
          <p:spPr>
            <a:xfrm>
              <a:off x="4610200" y="-1234500"/>
              <a:ext cx="135475" cy="291725"/>
            </a:xfrm>
            <a:custGeom>
              <a:rect b="b" l="l" r="r" t="t"/>
              <a:pathLst>
                <a:path extrusionOk="0" h="11669" w="5419">
                  <a:moveTo>
                    <a:pt x="308" y="1"/>
                  </a:moveTo>
                  <a:cubicBezTo>
                    <a:pt x="163" y="1"/>
                    <a:pt x="12" y="116"/>
                    <a:pt x="1" y="182"/>
                  </a:cubicBezTo>
                  <a:cubicBezTo>
                    <a:pt x="1" y="182"/>
                    <a:pt x="1120" y="635"/>
                    <a:pt x="1811" y="4528"/>
                  </a:cubicBezTo>
                  <a:cubicBezTo>
                    <a:pt x="2811" y="10005"/>
                    <a:pt x="1477" y="11469"/>
                    <a:pt x="1477" y="11469"/>
                  </a:cubicBezTo>
                  <a:cubicBezTo>
                    <a:pt x="1599" y="11614"/>
                    <a:pt x="1756" y="11669"/>
                    <a:pt x="1924" y="11669"/>
                  </a:cubicBezTo>
                  <a:cubicBezTo>
                    <a:pt x="2432" y="11669"/>
                    <a:pt x="3037" y="11172"/>
                    <a:pt x="3037" y="11172"/>
                  </a:cubicBezTo>
                  <a:cubicBezTo>
                    <a:pt x="5418" y="6088"/>
                    <a:pt x="2573" y="1111"/>
                    <a:pt x="2430" y="789"/>
                  </a:cubicBezTo>
                  <a:cubicBezTo>
                    <a:pt x="2311" y="515"/>
                    <a:pt x="989" y="75"/>
                    <a:pt x="346" y="3"/>
                  </a:cubicBezTo>
                  <a:cubicBezTo>
                    <a:pt x="333" y="2"/>
                    <a:pt x="321"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9"/>
            <p:cNvSpPr/>
            <p:nvPr/>
          </p:nvSpPr>
          <p:spPr>
            <a:xfrm>
              <a:off x="4611400" y="-1237400"/>
              <a:ext cx="137550" cy="300675"/>
            </a:xfrm>
            <a:custGeom>
              <a:rect b="b" l="l" r="r" t="t"/>
              <a:pathLst>
                <a:path extrusionOk="0" h="12027" w="5502">
                  <a:moveTo>
                    <a:pt x="417" y="1"/>
                  </a:moveTo>
                  <a:cubicBezTo>
                    <a:pt x="215" y="1"/>
                    <a:pt x="61" y="59"/>
                    <a:pt x="0" y="203"/>
                  </a:cubicBezTo>
                  <a:cubicBezTo>
                    <a:pt x="0" y="203"/>
                    <a:pt x="953" y="417"/>
                    <a:pt x="1870" y="4441"/>
                  </a:cubicBezTo>
                  <a:cubicBezTo>
                    <a:pt x="3144" y="9847"/>
                    <a:pt x="1679" y="11883"/>
                    <a:pt x="1679" y="11883"/>
                  </a:cubicBezTo>
                  <a:cubicBezTo>
                    <a:pt x="1770" y="11984"/>
                    <a:pt x="1883" y="12026"/>
                    <a:pt x="2006" y="12026"/>
                  </a:cubicBezTo>
                  <a:cubicBezTo>
                    <a:pt x="2577" y="12026"/>
                    <a:pt x="3382" y="11133"/>
                    <a:pt x="3382" y="11133"/>
                  </a:cubicBezTo>
                  <a:cubicBezTo>
                    <a:pt x="5501" y="5918"/>
                    <a:pt x="2429" y="1132"/>
                    <a:pt x="2263" y="798"/>
                  </a:cubicBezTo>
                  <a:cubicBezTo>
                    <a:pt x="2136" y="564"/>
                    <a:pt x="1046"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9"/>
            <p:cNvSpPr/>
            <p:nvPr/>
          </p:nvSpPr>
          <p:spPr>
            <a:xfrm>
              <a:off x="4615875" y="-1240850"/>
              <a:ext cx="134550" cy="303950"/>
            </a:xfrm>
            <a:custGeom>
              <a:rect b="b" l="l" r="r" t="t"/>
              <a:pathLst>
                <a:path extrusionOk="0" h="12158" w="5382">
                  <a:moveTo>
                    <a:pt x="427" y="1"/>
                  </a:moveTo>
                  <a:cubicBezTo>
                    <a:pt x="186" y="1"/>
                    <a:pt x="14" y="62"/>
                    <a:pt x="0" y="222"/>
                  </a:cubicBezTo>
                  <a:cubicBezTo>
                    <a:pt x="0" y="222"/>
                    <a:pt x="1024" y="889"/>
                    <a:pt x="1929" y="4710"/>
                  </a:cubicBezTo>
                  <a:cubicBezTo>
                    <a:pt x="3203" y="10128"/>
                    <a:pt x="1715" y="12116"/>
                    <a:pt x="1715" y="12116"/>
                  </a:cubicBezTo>
                  <a:cubicBezTo>
                    <a:pt x="1802" y="12145"/>
                    <a:pt x="1891" y="12157"/>
                    <a:pt x="1980" y="12157"/>
                  </a:cubicBezTo>
                  <a:cubicBezTo>
                    <a:pt x="2627" y="12157"/>
                    <a:pt x="3262" y="11485"/>
                    <a:pt x="3262" y="11485"/>
                  </a:cubicBezTo>
                  <a:cubicBezTo>
                    <a:pt x="5382" y="6294"/>
                    <a:pt x="2548" y="1162"/>
                    <a:pt x="2084" y="531"/>
                  </a:cubicBezTo>
                  <a:cubicBezTo>
                    <a:pt x="1933" y="339"/>
                    <a:pt x="99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9"/>
            <p:cNvSpPr/>
            <p:nvPr/>
          </p:nvSpPr>
          <p:spPr>
            <a:xfrm>
              <a:off x="4617350" y="-1241950"/>
              <a:ext cx="91100" cy="134950"/>
            </a:xfrm>
            <a:custGeom>
              <a:rect b="b" l="l" r="r" t="t"/>
              <a:pathLst>
                <a:path extrusionOk="0" h="5398" w="3644">
                  <a:moveTo>
                    <a:pt x="525" y="1"/>
                  </a:moveTo>
                  <a:cubicBezTo>
                    <a:pt x="308" y="1"/>
                    <a:pt x="116" y="42"/>
                    <a:pt x="1" y="147"/>
                  </a:cubicBezTo>
                  <a:cubicBezTo>
                    <a:pt x="72" y="159"/>
                    <a:pt x="536" y="659"/>
                    <a:pt x="858" y="1266"/>
                  </a:cubicBezTo>
                  <a:cubicBezTo>
                    <a:pt x="1453" y="2385"/>
                    <a:pt x="1679" y="4207"/>
                    <a:pt x="1858" y="4742"/>
                  </a:cubicBezTo>
                  <a:cubicBezTo>
                    <a:pt x="2037" y="5266"/>
                    <a:pt x="2096" y="5314"/>
                    <a:pt x="2215" y="5397"/>
                  </a:cubicBezTo>
                  <a:lnTo>
                    <a:pt x="3525" y="5183"/>
                  </a:lnTo>
                  <a:cubicBezTo>
                    <a:pt x="3525" y="5183"/>
                    <a:pt x="3596" y="5076"/>
                    <a:pt x="3608" y="4921"/>
                  </a:cubicBezTo>
                  <a:cubicBezTo>
                    <a:pt x="3644" y="4540"/>
                    <a:pt x="3358" y="3945"/>
                    <a:pt x="3168" y="3409"/>
                  </a:cubicBezTo>
                  <a:cubicBezTo>
                    <a:pt x="2977" y="2873"/>
                    <a:pt x="2441" y="1171"/>
                    <a:pt x="1786" y="385"/>
                  </a:cubicBezTo>
                  <a:cubicBezTo>
                    <a:pt x="1654" y="219"/>
                    <a:pt x="1024"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9"/>
            <p:cNvSpPr/>
            <p:nvPr/>
          </p:nvSpPr>
          <p:spPr>
            <a:xfrm>
              <a:off x="4662900" y="-1168675"/>
              <a:ext cx="64300" cy="38100"/>
            </a:xfrm>
            <a:custGeom>
              <a:rect b="b" l="l" r="r" t="t"/>
              <a:pathLst>
                <a:path extrusionOk="0" h="1524" w="2572">
                  <a:moveTo>
                    <a:pt x="1259" y="0"/>
                  </a:moveTo>
                  <a:cubicBezTo>
                    <a:pt x="1164" y="0"/>
                    <a:pt x="1073" y="16"/>
                    <a:pt x="977" y="26"/>
                  </a:cubicBezTo>
                  <a:cubicBezTo>
                    <a:pt x="738" y="61"/>
                    <a:pt x="0" y="383"/>
                    <a:pt x="334" y="549"/>
                  </a:cubicBezTo>
                  <a:cubicBezTo>
                    <a:pt x="346" y="550"/>
                    <a:pt x="359" y="550"/>
                    <a:pt x="371" y="550"/>
                  </a:cubicBezTo>
                  <a:cubicBezTo>
                    <a:pt x="582" y="550"/>
                    <a:pt x="762" y="471"/>
                    <a:pt x="916" y="471"/>
                  </a:cubicBezTo>
                  <a:cubicBezTo>
                    <a:pt x="940" y="471"/>
                    <a:pt x="963" y="473"/>
                    <a:pt x="985" y="477"/>
                  </a:cubicBezTo>
                  <a:lnTo>
                    <a:pt x="985" y="477"/>
                  </a:lnTo>
                  <a:cubicBezTo>
                    <a:pt x="712" y="529"/>
                    <a:pt x="285" y="636"/>
                    <a:pt x="334" y="799"/>
                  </a:cubicBezTo>
                  <a:cubicBezTo>
                    <a:pt x="357" y="876"/>
                    <a:pt x="469" y="902"/>
                    <a:pt x="610" y="902"/>
                  </a:cubicBezTo>
                  <a:cubicBezTo>
                    <a:pt x="843" y="902"/>
                    <a:pt x="1154" y="832"/>
                    <a:pt x="1279" y="802"/>
                  </a:cubicBezTo>
                  <a:lnTo>
                    <a:pt x="1279" y="802"/>
                  </a:lnTo>
                  <a:cubicBezTo>
                    <a:pt x="1107" y="847"/>
                    <a:pt x="593" y="996"/>
                    <a:pt x="643" y="1145"/>
                  </a:cubicBezTo>
                  <a:cubicBezTo>
                    <a:pt x="666" y="1213"/>
                    <a:pt x="802" y="1235"/>
                    <a:pt x="960" y="1235"/>
                  </a:cubicBezTo>
                  <a:cubicBezTo>
                    <a:pt x="1066" y="1235"/>
                    <a:pt x="1183" y="1225"/>
                    <a:pt x="1282" y="1214"/>
                  </a:cubicBezTo>
                  <a:lnTo>
                    <a:pt x="1282" y="1214"/>
                  </a:lnTo>
                  <a:cubicBezTo>
                    <a:pt x="1110" y="1245"/>
                    <a:pt x="920" y="1300"/>
                    <a:pt x="988" y="1383"/>
                  </a:cubicBezTo>
                  <a:cubicBezTo>
                    <a:pt x="1065" y="1483"/>
                    <a:pt x="1316" y="1523"/>
                    <a:pt x="1532" y="1523"/>
                  </a:cubicBezTo>
                  <a:cubicBezTo>
                    <a:pt x="1651" y="1523"/>
                    <a:pt x="1759" y="1511"/>
                    <a:pt x="1822" y="1490"/>
                  </a:cubicBezTo>
                  <a:cubicBezTo>
                    <a:pt x="2572" y="1300"/>
                    <a:pt x="1750" y="168"/>
                    <a:pt x="1750" y="168"/>
                  </a:cubicBezTo>
                  <a:cubicBezTo>
                    <a:pt x="1552" y="34"/>
                    <a:pt x="1400" y="0"/>
                    <a:pt x="1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9"/>
            <p:cNvSpPr/>
            <p:nvPr/>
          </p:nvSpPr>
          <p:spPr>
            <a:xfrm>
              <a:off x="4685125" y="-1179200"/>
              <a:ext cx="16775" cy="17325"/>
            </a:xfrm>
            <a:custGeom>
              <a:rect b="b" l="l" r="r" t="t"/>
              <a:pathLst>
                <a:path extrusionOk="0" h="693" w="671">
                  <a:moveTo>
                    <a:pt x="80" y="1"/>
                  </a:moveTo>
                  <a:cubicBezTo>
                    <a:pt x="15" y="1"/>
                    <a:pt x="1" y="88"/>
                    <a:pt x="28" y="197"/>
                  </a:cubicBezTo>
                  <a:cubicBezTo>
                    <a:pt x="88" y="470"/>
                    <a:pt x="207" y="566"/>
                    <a:pt x="397" y="673"/>
                  </a:cubicBezTo>
                  <a:cubicBezTo>
                    <a:pt x="425" y="687"/>
                    <a:pt x="451" y="693"/>
                    <a:pt x="475" y="693"/>
                  </a:cubicBezTo>
                  <a:cubicBezTo>
                    <a:pt x="610" y="693"/>
                    <a:pt x="671" y="494"/>
                    <a:pt x="671" y="494"/>
                  </a:cubicBezTo>
                  <a:cubicBezTo>
                    <a:pt x="397" y="304"/>
                    <a:pt x="302" y="137"/>
                    <a:pt x="159" y="30"/>
                  </a:cubicBezTo>
                  <a:cubicBezTo>
                    <a:pt x="127" y="10"/>
                    <a:pt x="101" y="1"/>
                    <a:pt x="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9"/>
            <p:cNvSpPr/>
            <p:nvPr/>
          </p:nvSpPr>
          <p:spPr>
            <a:xfrm>
              <a:off x="4667950" y="-1119225"/>
              <a:ext cx="43775" cy="17375"/>
            </a:xfrm>
            <a:custGeom>
              <a:rect b="b" l="l" r="r" t="t"/>
              <a:pathLst>
                <a:path extrusionOk="0" h="695" w="1751">
                  <a:moveTo>
                    <a:pt x="1269" y="1"/>
                  </a:moveTo>
                  <a:cubicBezTo>
                    <a:pt x="1131" y="1"/>
                    <a:pt x="970" y="19"/>
                    <a:pt x="798" y="60"/>
                  </a:cubicBezTo>
                  <a:cubicBezTo>
                    <a:pt x="346" y="167"/>
                    <a:pt x="1" y="369"/>
                    <a:pt x="24" y="536"/>
                  </a:cubicBezTo>
                  <a:lnTo>
                    <a:pt x="60" y="691"/>
                  </a:lnTo>
                  <a:cubicBezTo>
                    <a:pt x="60" y="691"/>
                    <a:pt x="150" y="695"/>
                    <a:pt x="276" y="695"/>
                  </a:cubicBezTo>
                  <a:cubicBezTo>
                    <a:pt x="466" y="695"/>
                    <a:pt x="739" y="686"/>
                    <a:pt x="917" y="643"/>
                  </a:cubicBezTo>
                  <a:cubicBezTo>
                    <a:pt x="1251" y="560"/>
                    <a:pt x="1751" y="298"/>
                    <a:pt x="1751" y="298"/>
                  </a:cubicBezTo>
                  <a:lnTo>
                    <a:pt x="1691" y="131"/>
                  </a:lnTo>
                  <a:cubicBezTo>
                    <a:pt x="1654" y="50"/>
                    <a:pt x="1494" y="1"/>
                    <a:pt x="1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9"/>
            <p:cNvSpPr/>
            <p:nvPr/>
          </p:nvSpPr>
          <p:spPr>
            <a:xfrm>
              <a:off x="4669150" y="-1115775"/>
              <a:ext cx="43475" cy="17350"/>
            </a:xfrm>
            <a:custGeom>
              <a:rect b="b" l="l" r="r" t="t"/>
              <a:pathLst>
                <a:path extrusionOk="0" h="694" w="1739">
                  <a:moveTo>
                    <a:pt x="1266" y="1"/>
                  </a:moveTo>
                  <a:cubicBezTo>
                    <a:pt x="1128" y="1"/>
                    <a:pt x="967" y="18"/>
                    <a:pt x="798" y="53"/>
                  </a:cubicBezTo>
                  <a:cubicBezTo>
                    <a:pt x="334" y="160"/>
                    <a:pt x="0" y="374"/>
                    <a:pt x="24" y="529"/>
                  </a:cubicBezTo>
                  <a:cubicBezTo>
                    <a:pt x="54" y="635"/>
                    <a:pt x="231" y="693"/>
                    <a:pt x="472" y="693"/>
                  </a:cubicBezTo>
                  <a:cubicBezTo>
                    <a:pt x="608" y="693"/>
                    <a:pt x="765" y="675"/>
                    <a:pt x="929" y="636"/>
                  </a:cubicBezTo>
                  <a:cubicBezTo>
                    <a:pt x="1393" y="529"/>
                    <a:pt x="1739" y="327"/>
                    <a:pt x="1703" y="160"/>
                  </a:cubicBezTo>
                  <a:cubicBezTo>
                    <a:pt x="1680" y="54"/>
                    <a:pt x="1508" y="1"/>
                    <a:pt x="1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9"/>
            <p:cNvSpPr/>
            <p:nvPr/>
          </p:nvSpPr>
          <p:spPr>
            <a:xfrm>
              <a:off x="4674200" y="-1112375"/>
              <a:ext cx="36050" cy="49625"/>
            </a:xfrm>
            <a:custGeom>
              <a:rect b="b" l="l" r="r" t="t"/>
              <a:pathLst>
                <a:path extrusionOk="0" h="1985" w="1442">
                  <a:moveTo>
                    <a:pt x="1310" y="0"/>
                  </a:moveTo>
                  <a:lnTo>
                    <a:pt x="1" y="321"/>
                  </a:lnTo>
                  <a:lnTo>
                    <a:pt x="727" y="1929"/>
                  </a:lnTo>
                  <a:cubicBezTo>
                    <a:pt x="742" y="1966"/>
                    <a:pt x="808" y="1985"/>
                    <a:pt x="905" y="1985"/>
                  </a:cubicBezTo>
                  <a:cubicBezTo>
                    <a:pt x="963" y="1985"/>
                    <a:pt x="1032" y="1978"/>
                    <a:pt x="1108" y="1965"/>
                  </a:cubicBezTo>
                  <a:cubicBezTo>
                    <a:pt x="1298" y="1917"/>
                    <a:pt x="1441" y="1845"/>
                    <a:pt x="1429" y="1786"/>
                  </a:cubicBezTo>
                  <a:cubicBezTo>
                    <a:pt x="1429" y="1762"/>
                    <a:pt x="1310"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9"/>
            <p:cNvSpPr/>
            <p:nvPr/>
          </p:nvSpPr>
          <p:spPr>
            <a:xfrm>
              <a:off x="4689075" y="-1111400"/>
              <a:ext cx="20575" cy="43100"/>
            </a:xfrm>
            <a:custGeom>
              <a:rect b="b" l="l" r="r" t="t"/>
              <a:pathLst>
                <a:path extrusionOk="0" h="1724" w="823">
                  <a:moveTo>
                    <a:pt x="388" y="0"/>
                  </a:moveTo>
                  <a:cubicBezTo>
                    <a:pt x="278" y="0"/>
                    <a:pt x="146" y="14"/>
                    <a:pt x="1" y="56"/>
                  </a:cubicBezTo>
                  <a:lnTo>
                    <a:pt x="430" y="1699"/>
                  </a:lnTo>
                  <a:cubicBezTo>
                    <a:pt x="430" y="1699"/>
                    <a:pt x="537" y="1679"/>
                    <a:pt x="642" y="1679"/>
                  </a:cubicBezTo>
                  <a:cubicBezTo>
                    <a:pt x="715" y="1679"/>
                    <a:pt x="788" y="1689"/>
                    <a:pt x="822" y="1723"/>
                  </a:cubicBezTo>
                  <a:cubicBezTo>
                    <a:pt x="775" y="1068"/>
                    <a:pt x="715" y="44"/>
                    <a:pt x="715" y="44"/>
                  </a:cubicBezTo>
                  <a:cubicBezTo>
                    <a:pt x="715" y="44"/>
                    <a:pt x="587" y="0"/>
                    <a:pt x="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9"/>
            <p:cNvSpPr/>
            <p:nvPr/>
          </p:nvSpPr>
          <p:spPr>
            <a:xfrm>
              <a:off x="4357375" y="-994825"/>
              <a:ext cx="69200" cy="39025"/>
            </a:xfrm>
            <a:custGeom>
              <a:rect b="b" l="l" r="r" t="t"/>
              <a:pathLst>
                <a:path extrusionOk="0" h="1561" w="2768">
                  <a:moveTo>
                    <a:pt x="440" y="1"/>
                  </a:moveTo>
                  <a:cubicBezTo>
                    <a:pt x="186" y="1"/>
                    <a:pt x="1" y="20"/>
                    <a:pt x="65" y="394"/>
                  </a:cubicBezTo>
                  <a:cubicBezTo>
                    <a:pt x="113" y="668"/>
                    <a:pt x="291" y="834"/>
                    <a:pt x="458" y="870"/>
                  </a:cubicBezTo>
                  <a:cubicBezTo>
                    <a:pt x="489" y="879"/>
                    <a:pt x="526" y="882"/>
                    <a:pt x="566" y="882"/>
                  </a:cubicBezTo>
                  <a:cubicBezTo>
                    <a:pt x="697" y="882"/>
                    <a:pt x="864" y="847"/>
                    <a:pt x="995" y="847"/>
                  </a:cubicBezTo>
                  <a:cubicBezTo>
                    <a:pt x="1050" y="847"/>
                    <a:pt x="1099" y="853"/>
                    <a:pt x="1136" y="870"/>
                  </a:cubicBezTo>
                  <a:cubicBezTo>
                    <a:pt x="1315" y="930"/>
                    <a:pt x="2530" y="1561"/>
                    <a:pt x="2530" y="1561"/>
                  </a:cubicBezTo>
                  <a:cubicBezTo>
                    <a:pt x="2530" y="1287"/>
                    <a:pt x="2768" y="977"/>
                    <a:pt x="2768" y="977"/>
                  </a:cubicBezTo>
                  <a:cubicBezTo>
                    <a:pt x="2768" y="977"/>
                    <a:pt x="946" y="1"/>
                    <a:pt x="529" y="1"/>
                  </a:cubicBezTo>
                  <a:cubicBezTo>
                    <a:pt x="499" y="1"/>
                    <a:pt x="469" y="1"/>
                    <a:pt x="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8" name="Google Shape;2938;p69"/>
          <p:cNvSpPr/>
          <p:nvPr/>
        </p:nvSpPr>
        <p:spPr>
          <a:xfrm>
            <a:off x="4602758" y="4487263"/>
            <a:ext cx="877200" cy="1701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9" name="Google Shape;2939;p69"/>
          <p:cNvGrpSpPr/>
          <p:nvPr/>
        </p:nvGrpSpPr>
        <p:grpSpPr>
          <a:xfrm>
            <a:off x="7845263" y="2925014"/>
            <a:ext cx="822226" cy="1906877"/>
            <a:chOff x="4905919" y="-1431075"/>
            <a:chExt cx="381473" cy="884698"/>
          </a:xfrm>
        </p:grpSpPr>
        <p:sp>
          <p:nvSpPr>
            <p:cNvPr id="2940" name="Google Shape;2940;p69"/>
            <p:cNvSpPr/>
            <p:nvPr/>
          </p:nvSpPr>
          <p:spPr>
            <a:xfrm>
              <a:off x="4976142" y="-1375226"/>
              <a:ext cx="163647" cy="65969"/>
            </a:xfrm>
            <a:custGeom>
              <a:rect b="b" l="l" r="r" t="t"/>
              <a:pathLst>
                <a:path extrusionOk="0" h="2405" w="5966">
                  <a:moveTo>
                    <a:pt x="4687" y="0"/>
                  </a:moveTo>
                  <a:cubicBezTo>
                    <a:pt x="3640" y="0"/>
                    <a:pt x="1979" y="222"/>
                    <a:pt x="1346" y="685"/>
                  </a:cubicBezTo>
                  <a:cubicBezTo>
                    <a:pt x="453" y="1316"/>
                    <a:pt x="0" y="2101"/>
                    <a:pt x="0" y="2101"/>
                  </a:cubicBezTo>
                  <a:cubicBezTo>
                    <a:pt x="61" y="2246"/>
                    <a:pt x="59" y="2405"/>
                    <a:pt x="505" y="2405"/>
                  </a:cubicBezTo>
                  <a:cubicBezTo>
                    <a:pt x="757" y="2405"/>
                    <a:pt x="1154" y="2354"/>
                    <a:pt x="1786" y="2220"/>
                  </a:cubicBezTo>
                  <a:cubicBezTo>
                    <a:pt x="3394" y="1887"/>
                    <a:pt x="5965" y="339"/>
                    <a:pt x="5537" y="101"/>
                  </a:cubicBezTo>
                  <a:cubicBezTo>
                    <a:pt x="5413" y="34"/>
                    <a:pt x="5097" y="0"/>
                    <a:pt x="46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9"/>
            <p:cNvSpPr/>
            <p:nvPr/>
          </p:nvSpPr>
          <p:spPr>
            <a:xfrm>
              <a:off x="5081641" y="-1374759"/>
              <a:ext cx="39856" cy="80096"/>
            </a:xfrm>
            <a:custGeom>
              <a:rect b="b" l="l" r="r" t="t"/>
              <a:pathLst>
                <a:path extrusionOk="0" h="2920" w="1453">
                  <a:moveTo>
                    <a:pt x="702" y="1"/>
                  </a:moveTo>
                  <a:lnTo>
                    <a:pt x="0" y="251"/>
                  </a:lnTo>
                  <a:cubicBezTo>
                    <a:pt x="0" y="251"/>
                    <a:pt x="71" y="2811"/>
                    <a:pt x="131" y="2882"/>
                  </a:cubicBezTo>
                  <a:cubicBezTo>
                    <a:pt x="148" y="2905"/>
                    <a:pt x="191" y="2919"/>
                    <a:pt x="255" y="2919"/>
                  </a:cubicBezTo>
                  <a:cubicBezTo>
                    <a:pt x="419" y="2919"/>
                    <a:pt x="715" y="2827"/>
                    <a:pt x="1024" y="2561"/>
                  </a:cubicBezTo>
                  <a:cubicBezTo>
                    <a:pt x="1453" y="2192"/>
                    <a:pt x="726" y="370"/>
                    <a:pt x="7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9"/>
            <p:cNvSpPr/>
            <p:nvPr/>
          </p:nvSpPr>
          <p:spPr>
            <a:xfrm>
              <a:off x="4998992" y="-1394318"/>
              <a:ext cx="104865" cy="114493"/>
            </a:xfrm>
            <a:custGeom>
              <a:rect b="b" l="l" r="r" t="t"/>
              <a:pathLst>
                <a:path extrusionOk="0" h="4174" w="3823">
                  <a:moveTo>
                    <a:pt x="1999" y="0"/>
                  </a:moveTo>
                  <a:cubicBezTo>
                    <a:pt x="1808" y="0"/>
                    <a:pt x="1606" y="27"/>
                    <a:pt x="1394" y="83"/>
                  </a:cubicBezTo>
                  <a:cubicBezTo>
                    <a:pt x="275" y="416"/>
                    <a:pt x="1" y="1631"/>
                    <a:pt x="513" y="2726"/>
                  </a:cubicBezTo>
                  <a:cubicBezTo>
                    <a:pt x="942" y="3656"/>
                    <a:pt x="2029" y="4174"/>
                    <a:pt x="2690" y="4174"/>
                  </a:cubicBezTo>
                  <a:cubicBezTo>
                    <a:pt x="2799" y="4174"/>
                    <a:pt x="2896" y="4160"/>
                    <a:pt x="2977" y="4131"/>
                  </a:cubicBezTo>
                  <a:cubicBezTo>
                    <a:pt x="3620" y="3917"/>
                    <a:pt x="3823" y="2607"/>
                    <a:pt x="3668" y="1416"/>
                  </a:cubicBezTo>
                  <a:cubicBezTo>
                    <a:pt x="3540" y="591"/>
                    <a:pt x="2901" y="0"/>
                    <a:pt x="1999"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9"/>
            <p:cNvSpPr/>
            <p:nvPr/>
          </p:nvSpPr>
          <p:spPr>
            <a:xfrm>
              <a:off x="5068557" y="-1381617"/>
              <a:ext cx="33355" cy="101930"/>
            </a:xfrm>
            <a:custGeom>
              <a:rect b="b" l="l" r="r" t="t"/>
              <a:pathLst>
                <a:path extrusionOk="0" h="3716" w="1216">
                  <a:moveTo>
                    <a:pt x="148" y="0"/>
                  </a:moveTo>
                  <a:cubicBezTo>
                    <a:pt x="60" y="0"/>
                    <a:pt x="1" y="7"/>
                    <a:pt x="1" y="25"/>
                  </a:cubicBezTo>
                  <a:cubicBezTo>
                    <a:pt x="13" y="84"/>
                    <a:pt x="417" y="572"/>
                    <a:pt x="584" y="1584"/>
                  </a:cubicBezTo>
                  <a:cubicBezTo>
                    <a:pt x="846" y="3335"/>
                    <a:pt x="346" y="3716"/>
                    <a:pt x="346" y="3716"/>
                  </a:cubicBezTo>
                  <a:cubicBezTo>
                    <a:pt x="346" y="3716"/>
                    <a:pt x="348" y="3716"/>
                    <a:pt x="350" y="3716"/>
                  </a:cubicBezTo>
                  <a:cubicBezTo>
                    <a:pt x="374" y="3716"/>
                    <a:pt x="489" y="3706"/>
                    <a:pt x="679" y="3537"/>
                  </a:cubicBezTo>
                  <a:cubicBezTo>
                    <a:pt x="1120" y="3168"/>
                    <a:pt x="1191" y="1977"/>
                    <a:pt x="1203" y="1584"/>
                  </a:cubicBezTo>
                  <a:cubicBezTo>
                    <a:pt x="1215" y="1203"/>
                    <a:pt x="1001" y="394"/>
                    <a:pt x="941" y="60"/>
                  </a:cubicBezTo>
                  <a:cubicBezTo>
                    <a:pt x="941" y="60"/>
                    <a:pt x="412" y="0"/>
                    <a:pt x="148"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9"/>
            <p:cNvSpPr/>
            <p:nvPr/>
          </p:nvSpPr>
          <p:spPr>
            <a:xfrm>
              <a:off x="5079776" y="-1430280"/>
              <a:ext cx="56424" cy="56341"/>
            </a:xfrm>
            <a:custGeom>
              <a:rect b="b" l="l" r="r" t="t"/>
              <a:pathLst>
                <a:path extrusionOk="0" h="2054" w="2057">
                  <a:moveTo>
                    <a:pt x="133" y="1"/>
                  </a:moveTo>
                  <a:cubicBezTo>
                    <a:pt x="0" y="1"/>
                    <a:pt x="500" y="376"/>
                    <a:pt x="723" y="787"/>
                  </a:cubicBezTo>
                  <a:cubicBezTo>
                    <a:pt x="1021" y="1132"/>
                    <a:pt x="1080" y="1537"/>
                    <a:pt x="1092" y="1811"/>
                  </a:cubicBezTo>
                  <a:cubicBezTo>
                    <a:pt x="1259" y="2013"/>
                    <a:pt x="1394" y="2053"/>
                    <a:pt x="1518" y="2053"/>
                  </a:cubicBezTo>
                  <a:cubicBezTo>
                    <a:pt x="1598" y="2053"/>
                    <a:pt x="1672" y="2037"/>
                    <a:pt x="1747" y="2037"/>
                  </a:cubicBezTo>
                  <a:cubicBezTo>
                    <a:pt x="1937" y="2037"/>
                    <a:pt x="2056" y="1727"/>
                    <a:pt x="2021" y="1513"/>
                  </a:cubicBezTo>
                  <a:cubicBezTo>
                    <a:pt x="1925" y="1275"/>
                    <a:pt x="1580" y="906"/>
                    <a:pt x="1390" y="727"/>
                  </a:cubicBezTo>
                  <a:cubicBezTo>
                    <a:pt x="854" y="251"/>
                    <a:pt x="259" y="13"/>
                    <a:pt x="139" y="1"/>
                  </a:cubicBezTo>
                  <a:cubicBezTo>
                    <a:pt x="137" y="1"/>
                    <a:pt x="135"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9"/>
            <p:cNvSpPr/>
            <p:nvPr/>
          </p:nvSpPr>
          <p:spPr>
            <a:xfrm>
              <a:off x="5131318" y="-620630"/>
              <a:ext cx="128400" cy="74253"/>
            </a:xfrm>
            <a:custGeom>
              <a:rect b="b" l="l" r="r" t="t"/>
              <a:pathLst>
                <a:path extrusionOk="0" h="2707" w="4681">
                  <a:moveTo>
                    <a:pt x="2070" y="0"/>
                  </a:moveTo>
                  <a:lnTo>
                    <a:pt x="23" y="774"/>
                  </a:lnTo>
                  <a:cubicBezTo>
                    <a:pt x="0" y="1887"/>
                    <a:pt x="332" y="2594"/>
                    <a:pt x="881" y="2594"/>
                  </a:cubicBezTo>
                  <a:cubicBezTo>
                    <a:pt x="919" y="2594"/>
                    <a:pt x="958" y="2591"/>
                    <a:pt x="999" y="2584"/>
                  </a:cubicBezTo>
                  <a:cubicBezTo>
                    <a:pt x="1176" y="2547"/>
                    <a:pt x="1339" y="2355"/>
                    <a:pt x="1568" y="2355"/>
                  </a:cubicBezTo>
                  <a:cubicBezTo>
                    <a:pt x="1631" y="2355"/>
                    <a:pt x="1699" y="2370"/>
                    <a:pt x="1773" y="2405"/>
                  </a:cubicBezTo>
                  <a:cubicBezTo>
                    <a:pt x="2234" y="2639"/>
                    <a:pt x="2574" y="2706"/>
                    <a:pt x="2834" y="2706"/>
                  </a:cubicBezTo>
                  <a:cubicBezTo>
                    <a:pt x="3143" y="2706"/>
                    <a:pt x="3338" y="2610"/>
                    <a:pt x="3487" y="2584"/>
                  </a:cubicBezTo>
                  <a:cubicBezTo>
                    <a:pt x="4542" y="2424"/>
                    <a:pt x="4680" y="1006"/>
                    <a:pt x="3936" y="1006"/>
                  </a:cubicBezTo>
                  <a:cubicBezTo>
                    <a:pt x="3907" y="1006"/>
                    <a:pt x="3876" y="1008"/>
                    <a:pt x="3844" y="1012"/>
                  </a:cubicBezTo>
                  <a:cubicBezTo>
                    <a:pt x="3802" y="1018"/>
                    <a:pt x="3760" y="1021"/>
                    <a:pt x="3717" y="1021"/>
                  </a:cubicBezTo>
                  <a:cubicBezTo>
                    <a:pt x="2909" y="1021"/>
                    <a:pt x="2070" y="0"/>
                    <a:pt x="2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9"/>
            <p:cNvSpPr/>
            <p:nvPr/>
          </p:nvSpPr>
          <p:spPr>
            <a:xfrm>
              <a:off x="5164921" y="-937100"/>
              <a:ext cx="31051" cy="90162"/>
            </a:xfrm>
            <a:custGeom>
              <a:rect b="b" l="l" r="r" t="t"/>
              <a:pathLst>
                <a:path extrusionOk="0" h="3287" w="1132">
                  <a:moveTo>
                    <a:pt x="298" y="0"/>
                  </a:moveTo>
                  <a:lnTo>
                    <a:pt x="0" y="203"/>
                  </a:lnTo>
                  <a:lnTo>
                    <a:pt x="345" y="3286"/>
                  </a:lnTo>
                  <a:cubicBezTo>
                    <a:pt x="345" y="3286"/>
                    <a:pt x="655" y="3274"/>
                    <a:pt x="893" y="3120"/>
                  </a:cubicBezTo>
                  <a:cubicBezTo>
                    <a:pt x="1131" y="2965"/>
                    <a:pt x="595" y="1179"/>
                    <a:pt x="595" y="834"/>
                  </a:cubicBezTo>
                  <a:lnTo>
                    <a:pt x="834" y="738"/>
                  </a:lnTo>
                  <a:lnTo>
                    <a:pt x="2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9"/>
            <p:cNvSpPr/>
            <p:nvPr/>
          </p:nvSpPr>
          <p:spPr>
            <a:xfrm>
              <a:off x="5060410" y="-1059250"/>
              <a:ext cx="153197" cy="489626"/>
            </a:xfrm>
            <a:custGeom>
              <a:rect b="b" l="l" r="r" t="t"/>
              <a:pathLst>
                <a:path extrusionOk="0" h="17850" w="5585">
                  <a:moveTo>
                    <a:pt x="250" y="0"/>
                  </a:moveTo>
                  <a:cubicBezTo>
                    <a:pt x="250" y="0"/>
                    <a:pt x="0" y="572"/>
                    <a:pt x="0" y="2131"/>
                  </a:cubicBezTo>
                  <a:cubicBezTo>
                    <a:pt x="0" y="3691"/>
                    <a:pt x="1012" y="9156"/>
                    <a:pt x="1179" y="10775"/>
                  </a:cubicBezTo>
                  <a:cubicBezTo>
                    <a:pt x="1858" y="17578"/>
                    <a:pt x="2416" y="17850"/>
                    <a:pt x="2501" y="17850"/>
                  </a:cubicBezTo>
                  <a:cubicBezTo>
                    <a:pt x="2509" y="17850"/>
                    <a:pt x="2512" y="17848"/>
                    <a:pt x="2512" y="17848"/>
                  </a:cubicBezTo>
                  <a:lnTo>
                    <a:pt x="5584" y="16550"/>
                  </a:lnTo>
                  <a:cubicBezTo>
                    <a:pt x="4524" y="11490"/>
                    <a:pt x="5060" y="12621"/>
                    <a:pt x="4846" y="10406"/>
                  </a:cubicBezTo>
                  <a:cubicBezTo>
                    <a:pt x="4786" y="9692"/>
                    <a:pt x="3834" y="2381"/>
                    <a:pt x="3762" y="1798"/>
                  </a:cubicBezTo>
                  <a:lnTo>
                    <a:pt x="3334" y="226"/>
                  </a:lnTo>
                  <a:lnTo>
                    <a:pt x="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9"/>
            <p:cNvSpPr/>
            <p:nvPr/>
          </p:nvSpPr>
          <p:spPr>
            <a:xfrm>
              <a:off x="5138450" y="-1033739"/>
              <a:ext cx="75789" cy="453281"/>
            </a:xfrm>
            <a:custGeom>
              <a:rect b="b" l="l" r="r" t="t"/>
              <a:pathLst>
                <a:path extrusionOk="0" h="16525" w="2763">
                  <a:moveTo>
                    <a:pt x="471" y="0"/>
                  </a:moveTo>
                  <a:cubicBezTo>
                    <a:pt x="237" y="0"/>
                    <a:pt x="1" y="237"/>
                    <a:pt x="1" y="237"/>
                  </a:cubicBezTo>
                  <a:cubicBezTo>
                    <a:pt x="1" y="1523"/>
                    <a:pt x="1453" y="8643"/>
                    <a:pt x="1048" y="9845"/>
                  </a:cubicBezTo>
                  <a:cubicBezTo>
                    <a:pt x="644" y="11048"/>
                    <a:pt x="727" y="11381"/>
                    <a:pt x="727" y="11381"/>
                  </a:cubicBezTo>
                  <a:cubicBezTo>
                    <a:pt x="727" y="11381"/>
                    <a:pt x="1048" y="12274"/>
                    <a:pt x="1048" y="12679"/>
                  </a:cubicBezTo>
                  <a:cubicBezTo>
                    <a:pt x="1048" y="13072"/>
                    <a:pt x="84" y="13405"/>
                    <a:pt x="84" y="13727"/>
                  </a:cubicBezTo>
                  <a:cubicBezTo>
                    <a:pt x="423" y="13578"/>
                    <a:pt x="691" y="13532"/>
                    <a:pt x="894" y="13532"/>
                  </a:cubicBezTo>
                  <a:cubicBezTo>
                    <a:pt x="1226" y="13532"/>
                    <a:pt x="1382" y="13655"/>
                    <a:pt x="1382" y="13655"/>
                  </a:cubicBezTo>
                  <a:cubicBezTo>
                    <a:pt x="1382" y="13655"/>
                    <a:pt x="84" y="14060"/>
                    <a:pt x="322" y="14227"/>
                  </a:cubicBezTo>
                  <a:cubicBezTo>
                    <a:pt x="437" y="14301"/>
                    <a:pt x="742" y="14321"/>
                    <a:pt x="1027" y="14321"/>
                  </a:cubicBezTo>
                  <a:cubicBezTo>
                    <a:pt x="1335" y="14321"/>
                    <a:pt x="1620" y="14298"/>
                    <a:pt x="1620" y="14298"/>
                  </a:cubicBezTo>
                  <a:lnTo>
                    <a:pt x="1620" y="14298"/>
                  </a:lnTo>
                  <a:cubicBezTo>
                    <a:pt x="1620" y="14298"/>
                    <a:pt x="251" y="15358"/>
                    <a:pt x="251" y="15751"/>
                  </a:cubicBezTo>
                  <a:cubicBezTo>
                    <a:pt x="251" y="16156"/>
                    <a:pt x="632" y="16525"/>
                    <a:pt x="632" y="16525"/>
                  </a:cubicBezTo>
                  <a:lnTo>
                    <a:pt x="2763" y="15632"/>
                  </a:lnTo>
                  <a:cubicBezTo>
                    <a:pt x="2763" y="15632"/>
                    <a:pt x="2049" y="12084"/>
                    <a:pt x="2144" y="10726"/>
                  </a:cubicBezTo>
                  <a:cubicBezTo>
                    <a:pt x="2203" y="9643"/>
                    <a:pt x="1025" y="1440"/>
                    <a:pt x="870" y="499"/>
                  </a:cubicBezTo>
                  <a:cubicBezTo>
                    <a:pt x="792" y="114"/>
                    <a:pt x="632" y="0"/>
                    <a:pt x="4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9"/>
            <p:cNvSpPr/>
            <p:nvPr/>
          </p:nvSpPr>
          <p:spPr>
            <a:xfrm>
              <a:off x="5114942" y="-636485"/>
              <a:ext cx="96362" cy="52446"/>
            </a:xfrm>
            <a:custGeom>
              <a:rect b="b" l="l" r="r" t="t"/>
              <a:pathLst>
                <a:path extrusionOk="0" h="1912" w="3513">
                  <a:moveTo>
                    <a:pt x="3229" y="0"/>
                  </a:moveTo>
                  <a:cubicBezTo>
                    <a:pt x="2987" y="0"/>
                    <a:pt x="2615" y="49"/>
                    <a:pt x="2108" y="185"/>
                  </a:cubicBezTo>
                  <a:cubicBezTo>
                    <a:pt x="798" y="590"/>
                    <a:pt x="108" y="1066"/>
                    <a:pt x="0" y="1138"/>
                  </a:cubicBezTo>
                  <a:cubicBezTo>
                    <a:pt x="108" y="1602"/>
                    <a:pt x="239" y="1912"/>
                    <a:pt x="239" y="1912"/>
                  </a:cubicBezTo>
                  <a:cubicBezTo>
                    <a:pt x="239" y="1912"/>
                    <a:pt x="1584" y="1150"/>
                    <a:pt x="2406" y="935"/>
                  </a:cubicBezTo>
                  <a:cubicBezTo>
                    <a:pt x="3334" y="650"/>
                    <a:pt x="3513" y="685"/>
                    <a:pt x="3513" y="650"/>
                  </a:cubicBezTo>
                  <a:cubicBezTo>
                    <a:pt x="3477" y="304"/>
                    <a:pt x="3370" y="7"/>
                    <a:pt x="3370" y="7"/>
                  </a:cubicBezTo>
                  <a:cubicBezTo>
                    <a:pt x="3329" y="3"/>
                    <a:pt x="3282" y="0"/>
                    <a:pt x="32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9"/>
            <p:cNvSpPr/>
            <p:nvPr/>
          </p:nvSpPr>
          <p:spPr>
            <a:xfrm>
              <a:off x="5117219" y="-631411"/>
              <a:ext cx="93125" cy="41831"/>
            </a:xfrm>
            <a:custGeom>
              <a:rect b="b" l="l" r="r" t="t"/>
              <a:pathLst>
                <a:path extrusionOk="0" h="1525" w="3395">
                  <a:moveTo>
                    <a:pt x="3346" y="0"/>
                  </a:moveTo>
                  <a:cubicBezTo>
                    <a:pt x="1811" y="12"/>
                    <a:pt x="1" y="1191"/>
                    <a:pt x="1" y="1191"/>
                  </a:cubicBezTo>
                  <a:cubicBezTo>
                    <a:pt x="1" y="1191"/>
                    <a:pt x="1" y="1298"/>
                    <a:pt x="84" y="1524"/>
                  </a:cubicBezTo>
                  <a:cubicBezTo>
                    <a:pt x="1680" y="465"/>
                    <a:pt x="2977" y="310"/>
                    <a:pt x="3394" y="250"/>
                  </a:cubicBezTo>
                  <a:cubicBezTo>
                    <a:pt x="3394" y="250"/>
                    <a:pt x="3370" y="96"/>
                    <a:pt x="3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9"/>
            <p:cNvSpPr/>
            <p:nvPr/>
          </p:nvSpPr>
          <p:spPr>
            <a:xfrm>
              <a:off x="4905919" y="-678784"/>
              <a:ext cx="95237" cy="109309"/>
            </a:xfrm>
            <a:custGeom>
              <a:rect b="b" l="l" r="r" t="t"/>
              <a:pathLst>
                <a:path extrusionOk="0" h="3985" w="3472">
                  <a:moveTo>
                    <a:pt x="2340" y="1"/>
                  </a:moveTo>
                  <a:cubicBezTo>
                    <a:pt x="1790" y="1"/>
                    <a:pt x="1239" y="96"/>
                    <a:pt x="1239" y="96"/>
                  </a:cubicBezTo>
                  <a:cubicBezTo>
                    <a:pt x="1727" y="656"/>
                    <a:pt x="739" y="1620"/>
                    <a:pt x="441" y="2275"/>
                  </a:cubicBezTo>
                  <a:cubicBezTo>
                    <a:pt x="0" y="3216"/>
                    <a:pt x="893" y="3930"/>
                    <a:pt x="1489" y="3978"/>
                  </a:cubicBezTo>
                  <a:cubicBezTo>
                    <a:pt x="1548" y="3982"/>
                    <a:pt x="1607" y="3985"/>
                    <a:pt x="1663" y="3985"/>
                  </a:cubicBezTo>
                  <a:cubicBezTo>
                    <a:pt x="2612" y="3985"/>
                    <a:pt x="3128" y="3334"/>
                    <a:pt x="3072" y="2323"/>
                  </a:cubicBezTo>
                  <a:cubicBezTo>
                    <a:pt x="3013" y="1334"/>
                    <a:pt x="3310" y="1549"/>
                    <a:pt x="3429" y="513"/>
                  </a:cubicBezTo>
                  <a:cubicBezTo>
                    <a:pt x="3472" y="102"/>
                    <a:pt x="2907"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9"/>
            <p:cNvSpPr/>
            <p:nvPr/>
          </p:nvSpPr>
          <p:spPr>
            <a:xfrm>
              <a:off x="4917989" y="-1062679"/>
              <a:ext cx="199910" cy="452622"/>
            </a:xfrm>
            <a:custGeom>
              <a:rect b="b" l="l" r="r" t="t"/>
              <a:pathLst>
                <a:path extrusionOk="0" h="16501" w="7288">
                  <a:moveTo>
                    <a:pt x="4881" y="0"/>
                  </a:moveTo>
                  <a:cubicBezTo>
                    <a:pt x="4072" y="0"/>
                    <a:pt x="3142" y="157"/>
                    <a:pt x="2930" y="840"/>
                  </a:cubicBezTo>
                  <a:cubicBezTo>
                    <a:pt x="2311" y="2780"/>
                    <a:pt x="2013" y="5281"/>
                    <a:pt x="1573" y="8674"/>
                  </a:cubicBezTo>
                  <a:cubicBezTo>
                    <a:pt x="1204" y="11484"/>
                    <a:pt x="1" y="14806"/>
                    <a:pt x="120" y="15294"/>
                  </a:cubicBezTo>
                  <a:cubicBezTo>
                    <a:pt x="251" y="15817"/>
                    <a:pt x="1641" y="16500"/>
                    <a:pt x="2450" y="16500"/>
                  </a:cubicBezTo>
                  <a:cubicBezTo>
                    <a:pt x="2745" y="16500"/>
                    <a:pt x="2962" y="16410"/>
                    <a:pt x="3013" y="16187"/>
                  </a:cubicBezTo>
                  <a:cubicBezTo>
                    <a:pt x="3204" y="15353"/>
                    <a:pt x="4490" y="12686"/>
                    <a:pt x="4883" y="11019"/>
                  </a:cubicBezTo>
                  <a:cubicBezTo>
                    <a:pt x="5204" y="9638"/>
                    <a:pt x="6466" y="6709"/>
                    <a:pt x="7288" y="3114"/>
                  </a:cubicBezTo>
                  <a:lnTo>
                    <a:pt x="6168" y="113"/>
                  </a:lnTo>
                  <a:cubicBezTo>
                    <a:pt x="6168" y="113"/>
                    <a:pt x="5568" y="0"/>
                    <a:pt x="4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9"/>
            <p:cNvSpPr/>
            <p:nvPr/>
          </p:nvSpPr>
          <p:spPr>
            <a:xfrm>
              <a:off x="4945776" y="-909669"/>
              <a:ext cx="78395" cy="86295"/>
            </a:xfrm>
            <a:custGeom>
              <a:rect b="b" l="l" r="r" t="t"/>
              <a:pathLst>
                <a:path extrusionOk="0" h="3146" w="2858">
                  <a:moveTo>
                    <a:pt x="750" y="0"/>
                  </a:moveTo>
                  <a:cubicBezTo>
                    <a:pt x="572" y="655"/>
                    <a:pt x="0" y="2179"/>
                    <a:pt x="238" y="2382"/>
                  </a:cubicBezTo>
                  <a:cubicBezTo>
                    <a:pt x="438" y="2541"/>
                    <a:pt x="1166" y="3146"/>
                    <a:pt x="1740" y="3146"/>
                  </a:cubicBezTo>
                  <a:cubicBezTo>
                    <a:pt x="1850" y="3146"/>
                    <a:pt x="1954" y="3124"/>
                    <a:pt x="2048" y="3072"/>
                  </a:cubicBezTo>
                  <a:cubicBezTo>
                    <a:pt x="2334" y="2929"/>
                    <a:pt x="2679" y="750"/>
                    <a:pt x="2738" y="608"/>
                  </a:cubicBezTo>
                  <a:cubicBezTo>
                    <a:pt x="2858" y="334"/>
                    <a:pt x="750" y="0"/>
                    <a:pt x="7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9"/>
            <p:cNvSpPr/>
            <p:nvPr/>
          </p:nvSpPr>
          <p:spPr>
            <a:xfrm>
              <a:off x="4959492" y="-927636"/>
              <a:ext cx="68602" cy="41255"/>
            </a:xfrm>
            <a:custGeom>
              <a:rect b="b" l="l" r="r" t="t"/>
              <a:pathLst>
                <a:path extrusionOk="0" h="1504" w="2501">
                  <a:moveTo>
                    <a:pt x="572" y="0"/>
                  </a:moveTo>
                  <a:cubicBezTo>
                    <a:pt x="298" y="96"/>
                    <a:pt x="0" y="655"/>
                    <a:pt x="0" y="655"/>
                  </a:cubicBezTo>
                  <a:cubicBezTo>
                    <a:pt x="0" y="655"/>
                    <a:pt x="48" y="727"/>
                    <a:pt x="643" y="989"/>
                  </a:cubicBezTo>
                  <a:cubicBezTo>
                    <a:pt x="1219" y="1251"/>
                    <a:pt x="2045" y="1503"/>
                    <a:pt x="2299" y="1503"/>
                  </a:cubicBezTo>
                  <a:cubicBezTo>
                    <a:pt x="2334" y="1503"/>
                    <a:pt x="2358" y="1499"/>
                    <a:pt x="2369" y="1489"/>
                  </a:cubicBezTo>
                  <a:cubicBezTo>
                    <a:pt x="2453" y="1382"/>
                    <a:pt x="2500" y="560"/>
                    <a:pt x="2500" y="560"/>
                  </a:cubicBezTo>
                  <a:lnTo>
                    <a:pt x="5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9"/>
            <p:cNvSpPr/>
            <p:nvPr/>
          </p:nvSpPr>
          <p:spPr>
            <a:xfrm>
              <a:off x="4939220" y="-942010"/>
              <a:ext cx="169216" cy="331766"/>
            </a:xfrm>
            <a:custGeom>
              <a:rect b="b" l="l" r="r" t="t"/>
              <a:pathLst>
                <a:path extrusionOk="0" h="12095" w="6169">
                  <a:moveTo>
                    <a:pt x="6168" y="1"/>
                  </a:moveTo>
                  <a:cubicBezTo>
                    <a:pt x="6168" y="1"/>
                    <a:pt x="5359" y="2049"/>
                    <a:pt x="4847" y="3215"/>
                  </a:cubicBezTo>
                  <a:cubicBezTo>
                    <a:pt x="4716" y="3513"/>
                    <a:pt x="2918" y="6978"/>
                    <a:pt x="2870" y="7382"/>
                  </a:cubicBezTo>
                  <a:cubicBezTo>
                    <a:pt x="2823" y="7799"/>
                    <a:pt x="2180" y="8930"/>
                    <a:pt x="1573" y="9002"/>
                  </a:cubicBezTo>
                  <a:cubicBezTo>
                    <a:pt x="965" y="9073"/>
                    <a:pt x="1727" y="9526"/>
                    <a:pt x="1644" y="9847"/>
                  </a:cubicBezTo>
                  <a:cubicBezTo>
                    <a:pt x="1561" y="10169"/>
                    <a:pt x="1" y="11573"/>
                    <a:pt x="632" y="11907"/>
                  </a:cubicBezTo>
                  <a:cubicBezTo>
                    <a:pt x="852" y="12014"/>
                    <a:pt x="1311" y="12094"/>
                    <a:pt x="1681" y="12094"/>
                  </a:cubicBezTo>
                  <a:cubicBezTo>
                    <a:pt x="1971" y="12094"/>
                    <a:pt x="2206" y="12044"/>
                    <a:pt x="2227" y="11919"/>
                  </a:cubicBezTo>
                  <a:cubicBezTo>
                    <a:pt x="2275" y="11633"/>
                    <a:pt x="2775" y="10299"/>
                    <a:pt x="3061" y="9692"/>
                  </a:cubicBezTo>
                  <a:cubicBezTo>
                    <a:pt x="3347" y="9097"/>
                    <a:pt x="3763" y="7752"/>
                    <a:pt x="4120" y="6620"/>
                  </a:cubicBezTo>
                  <a:cubicBezTo>
                    <a:pt x="4478" y="5489"/>
                    <a:pt x="6014" y="774"/>
                    <a:pt x="61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9"/>
            <p:cNvSpPr/>
            <p:nvPr/>
          </p:nvSpPr>
          <p:spPr>
            <a:xfrm>
              <a:off x="4922240" y="-675190"/>
              <a:ext cx="88215" cy="50663"/>
            </a:xfrm>
            <a:custGeom>
              <a:rect b="b" l="l" r="r" t="t"/>
              <a:pathLst>
                <a:path extrusionOk="0" h="1847" w="3216">
                  <a:moveTo>
                    <a:pt x="167" y="1"/>
                  </a:moveTo>
                  <a:cubicBezTo>
                    <a:pt x="167" y="1"/>
                    <a:pt x="13" y="358"/>
                    <a:pt x="1" y="775"/>
                  </a:cubicBezTo>
                  <a:cubicBezTo>
                    <a:pt x="120" y="894"/>
                    <a:pt x="739" y="1477"/>
                    <a:pt x="1715" y="1751"/>
                  </a:cubicBezTo>
                  <a:cubicBezTo>
                    <a:pt x="1953" y="1817"/>
                    <a:pt x="2171" y="1846"/>
                    <a:pt x="2376" y="1846"/>
                  </a:cubicBezTo>
                  <a:cubicBezTo>
                    <a:pt x="2581" y="1846"/>
                    <a:pt x="2775" y="1817"/>
                    <a:pt x="2965" y="1763"/>
                  </a:cubicBezTo>
                  <a:cubicBezTo>
                    <a:pt x="2965" y="1763"/>
                    <a:pt x="3132" y="1430"/>
                    <a:pt x="3204" y="1156"/>
                  </a:cubicBezTo>
                  <a:cubicBezTo>
                    <a:pt x="3216" y="1115"/>
                    <a:pt x="3210" y="1103"/>
                    <a:pt x="3176" y="1103"/>
                  </a:cubicBezTo>
                  <a:cubicBezTo>
                    <a:pt x="3119" y="1103"/>
                    <a:pt x="2983" y="1140"/>
                    <a:pt x="2725" y="1140"/>
                  </a:cubicBezTo>
                  <a:cubicBezTo>
                    <a:pt x="2558" y="1140"/>
                    <a:pt x="2340" y="1124"/>
                    <a:pt x="2061" y="1073"/>
                  </a:cubicBezTo>
                  <a:cubicBezTo>
                    <a:pt x="1191" y="930"/>
                    <a:pt x="167" y="1"/>
                    <a:pt x="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9"/>
            <p:cNvSpPr/>
            <p:nvPr/>
          </p:nvSpPr>
          <p:spPr>
            <a:xfrm>
              <a:off x="4923228" y="-669622"/>
              <a:ext cx="84951" cy="38539"/>
            </a:xfrm>
            <a:custGeom>
              <a:rect b="b" l="l" r="r" t="t"/>
              <a:pathLst>
                <a:path extrusionOk="0" h="1405" w="3097">
                  <a:moveTo>
                    <a:pt x="72" y="0"/>
                  </a:moveTo>
                  <a:cubicBezTo>
                    <a:pt x="12" y="239"/>
                    <a:pt x="0" y="334"/>
                    <a:pt x="0" y="334"/>
                  </a:cubicBezTo>
                  <a:cubicBezTo>
                    <a:pt x="0" y="334"/>
                    <a:pt x="1091" y="1405"/>
                    <a:pt x="2558" y="1405"/>
                  </a:cubicBezTo>
                  <a:cubicBezTo>
                    <a:pt x="2706" y="1405"/>
                    <a:pt x="2858" y="1394"/>
                    <a:pt x="3013" y="1370"/>
                  </a:cubicBezTo>
                  <a:cubicBezTo>
                    <a:pt x="3060" y="1286"/>
                    <a:pt x="3096" y="1155"/>
                    <a:pt x="3096" y="1155"/>
                  </a:cubicBezTo>
                  <a:lnTo>
                    <a:pt x="3096" y="1155"/>
                  </a:lnTo>
                  <a:cubicBezTo>
                    <a:pt x="2951" y="1165"/>
                    <a:pt x="2801" y="1173"/>
                    <a:pt x="2646" y="1173"/>
                  </a:cubicBezTo>
                  <a:cubicBezTo>
                    <a:pt x="1891" y="1173"/>
                    <a:pt x="1031" y="989"/>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9"/>
            <p:cNvSpPr/>
            <p:nvPr/>
          </p:nvSpPr>
          <p:spPr>
            <a:xfrm>
              <a:off x="5012707" y="-1328374"/>
              <a:ext cx="85280" cy="96362"/>
            </a:xfrm>
            <a:custGeom>
              <a:rect b="b" l="l" r="r" t="t"/>
              <a:pathLst>
                <a:path extrusionOk="0" h="3513" w="3109">
                  <a:moveTo>
                    <a:pt x="13" y="1"/>
                  </a:moveTo>
                  <a:lnTo>
                    <a:pt x="13" y="1"/>
                  </a:lnTo>
                  <a:cubicBezTo>
                    <a:pt x="1" y="417"/>
                    <a:pt x="799" y="1132"/>
                    <a:pt x="453" y="1667"/>
                  </a:cubicBezTo>
                  <a:cubicBezTo>
                    <a:pt x="190" y="2106"/>
                    <a:pt x="103" y="2146"/>
                    <a:pt x="79" y="2146"/>
                  </a:cubicBezTo>
                  <a:cubicBezTo>
                    <a:pt x="74" y="2146"/>
                    <a:pt x="72" y="2144"/>
                    <a:pt x="72" y="2144"/>
                  </a:cubicBezTo>
                  <a:lnTo>
                    <a:pt x="72" y="2144"/>
                  </a:lnTo>
                  <a:lnTo>
                    <a:pt x="429" y="3513"/>
                  </a:lnTo>
                  <a:lnTo>
                    <a:pt x="3108" y="3501"/>
                  </a:lnTo>
                  <a:cubicBezTo>
                    <a:pt x="3108" y="3501"/>
                    <a:pt x="2084" y="1596"/>
                    <a:pt x="2775" y="1310"/>
                  </a:cubicBezTo>
                  <a:cubicBezTo>
                    <a:pt x="2954" y="1251"/>
                    <a:pt x="13" y="1"/>
                    <a:pt x="13"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9"/>
            <p:cNvSpPr/>
            <p:nvPr/>
          </p:nvSpPr>
          <p:spPr>
            <a:xfrm>
              <a:off x="4949671" y="-1275460"/>
              <a:ext cx="194369" cy="336347"/>
            </a:xfrm>
            <a:custGeom>
              <a:rect b="b" l="l" r="r" t="t"/>
              <a:pathLst>
                <a:path extrusionOk="0" h="12262" w="7086">
                  <a:moveTo>
                    <a:pt x="2454" y="0"/>
                  </a:moveTo>
                  <a:cubicBezTo>
                    <a:pt x="465" y="977"/>
                    <a:pt x="1" y="1453"/>
                    <a:pt x="1" y="1453"/>
                  </a:cubicBezTo>
                  <a:cubicBezTo>
                    <a:pt x="1" y="1453"/>
                    <a:pt x="1084" y="3370"/>
                    <a:pt x="1203" y="4310"/>
                  </a:cubicBezTo>
                  <a:cubicBezTo>
                    <a:pt x="1346" y="5251"/>
                    <a:pt x="203" y="10335"/>
                    <a:pt x="370" y="11680"/>
                  </a:cubicBezTo>
                  <a:cubicBezTo>
                    <a:pt x="423" y="12102"/>
                    <a:pt x="2955" y="12262"/>
                    <a:pt x="4898" y="12262"/>
                  </a:cubicBezTo>
                  <a:cubicBezTo>
                    <a:pt x="6025" y="12262"/>
                    <a:pt x="6954" y="12208"/>
                    <a:pt x="7085" y="12121"/>
                  </a:cubicBezTo>
                  <a:cubicBezTo>
                    <a:pt x="7085" y="12121"/>
                    <a:pt x="5954" y="5620"/>
                    <a:pt x="5716" y="4596"/>
                  </a:cubicBezTo>
                  <a:cubicBezTo>
                    <a:pt x="5479" y="3577"/>
                    <a:pt x="4935" y="1036"/>
                    <a:pt x="4695" y="1036"/>
                  </a:cubicBezTo>
                  <a:cubicBezTo>
                    <a:pt x="4694" y="1036"/>
                    <a:pt x="4693" y="1036"/>
                    <a:pt x="4692" y="1036"/>
                  </a:cubicBezTo>
                  <a:cubicBezTo>
                    <a:pt x="4658" y="1040"/>
                    <a:pt x="4624" y="1042"/>
                    <a:pt x="4588" y="1042"/>
                  </a:cubicBezTo>
                  <a:cubicBezTo>
                    <a:pt x="3747" y="1042"/>
                    <a:pt x="2454" y="0"/>
                    <a:pt x="24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9"/>
            <p:cNvSpPr/>
            <p:nvPr/>
          </p:nvSpPr>
          <p:spPr>
            <a:xfrm>
              <a:off x="4996057" y="-1402519"/>
              <a:ext cx="66984" cy="111393"/>
            </a:xfrm>
            <a:custGeom>
              <a:rect b="b" l="l" r="r" t="t"/>
              <a:pathLst>
                <a:path extrusionOk="0" h="4061" w="2442">
                  <a:moveTo>
                    <a:pt x="1671" y="0"/>
                  </a:moveTo>
                  <a:cubicBezTo>
                    <a:pt x="1662" y="0"/>
                    <a:pt x="1653" y="0"/>
                    <a:pt x="1644" y="1"/>
                  </a:cubicBezTo>
                  <a:cubicBezTo>
                    <a:pt x="1132" y="13"/>
                    <a:pt x="1" y="572"/>
                    <a:pt x="96" y="1965"/>
                  </a:cubicBezTo>
                  <a:cubicBezTo>
                    <a:pt x="179" y="3346"/>
                    <a:pt x="1215" y="4061"/>
                    <a:pt x="1215" y="4061"/>
                  </a:cubicBezTo>
                  <a:cubicBezTo>
                    <a:pt x="1215" y="4061"/>
                    <a:pt x="1179" y="3358"/>
                    <a:pt x="1013" y="3358"/>
                  </a:cubicBezTo>
                  <a:cubicBezTo>
                    <a:pt x="870" y="3358"/>
                    <a:pt x="405" y="2882"/>
                    <a:pt x="524" y="2608"/>
                  </a:cubicBezTo>
                  <a:cubicBezTo>
                    <a:pt x="568" y="2505"/>
                    <a:pt x="634" y="2476"/>
                    <a:pt x="701" y="2476"/>
                  </a:cubicBezTo>
                  <a:cubicBezTo>
                    <a:pt x="783" y="2476"/>
                    <a:pt x="866" y="2520"/>
                    <a:pt x="906" y="2520"/>
                  </a:cubicBezTo>
                  <a:cubicBezTo>
                    <a:pt x="923" y="2520"/>
                    <a:pt x="932" y="2512"/>
                    <a:pt x="929" y="2489"/>
                  </a:cubicBezTo>
                  <a:cubicBezTo>
                    <a:pt x="929" y="2382"/>
                    <a:pt x="941" y="1751"/>
                    <a:pt x="1227" y="1489"/>
                  </a:cubicBezTo>
                  <a:cubicBezTo>
                    <a:pt x="1513" y="1215"/>
                    <a:pt x="2441" y="1168"/>
                    <a:pt x="2406" y="870"/>
                  </a:cubicBezTo>
                  <a:cubicBezTo>
                    <a:pt x="2406" y="870"/>
                    <a:pt x="2359" y="0"/>
                    <a:pt x="1671" y="0"/>
                  </a:cubicBezTo>
                  <a:close/>
                </a:path>
              </a:pathLst>
            </a:custGeom>
            <a:solidFill>
              <a:srgbClr val="1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9"/>
            <p:cNvSpPr/>
            <p:nvPr/>
          </p:nvSpPr>
          <p:spPr>
            <a:xfrm>
              <a:off x="5005191" y="-1289834"/>
              <a:ext cx="65695" cy="50965"/>
            </a:xfrm>
            <a:custGeom>
              <a:rect b="b" l="l" r="r" t="t"/>
              <a:pathLst>
                <a:path extrusionOk="0" h="1858" w="2395">
                  <a:moveTo>
                    <a:pt x="692" y="0"/>
                  </a:moveTo>
                  <a:cubicBezTo>
                    <a:pt x="692" y="0"/>
                    <a:pt x="1" y="358"/>
                    <a:pt x="49" y="715"/>
                  </a:cubicBezTo>
                  <a:cubicBezTo>
                    <a:pt x="120" y="1501"/>
                    <a:pt x="1751" y="1858"/>
                    <a:pt x="1751" y="1858"/>
                  </a:cubicBezTo>
                  <a:cubicBezTo>
                    <a:pt x="1751" y="1858"/>
                    <a:pt x="2394" y="774"/>
                    <a:pt x="2108" y="762"/>
                  </a:cubicBezTo>
                  <a:cubicBezTo>
                    <a:pt x="1811" y="739"/>
                    <a:pt x="894" y="227"/>
                    <a:pt x="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9"/>
            <p:cNvSpPr/>
            <p:nvPr/>
          </p:nvSpPr>
          <p:spPr>
            <a:xfrm>
              <a:off x="5033610" y="-1288215"/>
              <a:ext cx="86267" cy="53406"/>
            </a:xfrm>
            <a:custGeom>
              <a:rect b="b" l="l" r="r" t="t"/>
              <a:pathLst>
                <a:path extrusionOk="0" h="1947" w="3145">
                  <a:moveTo>
                    <a:pt x="2346" y="1"/>
                  </a:moveTo>
                  <a:cubicBezTo>
                    <a:pt x="2175" y="192"/>
                    <a:pt x="1773" y="627"/>
                    <a:pt x="1124" y="627"/>
                  </a:cubicBezTo>
                  <a:cubicBezTo>
                    <a:pt x="964" y="627"/>
                    <a:pt x="788" y="601"/>
                    <a:pt x="596" y="537"/>
                  </a:cubicBezTo>
                  <a:cubicBezTo>
                    <a:pt x="1" y="1239"/>
                    <a:pt x="322" y="1715"/>
                    <a:pt x="322" y="1715"/>
                  </a:cubicBezTo>
                  <a:cubicBezTo>
                    <a:pt x="322" y="1715"/>
                    <a:pt x="852" y="1947"/>
                    <a:pt x="1417" y="1947"/>
                  </a:cubicBezTo>
                  <a:cubicBezTo>
                    <a:pt x="1713" y="1947"/>
                    <a:pt x="2018" y="1884"/>
                    <a:pt x="2263" y="1692"/>
                  </a:cubicBezTo>
                  <a:cubicBezTo>
                    <a:pt x="3144" y="1013"/>
                    <a:pt x="2894" y="882"/>
                    <a:pt x="2894" y="882"/>
                  </a:cubicBezTo>
                  <a:lnTo>
                    <a:pt x="23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9"/>
            <p:cNvSpPr/>
            <p:nvPr/>
          </p:nvSpPr>
          <p:spPr>
            <a:xfrm>
              <a:off x="4982341" y="-1418896"/>
              <a:ext cx="118909" cy="80041"/>
            </a:xfrm>
            <a:custGeom>
              <a:rect b="b" l="l" r="r" t="t"/>
              <a:pathLst>
                <a:path extrusionOk="0" h="2918" w="4335">
                  <a:moveTo>
                    <a:pt x="2362" y="1"/>
                  </a:moveTo>
                  <a:cubicBezTo>
                    <a:pt x="2220" y="1"/>
                    <a:pt x="2079" y="17"/>
                    <a:pt x="1941" y="50"/>
                  </a:cubicBezTo>
                  <a:cubicBezTo>
                    <a:pt x="643" y="360"/>
                    <a:pt x="1" y="1312"/>
                    <a:pt x="489" y="2872"/>
                  </a:cubicBezTo>
                  <a:cubicBezTo>
                    <a:pt x="499" y="2904"/>
                    <a:pt x="527" y="2918"/>
                    <a:pt x="571" y="2918"/>
                  </a:cubicBezTo>
                  <a:cubicBezTo>
                    <a:pt x="839" y="2918"/>
                    <a:pt x="1702" y="2390"/>
                    <a:pt x="2715" y="2134"/>
                  </a:cubicBezTo>
                  <a:cubicBezTo>
                    <a:pt x="3906" y="1836"/>
                    <a:pt x="4334" y="1860"/>
                    <a:pt x="4322" y="1753"/>
                  </a:cubicBezTo>
                  <a:cubicBezTo>
                    <a:pt x="4138" y="625"/>
                    <a:pt x="3239" y="1"/>
                    <a:pt x="2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9"/>
            <p:cNvSpPr/>
            <p:nvPr/>
          </p:nvSpPr>
          <p:spPr>
            <a:xfrm>
              <a:off x="5034268" y="-1420432"/>
              <a:ext cx="70907" cy="54860"/>
            </a:xfrm>
            <a:custGeom>
              <a:rect b="b" l="l" r="r" t="t"/>
              <a:pathLst>
                <a:path extrusionOk="0" h="2000" w="2585">
                  <a:moveTo>
                    <a:pt x="844" y="1"/>
                  </a:moveTo>
                  <a:cubicBezTo>
                    <a:pt x="617" y="1"/>
                    <a:pt x="358" y="31"/>
                    <a:pt x="60" y="94"/>
                  </a:cubicBezTo>
                  <a:cubicBezTo>
                    <a:pt x="48" y="94"/>
                    <a:pt x="13" y="118"/>
                    <a:pt x="1" y="118"/>
                  </a:cubicBezTo>
                  <a:cubicBezTo>
                    <a:pt x="334" y="166"/>
                    <a:pt x="667" y="320"/>
                    <a:pt x="739" y="392"/>
                  </a:cubicBezTo>
                  <a:cubicBezTo>
                    <a:pt x="1144" y="809"/>
                    <a:pt x="1346" y="1428"/>
                    <a:pt x="1453" y="1999"/>
                  </a:cubicBezTo>
                  <a:cubicBezTo>
                    <a:pt x="2525" y="1749"/>
                    <a:pt x="2584" y="1785"/>
                    <a:pt x="2572" y="1678"/>
                  </a:cubicBezTo>
                  <a:cubicBezTo>
                    <a:pt x="2277" y="692"/>
                    <a:pt x="1932" y="1"/>
                    <a:pt x="8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9"/>
            <p:cNvSpPr/>
            <p:nvPr/>
          </p:nvSpPr>
          <p:spPr>
            <a:xfrm>
              <a:off x="4978748" y="-1366914"/>
              <a:ext cx="22877" cy="14730"/>
            </a:xfrm>
            <a:custGeom>
              <a:rect b="b" l="l" r="r" t="t"/>
              <a:pathLst>
                <a:path extrusionOk="0" h="537" w="834">
                  <a:moveTo>
                    <a:pt x="239" y="1"/>
                  </a:moveTo>
                  <a:cubicBezTo>
                    <a:pt x="108" y="1"/>
                    <a:pt x="1" y="96"/>
                    <a:pt x="1" y="239"/>
                  </a:cubicBezTo>
                  <a:lnTo>
                    <a:pt x="1" y="298"/>
                  </a:lnTo>
                  <a:cubicBezTo>
                    <a:pt x="1" y="429"/>
                    <a:pt x="96" y="536"/>
                    <a:pt x="239" y="536"/>
                  </a:cubicBezTo>
                  <a:lnTo>
                    <a:pt x="596" y="536"/>
                  </a:lnTo>
                  <a:cubicBezTo>
                    <a:pt x="727" y="536"/>
                    <a:pt x="834" y="429"/>
                    <a:pt x="834" y="298"/>
                  </a:cubicBezTo>
                  <a:lnTo>
                    <a:pt x="834" y="239"/>
                  </a:lnTo>
                  <a:cubicBezTo>
                    <a:pt x="834" y="96"/>
                    <a:pt x="727" y="1"/>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9"/>
            <p:cNvSpPr/>
            <p:nvPr/>
          </p:nvSpPr>
          <p:spPr>
            <a:xfrm>
              <a:off x="4980065" y="-1431075"/>
              <a:ext cx="142746" cy="76283"/>
            </a:xfrm>
            <a:custGeom>
              <a:rect b="b" l="l" r="r" t="t"/>
              <a:pathLst>
                <a:path extrusionOk="0" h="2781" w="5204">
                  <a:moveTo>
                    <a:pt x="3417" y="0"/>
                  </a:moveTo>
                  <a:cubicBezTo>
                    <a:pt x="2964" y="0"/>
                    <a:pt x="2377" y="127"/>
                    <a:pt x="1929" y="399"/>
                  </a:cubicBezTo>
                  <a:cubicBezTo>
                    <a:pt x="1393" y="708"/>
                    <a:pt x="917" y="1542"/>
                    <a:pt x="750" y="1756"/>
                  </a:cubicBezTo>
                  <a:cubicBezTo>
                    <a:pt x="595" y="1947"/>
                    <a:pt x="345" y="2232"/>
                    <a:pt x="238" y="2280"/>
                  </a:cubicBezTo>
                  <a:cubicBezTo>
                    <a:pt x="238" y="2280"/>
                    <a:pt x="0" y="2756"/>
                    <a:pt x="203" y="2780"/>
                  </a:cubicBezTo>
                  <a:cubicBezTo>
                    <a:pt x="417" y="2780"/>
                    <a:pt x="679" y="2613"/>
                    <a:pt x="1441" y="2351"/>
                  </a:cubicBezTo>
                  <a:cubicBezTo>
                    <a:pt x="1786" y="2209"/>
                    <a:pt x="2691" y="1316"/>
                    <a:pt x="3155" y="1113"/>
                  </a:cubicBezTo>
                  <a:cubicBezTo>
                    <a:pt x="3643" y="883"/>
                    <a:pt x="4126" y="822"/>
                    <a:pt x="4500" y="822"/>
                  </a:cubicBezTo>
                  <a:cubicBezTo>
                    <a:pt x="4920" y="822"/>
                    <a:pt x="5203" y="899"/>
                    <a:pt x="5203" y="899"/>
                  </a:cubicBezTo>
                  <a:cubicBezTo>
                    <a:pt x="5203" y="899"/>
                    <a:pt x="4620" y="387"/>
                    <a:pt x="3953" y="89"/>
                  </a:cubicBezTo>
                  <a:cubicBezTo>
                    <a:pt x="3828" y="31"/>
                    <a:pt x="3638" y="0"/>
                    <a:pt x="34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9"/>
            <p:cNvSpPr/>
            <p:nvPr/>
          </p:nvSpPr>
          <p:spPr>
            <a:xfrm>
              <a:off x="4980696" y="-1364939"/>
              <a:ext cx="7543" cy="10478"/>
            </a:xfrm>
            <a:custGeom>
              <a:rect b="b" l="l" r="r" t="t"/>
              <a:pathLst>
                <a:path extrusionOk="0" h="382" w="275">
                  <a:moveTo>
                    <a:pt x="132" y="0"/>
                  </a:moveTo>
                  <a:cubicBezTo>
                    <a:pt x="61" y="0"/>
                    <a:pt x="1" y="83"/>
                    <a:pt x="1" y="191"/>
                  </a:cubicBezTo>
                  <a:cubicBezTo>
                    <a:pt x="1" y="298"/>
                    <a:pt x="61" y="381"/>
                    <a:pt x="132" y="381"/>
                  </a:cubicBezTo>
                  <a:cubicBezTo>
                    <a:pt x="203" y="381"/>
                    <a:pt x="275" y="298"/>
                    <a:pt x="275" y="191"/>
                  </a:cubicBezTo>
                  <a:cubicBezTo>
                    <a:pt x="275" y="83"/>
                    <a:pt x="203" y="0"/>
                    <a:pt x="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9"/>
            <p:cNvSpPr/>
            <p:nvPr/>
          </p:nvSpPr>
          <p:spPr>
            <a:xfrm>
              <a:off x="4987581" y="-1349605"/>
              <a:ext cx="47042" cy="76118"/>
            </a:xfrm>
            <a:custGeom>
              <a:rect b="b" l="l" r="r" t="t"/>
              <a:pathLst>
                <a:path extrusionOk="0" h="2775" w="1715">
                  <a:moveTo>
                    <a:pt x="1345" y="1"/>
                  </a:moveTo>
                  <a:cubicBezTo>
                    <a:pt x="1345" y="1"/>
                    <a:pt x="619" y="108"/>
                    <a:pt x="310" y="358"/>
                  </a:cubicBezTo>
                  <a:cubicBezTo>
                    <a:pt x="0" y="596"/>
                    <a:pt x="452" y="2775"/>
                    <a:pt x="643" y="2775"/>
                  </a:cubicBezTo>
                  <a:cubicBezTo>
                    <a:pt x="822" y="2775"/>
                    <a:pt x="1441" y="2263"/>
                    <a:pt x="1584" y="1965"/>
                  </a:cubicBezTo>
                  <a:cubicBezTo>
                    <a:pt x="1715" y="1667"/>
                    <a:pt x="1310" y="358"/>
                    <a:pt x="13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9"/>
            <p:cNvSpPr/>
            <p:nvPr/>
          </p:nvSpPr>
          <p:spPr>
            <a:xfrm>
              <a:off x="4975155" y="-1380630"/>
              <a:ext cx="155172" cy="67121"/>
            </a:xfrm>
            <a:custGeom>
              <a:rect b="b" l="l" r="r" t="t"/>
              <a:pathLst>
                <a:path extrusionOk="0" h="2447" w="5657">
                  <a:moveTo>
                    <a:pt x="4620" y="1"/>
                  </a:moveTo>
                  <a:cubicBezTo>
                    <a:pt x="4501" y="1"/>
                    <a:pt x="1632" y="643"/>
                    <a:pt x="977" y="1048"/>
                  </a:cubicBezTo>
                  <a:cubicBezTo>
                    <a:pt x="334" y="1453"/>
                    <a:pt x="1" y="2084"/>
                    <a:pt x="24" y="2287"/>
                  </a:cubicBezTo>
                  <a:cubicBezTo>
                    <a:pt x="57" y="2424"/>
                    <a:pt x="89" y="2446"/>
                    <a:pt x="107" y="2446"/>
                  </a:cubicBezTo>
                  <a:cubicBezTo>
                    <a:pt x="115" y="2446"/>
                    <a:pt x="120" y="2441"/>
                    <a:pt x="120" y="2441"/>
                  </a:cubicBezTo>
                  <a:cubicBezTo>
                    <a:pt x="322" y="2239"/>
                    <a:pt x="441" y="1775"/>
                    <a:pt x="1334" y="1358"/>
                  </a:cubicBezTo>
                  <a:cubicBezTo>
                    <a:pt x="2090" y="1015"/>
                    <a:pt x="4389" y="332"/>
                    <a:pt x="5280" y="332"/>
                  </a:cubicBezTo>
                  <a:cubicBezTo>
                    <a:pt x="5442" y="332"/>
                    <a:pt x="5557" y="354"/>
                    <a:pt x="5608" y="405"/>
                  </a:cubicBezTo>
                  <a:cubicBezTo>
                    <a:pt x="5656" y="286"/>
                    <a:pt x="5632" y="155"/>
                    <a:pt x="5358" y="155"/>
                  </a:cubicBezTo>
                  <a:cubicBezTo>
                    <a:pt x="5073" y="155"/>
                    <a:pt x="4739" y="1"/>
                    <a:pt x="46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9"/>
            <p:cNvSpPr/>
            <p:nvPr/>
          </p:nvSpPr>
          <p:spPr>
            <a:xfrm>
              <a:off x="5062686" y="-1272854"/>
              <a:ext cx="130018" cy="326609"/>
            </a:xfrm>
            <a:custGeom>
              <a:rect b="b" l="l" r="r" t="t"/>
              <a:pathLst>
                <a:path extrusionOk="0" h="11907" w="4740">
                  <a:moveTo>
                    <a:pt x="1203" y="1"/>
                  </a:moveTo>
                  <a:cubicBezTo>
                    <a:pt x="1203" y="1"/>
                    <a:pt x="1072" y="763"/>
                    <a:pt x="679" y="1001"/>
                  </a:cubicBezTo>
                  <a:cubicBezTo>
                    <a:pt x="0" y="1406"/>
                    <a:pt x="1644" y="5096"/>
                    <a:pt x="2013" y="6966"/>
                  </a:cubicBezTo>
                  <a:cubicBezTo>
                    <a:pt x="2358" y="8656"/>
                    <a:pt x="2525" y="11907"/>
                    <a:pt x="2525" y="11907"/>
                  </a:cubicBezTo>
                  <a:cubicBezTo>
                    <a:pt x="2525" y="11907"/>
                    <a:pt x="4739" y="11704"/>
                    <a:pt x="4739" y="11347"/>
                  </a:cubicBezTo>
                  <a:cubicBezTo>
                    <a:pt x="4739" y="9633"/>
                    <a:pt x="3322" y="4811"/>
                    <a:pt x="3156" y="4108"/>
                  </a:cubicBezTo>
                  <a:cubicBezTo>
                    <a:pt x="3037" y="3620"/>
                    <a:pt x="2965" y="3084"/>
                    <a:pt x="2906" y="2584"/>
                  </a:cubicBezTo>
                  <a:cubicBezTo>
                    <a:pt x="3429" y="2549"/>
                    <a:pt x="4477" y="2370"/>
                    <a:pt x="4180" y="1929"/>
                  </a:cubicBezTo>
                  <a:cubicBezTo>
                    <a:pt x="3787" y="1346"/>
                    <a:pt x="2787" y="632"/>
                    <a:pt x="2441" y="560"/>
                  </a:cubicBezTo>
                  <a:cubicBezTo>
                    <a:pt x="2025" y="322"/>
                    <a:pt x="1905" y="298"/>
                    <a:pt x="1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9"/>
            <p:cNvSpPr/>
            <p:nvPr/>
          </p:nvSpPr>
          <p:spPr>
            <a:xfrm>
              <a:off x="5019894" y="-1248687"/>
              <a:ext cx="267497" cy="285464"/>
            </a:xfrm>
            <a:custGeom>
              <a:rect b="b" l="l" r="r" t="t"/>
              <a:pathLst>
                <a:path extrusionOk="0" h="10407" w="9752">
                  <a:moveTo>
                    <a:pt x="7073" y="1"/>
                  </a:moveTo>
                  <a:cubicBezTo>
                    <a:pt x="7073" y="1"/>
                    <a:pt x="4989" y="1417"/>
                    <a:pt x="3465" y="2560"/>
                  </a:cubicBezTo>
                  <a:cubicBezTo>
                    <a:pt x="1965" y="3680"/>
                    <a:pt x="60" y="8490"/>
                    <a:pt x="36" y="8930"/>
                  </a:cubicBezTo>
                  <a:cubicBezTo>
                    <a:pt x="1" y="9380"/>
                    <a:pt x="413" y="10407"/>
                    <a:pt x="1178" y="10407"/>
                  </a:cubicBezTo>
                  <a:cubicBezTo>
                    <a:pt x="1183" y="10407"/>
                    <a:pt x="1187" y="10407"/>
                    <a:pt x="1191" y="10407"/>
                  </a:cubicBezTo>
                  <a:cubicBezTo>
                    <a:pt x="2180" y="10395"/>
                    <a:pt x="3382" y="10049"/>
                    <a:pt x="4561" y="9335"/>
                  </a:cubicBezTo>
                  <a:cubicBezTo>
                    <a:pt x="6085" y="8406"/>
                    <a:pt x="7597" y="6799"/>
                    <a:pt x="8740" y="3930"/>
                  </a:cubicBezTo>
                  <a:cubicBezTo>
                    <a:pt x="9752" y="1370"/>
                    <a:pt x="7537" y="215"/>
                    <a:pt x="7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9"/>
            <p:cNvSpPr/>
            <p:nvPr/>
          </p:nvSpPr>
          <p:spPr>
            <a:xfrm>
              <a:off x="5047325" y="-1216566"/>
              <a:ext cx="231921" cy="245197"/>
            </a:xfrm>
            <a:custGeom>
              <a:rect b="b" l="l" r="r" t="t"/>
              <a:pathLst>
                <a:path extrusionOk="0" h="8939" w="8455">
                  <a:moveTo>
                    <a:pt x="7084" y="1"/>
                  </a:moveTo>
                  <a:cubicBezTo>
                    <a:pt x="5493" y="1"/>
                    <a:pt x="1041" y="4424"/>
                    <a:pt x="513" y="5950"/>
                  </a:cubicBezTo>
                  <a:cubicBezTo>
                    <a:pt x="1" y="7509"/>
                    <a:pt x="358" y="8926"/>
                    <a:pt x="560" y="8938"/>
                  </a:cubicBezTo>
                  <a:cubicBezTo>
                    <a:pt x="562" y="8938"/>
                    <a:pt x="564" y="8938"/>
                    <a:pt x="566" y="8938"/>
                  </a:cubicBezTo>
                  <a:cubicBezTo>
                    <a:pt x="868" y="8938"/>
                    <a:pt x="4059" y="8114"/>
                    <a:pt x="5442" y="6045"/>
                  </a:cubicBezTo>
                  <a:cubicBezTo>
                    <a:pt x="6847" y="3961"/>
                    <a:pt x="8454" y="973"/>
                    <a:pt x="7252" y="20"/>
                  </a:cubicBezTo>
                  <a:cubicBezTo>
                    <a:pt x="7200" y="7"/>
                    <a:pt x="7144" y="1"/>
                    <a:pt x="7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9"/>
            <p:cNvSpPr/>
            <p:nvPr/>
          </p:nvSpPr>
          <p:spPr>
            <a:xfrm>
              <a:off x="5041455" y="-1216867"/>
              <a:ext cx="232552" cy="241878"/>
            </a:xfrm>
            <a:custGeom>
              <a:rect b="b" l="l" r="r" t="t"/>
              <a:pathLst>
                <a:path extrusionOk="0" h="8818" w="8478">
                  <a:moveTo>
                    <a:pt x="7097" y="0"/>
                  </a:moveTo>
                  <a:cubicBezTo>
                    <a:pt x="5516" y="0"/>
                    <a:pt x="1053" y="4422"/>
                    <a:pt x="536" y="5937"/>
                  </a:cubicBezTo>
                  <a:cubicBezTo>
                    <a:pt x="1" y="7508"/>
                    <a:pt x="524" y="8735"/>
                    <a:pt x="739" y="8794"/>
                  </a:cubicBezTo>
                  <a:cubicBezTo>
                    <a:pt x="787" y="8810"/>
                    <a:pt x="852" y="8817"/>
                    <a:pt x="931" y="8817"/>
                  </a:cubicBezTo>
                  <a:cubicBezTo>
                    <a:pt x="1768" y="8817"/>
                    <a:pt x="4193" y="7947"/>
                    <a:pt x="5466" y="6044"/>
                  </a:cubicBezTo>
                  <a:cubicBezTo>
                    <a:pt x="6870" y="3960"/>
                    <a:pt x="8478" y="972"/>
                    <a:pt x="7263" y="19"/>
                  </a:cubicBezTo>
                  <a:cubicBezTo>
                    <a:pt x="7212" y="6"/>
                    <a:pt x="7157" y="0"/>
                    <a:pt x="70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9"/>
            <p:cNvSpPr/>
            <p:nvPr/>
          </p:nvSpPr>
          <p:spPr>
            <a:xfrm>
              <a:off x="5039837" y="-1222107"/>
              <a:ext cx="231893" cy="244868"/>
            </a:xfrm>
            <a:custGeom>
              <a:rect b="b" l="l" r="r" t="t"/>
              <a:pathLst>
                <a:path extrusionOk="0" h="8927" w="8454">
                  <a:moveTo>
                    <a:pt x="7083" y="1"/>
                  </a:moveTo>
                  <a:cubicBezTo>
                    <a:pt x="5492" y="1"/>
                    <a:pt x="1040" y="4423"/>
                    <a:pt x="524" y="5937"/>
                  </a:cubicBezTo>
                  <a:cubicBezTo>
                    <a:pt x="0" y="7485"/>
                    <a:pt x="357" y="8902"/>
                    <a:pt x="572" y="8926"/>
                  </a:cubicBezTo>
                  <a:cubicBezTo>
                    <a:pt x="575" y="8926"/>
                    <a:pt x="579" y="8926"/>
                    <a:pt x="584" y="8926"/>
                  </a:cubicBezTo>
                  <a:cubicBezTo>
                    <a:pt x="912" y="8926"/>
                    <a:pt x="4068" y="8099"/>
                    <a:pt x="5453" y="6044"/>
                  </a:cubicBezTo>
                  <a:cubicBezTo>
                    <a:pt x="6846" y="3961"/>
                    <a:pt x="8453" y="972"/>
                    <a:pt x="7251" y="20"/>
                  </a:cubicBezTo>
                  <a:cubicBezTo>
                    <a:pt x="7199" y="7"/>
                    <a:pt x="7143" y="1"/>
                    <a:pt x="7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9"/>
            <p:cNvSpPr/>
            <p:nvPr/>
          </p:nvSpPr>
          <p:spPr>
            <a:xfrm>
              <a:off x="5035914" y="-1222765"/>
              <a:ext cx="231893" cy="245169"/>
            </a:xfrm>
            <a:custGeom>
              <a:rect b="b" l="l" r="r" t="t"/>
              <a:pathLst>
                <a:path extrusionOk="0" h="8938" w="8454">
                  <a:moveTo>
                    <a:pt x="7084" y="1"/>
                  </a:moveTo>
                  <a:cubicBezTo>
                    <a:pt x="5493" y="1"/>
                    <a:pt x="1040" y="4423"/>
                    <a:pt x="512" y="5949"/>
                  </a:cubicBezTo>
                  <a:cubicBezTo>
                    <a:pt x="0" y="7509"/>
                    <a:pt x="357" y="8926"/>
                    <a:pt x="560" y="8938"/>
                  </a:cubicBezTo>
                  <a:cubicBezTo>
                    <a:pt x="562" y="8938"/>
                    <a:pt x="564" y="8938"/>
                    <a:pt x="566" y="8938"/>
                  </a:cubicBezTo>
                  <a:cubicBezTo>
                    <a:pt x="868" y="8938"/>
                    <a:pt x="4058" y="8125"/>
                    <a:pt x="5441" y="6057"/>
                  </a:cubicBezTo>
                  <a:cubicBezTo>
                    <a:pt x="6846" y="3973"/>
                    <a:pt x="8454" y="973"/>
                    <a:pt x="7251" y="20"/>
                  </a:cubicBezTo>
                  <a:cubicBezTo>
                    <a:pt x="7200" y="7"/>
                    <a:pt x="7144" y="1"/>
                    <a:pt x="7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9"/>
            <p:cNvSpPr/>
            <p:nvPr/>
          </p:nvSpPr>
          <p:spPr>
            <a:xfrm>
              <a:off x="5058764" y="-1202357"/>
              <a:ext cx="196317" cy="206795"/>
            </a:xfrm>
            <a:custGeom>
              <a:rect b="b" l="l" r="r" t="t"/>
              <a:pathLst>
                <a:path extrusionOk="0" h="7539" w="7157">
                  <a:moveTo>
                    <a:pt x="5887" y="1"/>
                  </a:moveTo>
                  <a:cubicBezTo>
                    <a:pt x="4055" y="1"/>
                    <a:pt x="988" y="4477"/>
                    <a:pt x="524" y="5705"/>
                  </a:cubicBezTo>
                  <a:cubicBezTo>
                    <a:pt x="1" y="7063"/>
                    <a:pt x="417" y="7539"/>
                    <a:pt x="1048" y="7539"/>
                  </a:cubicBezTo>
                  <a:cubicBezTo>
                    <a:pt x="1251" y="7539"/>
                    <a:pt x="3644" y="6539"/>
                    <a:pt x="4823" y="4777"/>
                  </a:cubicBezTo>
                  <a:cubicBezTo>
                    <a:pt x="5966" y="3015"/>
                    <a:pt x="7156" y="741"/>
                    <a:pt x="6418" y="157"/>
                  </a:cubicBezTo>
                  <a:cubicBezTo>
                    <a:pt x="6258" y="50"/>
                    <a:pt x="6079" y="1"/>
                    <a:pt x="5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9"/>
            <p:cNvSpPr/>
            <p:nvPr/>
          </p:nvSpPr>
          <p:spPr>
            <a:xfrm>
              <a:off x="5066609" y="-1197145"/>
              <a:ext cx="190748" cy="199690"/>
            </a:xfrm>
            <a:custGeom>
              <a:rect b="b" l="l" r="r" t="t"/>
              <a:pathLst>
                <a:path extrusionOk="0" h="7280" w="6954">
                  <a:moveTo>
                    <a:pt x="5928" y="1"/>
                  </a:moveTo>
                  <a:cubicBezTo>
                    <a:pt x="4871" y="1"/>
                    <a:pt x="1018" y="4305"/>
                    <a:pt x="500" y="5634"/>
                  </a:cubicBezTo>
                  <a:cubicBezTo>
                    <a:pt x="0" y="6968"/>
                    <a:pt x="453" y="7266"/>
                    <a:pt x="619" y="7278"/>
                  </a:cubicBezTo>
                  <a:cubicBezTo>
                    <a:pt x="637" y="7279"/>
                    <a:pt x="655" y="7279"/>
                    <a:pt x="674" y="7279"/>
                  </a:cubicBezTo>
                  <a:cubicBezTo>
                    <a:pt x="1426" y="7279"/>
                    <a:pt x="3255" y="6353"/>
                    <a:pt x="4382" y="4611"/>
                  </a:cubicBezTo>
                  <a:cubicBezTo>
                    <a:pt x="5549" y="2860"/>
                    <a:pt x="6954" y="217"/>
                    <a:pt x="5965" y="3"/>
                  </a:cubicBezTo>
                  <a:cubicBezTo>
                    <a:pt x="5953" y="2"/>
                    <a:pt x="5941" y="1"/>
                    <a:pt x="5928" y="1"/>
                  </a:cubicBezTo>
                  <a:close/>
                </a:path>
              </a:pathLst>
            </a:custGeom>
            <a:solidFill>
              <a:srgbClr val="C4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9"/>
            <p:cNvSpPr/>
            <p:nvPr/>
          </p:nvSpPr>
          <p:spPr>
            <a:xfrm>
              <a:off x="5064963" y="-1199943"/>
              <a:ext cx="183891" cy="194396"/>
            </a:xfrm>
            <a:custGeom>
              <a:rect b="b" l="l" r="r" t="t"/>
              <a:pathLst>
                <a:path extrusionOk="0" h="7087" w="6704">
                  <a:moveTo>
                    <a:pt x="5796" y="0"/>
                  </a:moveTo>
                  <a:cubicBezTo>
                    <a:pt x="4492" y="0"/>
                    <a:pt x="1016" y="4289"/>
                    <a:pt x="513" y="5594"/>
                  </a:cubicBezTo>
                  <a:cubicBezTo>
                    <a:pt x="1" y="6927"/>
                    <a:pt x="822" y="7070"/>
                    <a:pt x="977" y="7082"/>
                  </a:cubicBezTo>
                  <a:cubicBezTo>
                    <a:pt x="995" y="7085"/>
                    <a:pt x="1016" y="7086"/>
                    <a:pt x="1039" y="7086"/>
                  </a:cubicBezTo>
                  <a:cubicBezTo>
                    <a:pt x="1568" y="7086"/>
                    <a:pt x="3288" y="6293"/>
                    <a:pt x="4418" y="4582"/>
                  </a:cubicBezTo>
                  <a:cubicBezTo>
                    <a:pt x="5573" y="2808"/>
                    <a:pt x="6704" y="605"/>
                    <a:pt x="5942" y="21"/>
                  </a:cubicBezTo>
                  <a:cubicBezTo>
                    <a:pt x="5897" y="7"/>
                    <a:pt x="5848" y="0"/>
                    <a:pt x="5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9"/>
            <p:cNvSpPr/>
            <p:nvPr/>
          </p:nvSpPr>
          <p:spPr>
            <a:xfrm>
              <a:off x="5066472" y="-1195224"/>
              <a:ext cx="176841" cy="183150"/>
            </a:xfrm>
            <a:custGeom>
              <a:rect b="b" l="l" r="r" t="t"/>
              <a:pathLst>
                <a:path extrusionOk="0" h="6677" w="6447">
                  <a:moveTo>
                    <a:pt x="5429" y="0"/>
                  </a:moveTo>
                  <a:cubicBezTo>
                    <a:pt x="4271" y="0"/>
                    <a:pt x="1365" y="2834"/>
                    <a:pt x="410" y="5445"/>
                  </a:cubicBezTo>
                  <a:cubicBezTo>
                    <a:pt x="0" y="6523"/>
                    <a:pt x="667" y="6676"/>
                    <a:pt x="1047" y="6676"/>
                  </a:cubicBezTo>
                  <a:cubicBezTo>
                    <a:pt x="1141" y="6676"/>
                    <a:pt x="1218" y="6667"/>
                    <a:pt x="1255" y="6660"/>
                  </a:cubicBezTo>
                  <a:cubicBezTo>
                    <a:pt x="1458" y="6612"/>
                    <a:pt x="3077" y="6219"/>
                    <a:pt x="4256" y="4433"/>
                  </a:cubicBezTo>
                  <a:cubicBezTo>
                    <a:pt x="5423" y="2671"/>
                    <a:pt x="6447" y="647"/>
                    <a:pt x="5685" y="64"/>
                  </a:cubicBezTo>
                  <a:cubicBezTo>
                    <a:pt x="5614" y="21"/>
                    <a:pt x="5528" y="0"/>
                    <a:pt x="5429" y="0"/>
                  </a:cubicBezTo>
                  <a:close/>
                </a:path>
              </a:pathLst>
            </a:custGeom>
            <a:solidFill>
              <a:srgbClr val="C4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9"/>
            <p:cNvSpPr/>
            <p:nvPr/>
          </p:nvSpPr>
          <p:spPr>
            <a:xfrm>
              <a:off x="5082272" y="-1183868"/>
              <a:ext cx="155172" cy="166774"/>
            </a:xfrm>
            <a:custGeom>
              <a:rect b="b" l="l" r="r" t="t"/>
              <a:pathLst>
                <a:path extrusionOk="0" h="6080" w="5657">
                  <a:moveTo>
                    <a:pt x="4726" y="1"/>
                  </a:moveTo>
                  <a:cubicBezTo>
                    <a:pt x="3319" y="1"/>
                    <a:pt x="774" y="3611"/>
                    <a:pt x="406" y="4531"/>
                  </a:cubicBezTo>
                  <a:cubicBezTo>
                    <a:pt x="1" y="5531"/>
                    <a:pt x="358" y="6079"/>
                    <a:pt x="834" y="6079"/>
                  </a:cubicBezTo>
                  <a:cubicBezTo>
                    <a:pt x="989" y="6079"/>
                    <a:pt x="2739" y="5150"/>
                    <a:pt x="3620" y="3817"/>
                  </a:cubicBezTo>
                  <a:cubicBezTo>
                    <a:pt x="4489" y="2507"/>
                    <a:pt x="5656" y="531"/>
                    <a:pt x="5109" y="114"/>
                  </a:cubicBezTo>
                  <a:cubicBezTo>
                    <a:pt x="4995" y="37"/>
                    <a:pt x="4866" y="1"/>
                    <a:pt x="4726" y="1"/>
                  </a:cubicBezTo>
                  <a:close/>
                </a:path>
              </a:pathLst>
            </a:custGeom>
            <a:solidFill>
              <a:srgbClr val="D6B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9"/>
            <p:cNvSpPr/>
            <p:nvPr/>
          </p:nvSpPr>
          <p:spPr>
            <a:xfrm>
              <a:off x="5085536" y="-1179644"/>
              <a:ext cx="149603" cy="155693"/>
            </a:xfrm>
            <a:custGeom>
              <a:rect b="b" l="l" r="r" t="t"/>
              <a:pathLst>
                <a:path extrusionOk="0" h="5676" w="5454">
                  <a:moveTo>
                    <a:pt x="4437" y="1"/>
                  </a:moveTo>
                  <a:cubicBezTo>
                    <a:pt x="2969" y="1"/>
                    <a:pt x="775" y="3473"/>
                    <a:pt x="406" y="4425"/>
                  </a:cubicBezTo>
                  <a:cubicBezTo>
                    <a:pt x="1" y="5437"/>
                    <a:pt x="453" y="5675"/>
                    <a:pt x="572" y="5675"/>
                  </a:cubicBezTo>
                  <a:cubicBezTo>
                    <a:pt x="581" y="5676"/>
                    <a:pt x="591" y="5676"/>
                    <a:pt x="600" y="5676"/>
                  </a:cubicBezTo>
                  <a:cubicBezTo>
                    <a:pt x="1156" y="5676"/>
                    <a:pt x="2540" y="4997"/>
                    <a:pt x="3394" y="3675"/>
                  </a:cubicBezTo>
                  <a:cubicBezTo>
                    <a:pt x="4263" y="2353"/>
                    <a:pt x="5454" y="210"/>
                    <a:pt x="4704" y="43"/>
                  </a:cubicBezTo>
                  <a:cubicBezTo>
                    <a:pt x="4618" y="15"/>
                    <a:pt x="4529" y="1"/>
                    <a:pt x="4437" y="1"/>
                  </a:cubicBezTo>
                  <a:close/>
                </a:path>
              </a:pathLst>
            </a:custGeom>
            <a:solidFill>
              <a:srgbClr val="C4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9"/>
            <p:cNvSpPr/>
            <p:nvPr/>
          </p:nvSpPr>
          <p:spPr>
            <a:xfrm>
              <a:off x="5087182" y="-1175310"/>
              <a:ext cx="137836" cy="145544"/>
            </a:xfrm>
            <a:custGeom>
              <a:rect b="b" l="l" r="r" t="t"/>
              <a:pathLst>
                <a:path extrusionOk="0" h="5306" w="5025">
                  <a:moveTo>
                    <a:pt x="4344" y="1"/>
                  </a:moveTo>
                  <a:cubicBezTo>
                    <a:pt x="3362" y="1"/>
                    <a:pt x="760" y="3210"/>
                    <a:pt x="393" y="4184"/>
                  </a:cubicBezTo>
                  <a:cubicBezTo>
                    <a:pt x="0" y="5184"/>
                    <a:pt x="608" y="5291"/>
                    <a:pt x="739" y="5303"/>
                  </a:cubicBezTo>
                  <a:cubicBezTo>
                    <a:pt x="751" y="5305"/>
                    <a:pt x="764" y="5306"/>
                    <a:pt x="779" y="5306"/>
                  </a:cubicBezTo>
                  <a:cubicBezTo>
                    <a:pt x="1162" y="5306"/>
                    <a:pt x="2462" y="4717"/>
                    <a:pt x="3310" y="3434"/>
                  </a:cubicBezTo>
                  <a:cubicBezTo>
                    <a:pt x="4168" y="2100"/>
                    <a:pt x="5025" y="457"/>
                    <a:pt x="4453" y="16"/>
                  </a:cubicBezTo>
                  <a:cubicBezTo>
                    <a:pt x="4420" y="6"/>
                    <a:pt x="4383" y="1"/>
                    <a:pt x="4344" y="1"/>
                  </a:cubicBezTo>
                  <a:close/>
                </a:path>
              </a:pathLst>
            </a:custGeom>
            <a:solidFill>
              <a:srgbClr val="D6B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9"/>
            <p:cNvSpPr/>
            <p:nvPr/>
          </p:nvSpPr>
          <p:spPr>
            <a:xfrm>
              <a:off x="5095878" y="-1167986"/>
              <a:ext cx="123600" cy="133666"/>
            </a:xfrm>
            <a:custGeom>
              <a:rect b="b" l="l" r="r" t="t"/>
              <a:pathLst>
                <a:path extrusionOk="0" h="4873" w="4506">
                  <a:moveTo>
                    <a:pt x="3810" y="0"/>
                  </a:moveTo>
                  <a:cubicBezTo>
                    <a:pt x="2968" y="0"/>
                    <a:pt x="660" y="3082"/>
                    <a:pt x="279" y="4036"/>
                  </a:cubicBezTo>
                  <a:cubicBezTo>
                    <a:pt x="0" y="4753"/>
                    <a:pt x="236" y="4872"/>
                    <a:pt x="448" y="4872"/>
                  </a:cubicBezTo>
                  <a:cubicBezTo>
                    <a:pt x="535" y="4872"/>
                    <a:pt x="618" y="4852"/>
                    <a:pt x="660" y="4845"/>
                  </a:cubicBezTo>
                  <a:cubicBezTo>
                    <a:pt x="803" y="4798"/>
                    <a:pt x="2029" y="4536"/>
                    <a:pt x="2922" y="3178"/>
                  </a:cubicBezTo>
                  <a:cubicBezTo>
                    <a:pt x="3791" y="1857"/>
                    <a:pt x="4505" y="464"/>
                    <a:pt x="3946" y="35"/>
                  </a:cubicBezTo>
                  <a:cubicBezTo>
                    <a:pt x="3906" y="11"/>
                    <a:pt x="3861" y="0"/>
                    <a:pt x="3810" y="0"/>
                  </a:cubicBezTo>
                  <a:close/>
                </a:path>
              </a:pathLst>
            </a:custGeom>
            <a:solidFill>
              <a:srgbClr val="C4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9"/>
            <p:cNvSpPr/>
            <p:nvPr/>
          </p:nvSpPr>
          <p:spPr>
            <a:xfrm>
              <a:off x="5110498" y="-1155724"/>
              <a:ext cx="103439" cy="112326"/>
            </a:xfrm>
            <a:custGeom>
              <a:rect b="b" l="l" r="r" t="t"/>
              <a:pathLst>
                <a:path extrusionOk="0" h="4095" w="3771">
                  <a:moveTo>
                    <a:pt x="3277" y="1"/>
                  </a:moveTo>
                  <a:cubicBezTo>
                    <a:pt x="2526" y="1"/>
                    <a:pt x="549" y="2420"/>
                    <a:pt x="329" y="2970"/>
                  </a:cubicBezTo>
                  <a:cubicBezTo>
                    <a:pt x="118" y="3509"/>
                    <a:pt x="0" y="4094"/>
                    <a:pt x="384" y="4094"/>
                  </a:cubicBezTo>
                  <a:cubicBezTo>
                    <a:pt x="433" y="4094"/>
                    <a:pt x="490" y="4085"/>
                    <a:pt x="555" y="4065"/>
                  </a:cubicBezTo>
                  <a:cubicBezTo>
                    <a:pt x="639" y="4065"/>
                    <a:pt x="1436" y="3791"/>
                    <a:pt x="2246" y="2553"/>
                  </a:cubicBezTo>
                  <a:cubicBezTo>
                    <a:pt x="2758" y="1779"/>
                    <a:pt x="3770" y="303"/>
                    <a:pt x="3437" y="53"/>
                  </a:cubicBezTo>
                  <a:cubicBezTo>
                    <a:pt x="3393" y="17"/>
                    <a:pt x="3339" y="1"/>
                    <a:pt x="3277" y="1"/>
                  </a:cubicBezTo>
                  <a:close/>
                </a:path>
              </a:pathLst>
            </a:custGeom>
            <a:solidFill>
              <a:srgbClr val="D6B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9"/>
            <p:cNvSpPr/>
            <p:nvPr/>
          </p:nvSpPr>
          <p:spPr>
            <a:xfrm>
              <a:off x="5116259" y="-1152679"/>
              <a:ext cx="96691" cy="101957"/>
            </a:xfrm>
            <a:custGeom>
              <a:rect b="b" l="l" r="r" t="t"/>
              <a:pathLst>
                <a:path extrusionOk="0" h="3717" w="3525">
                  <a:moveTo>
                    <a:pt x="3070" y="0"/>
                  </a:moveTo>
                  <a:cubicBezTo>
                    <a:pt x="2590" y="0"/>
                    <a:pt x="462" y="2388"/>
                    <a:pt x="226" y="2978"/>
                  </a:cubicBezTo>
                  <a:cubicBezTo>
                    <a:pt x="0" y="3585"/>
                    <a:pt x="214" y="3716"/>
                    <a:pt x="286" y="3716"/>
                  </a:cubicBezTo>
                  <a:cubicBezTo>
                    <a:pt x="294" y="3716"/>
                    <a:pt x="303" y="3717"/>
                    <a:pt x="313" y="3717"/>
                  </a:cubicBezTo>
                  <a:cubicBezTo>
                    <a:pt x="642" y="3717"/>
                    <a:pt x="1455" y="3312"/>
                    <a:pt x="1965" y="2525"/>
                  </a:cubicBezTo>
                  <a:cubicBezTo>
                    <a:pt x="2488" y="1739"/>
                    <a:pt x="3524" y="108"/>
                    <a:pt x="3084" y="1"/>
                  </a:cubicBezTo>
                  <a:cubicBezTo>
                    <a:pt x="3079" y="1"/>
                    <a:pt x="3075" y="0"/>
                    <a:pt x="3070" y="0"/>
                  </a:cubicBezTo>
                  <a:close/>
                </a:path>
              </a:pathLst>
            </a:custGeom>
            <a:solidFill>
              <a:srgbClr val="C4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9"/>
            <p:cNvSpPr/>
            <p:nvPr/>
          </p:nvSpPr>
          <p:spPr>
            <a:xfrm>
              <a:off x="5123117" y="-1138799"/>
              <a:ext cx="81659" cy="82537"/>
            </a:xfrm>
            <a:custGeom>
              <a:rect b="b" l="l" r="r" t="t"/>
              <a:pathLst>
                <a:path extrusionOk="0" h="3009" w="2977">
                  <a:moveTo>
                    <a:pt x="2625" y="0"/>
                  </a:moveTo>
                  <a:cubicBezTo>
                    <a:pt x="2286" y="0"/>
                    <a:pt x="440" y="1894"/>
                    <a:pt x="226" y="2412"/>
                  </a:cubicBezTo>
                  <a:cubicBezTo>
                    <a:pt x="0" y="2948"/>
                    <a:pt x="345" y="2996"/>
                    <a:pt x="405" y="3007"/>
                  </a:cubicBezTo>
                  <a:cubicBezTo>
                    <a:pt x="409" y="3008"/>
                    <a:pt x="414" y="3008"/>
                    <a:pt x="418" y="3008"/>
                  </a:cubicBezTo>
                  <a:cubicBezTo>
                    <a:pt x="615" y="3008"/>
                    <a:pt x="1262" y="2526"/>
                    <a:pt x="1750" y="1817"/>
                  </a:cubicBezTo>
                  <a:cubicBezTo>
                    <a:pt x="2238" y="1102"/>
                    <a:pt x="2977" y="233"/>
                    <a:pt x="2667" y="19"/>
                  </a:cubicBezTo>
                  <a:cubicBezTo>
                    <a:pt x="2658" y="6"/>
                    <a:pt x="2644" y="0"/>
                    <a:pt x="2625" y="0"/>
                  </a:cubicBezTo>
                  <a:close/>
                </a:path>
              </a:pathLst>
            </a:custGeom>
            <a:solidFill>
              <a:srgbClr val="D6B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9"/>
            <p:cNvSpPr/>
            <p:nvPr/>
          </p:nvSpPr>
          <p:spPr>
            <a:xfrm>
              <a:off x="5131483" y="-1133121"/>
              <a:ext cx="65558" cy="70166"/>
            </a:xfrm>
            <a:custGeom>
              <a:rect b="b" l="l" r="r" t="t"/>
              <a:pathLst>
                <a:path extrusionOk="0" h="2558" w="2390">
                  <a:moveTo>
                    <a:pt x="2233" y="1"/>
                  </a:moveTo>
                  <a:cubicBezTo>
                    <a:pt x="2229" y="1"/>
                    <a:pt x="2224" y="1"/>
                    <a:pt x="2219" y="2"/>
                  </a:cubicBezTo>
                  <a:cubicBezTo>
                    <a:pt x="2217" y="2"/>
                    <a:pt x="2215" y="1"/>
                    <a:pt x="2212" y="1"/>
                  </a:cubicBezTo>
                  <a:cubicBezTo>
                    <a:pt x="2028" y="1"/>
                    <a:pt x="371" y="1605"/>
                    <a:pt x="159" y="2098"/>
                  </a:cubicBezTo>
                  <a:cubicBezTo>
                    <a:pt x="0" y="2501"/>
                    <a:pt x="158" y="2557"/>
                    <a:pt x="261" y="2557"/>
                  </a:cubicBezTo>
                  <a:cubicBezTo>
                    <a:pt x="289" y="2557"/>
                    <a:pt x="313" y="2553"/>
                    <a:pt x="326" y="2550"/>
                  </a:cubicBezTo>
                  <a:cubicBezTo>
                    <a:pt x="409" y="2527"/>
                    <a:pt x="850" y="2229"/>
                    <a:pt x="1326" y="1550"/>
                  </a:cubicBezTo>
                  <a:cubicBezTo>
                    <a:pt x="1767" y="900"/>
                    <a:pt x="2390" y="1"/>
                    <a:pt x="2233" y="1"/>
                  </a:cubicBezTo>
                  <a:close/>
                </a:path>
              </a:pathLst>
            </a:custGeom>
            <a:solidFill>
              <a:srgbClr val="C4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9"/>
            <p:cNvSpPr/>
            <p:nvPr/>
          </p:nvSpPr>
          <p:spPr>
            <a:xfrm>
              <a:off x="4997044" y="-1246904"/>
              <a:ext cx="252795" cy="268979"/>
            </a:xfrm>
            <a:custGeom>
              <a:rect b="b" l="l" r="r" t="t"/>
              <a:pathLst>
                <a:path extrusionOk="0" h="9806" w="9216">
                  <a:moveTo>
                    <a:pt x="7650" y="1"/>
                  </a:moveTo>
                  <a:cubicBezTo>
                    <a:pt x="7332" y="1"/>
                    <a:pt x="7096" y="67"/>
                    <a:pt x="7096" y="67"/>
                  </a:cubicBezTo>
                  <a:cubicBezTo>
                    <a:pt x="1786" y="1936"/>
                    <a:pt x="238" y="7472"/>
                    <a:pt x="107" y="7794"/>
                  </a:cubicBezTo>
                  <a:cubicBezTo>
                    <a:pt x="0" y="8068"/>
                    <a:pt x="667" y="9032"/>
                    <a:pt x="1072" y="9532"/>
                  </a:cubicBezTo>
                  <a:cubicBezTo>
                    <a:pt x="1179" y="9651"/>
                    <a:pt x="1643" y="9711"/>
                    <a:pt x="2132" y="9806"/>
                  </a:cubicBezTo>
                  <a:cubicBezTo>
                    <a:pt x="2132" y="9806"/>
                    <a:pt x="1131" y="8675"/>
                    <a:pt x="3632" y="5234"/>
                  </a:cubicBezTo>
                  <a:cubicBezTo>
                    <a:pt x="6367" y="1498"/>
                    <a:pt x="8417" y="1185"/>
                    <a:pt x="9028" y="1185"/>
                  </a:cubicBezTo>
                  <a:cubicBezTo>
                    <a:pt x="9151" y="1185"/>
                    <a:pt x="9216" y="1198"/>
                    <a:pt x="9216" y="1198"/>
                  </a:cubicBezTo>
                  <a:cubicBezTo>
                    <a:pt x="8954" y="188"/>
                    <a:pt x="8185" y="1"/>
                    <a:pt x="76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9"/>
            <p:cNvSpPr/>
            <p:nvPr/>
          </p:nvSpPr>
          <p:spPr>
            <a:xfrm>
              <a:off x="5039178" y="-1219940"/>
              <a:ext cx="239080" cy="260311"/>
            </a:xfrm>
            <a:custGeom>
              <a:rect b="b" l="l" r="r" t="t"/>
              <a:pathLst>
                <a:path extrusionOk="0" h="9490" w="8716">
                  <a:moveTo>
                    <a:pt x="8049" y="548"/>
                  </a:moveTo>
                  <a:cubicBezTo>
                    <a:pt x="7977" y="369"/>
                    <a:pt x="7787" y="0"/>
                    <a:pt x="6977" y="179"/>
                  </a:cubicBezTo>
                  <a:cubicBezTo>
                    <a:pt x="5441" y="500"/>
                    <a:pt x="846" y="4263"/>
                    <a:pt x="179" y="7287"/>
                  </a:cubicBezTo>
                  <a:cubicBezTo>
                    <a:pt x="0" y="8109"/>
                    <a:pt x="215" y="8490"/>
                    <a:pt x="417" y="8775"/>
                  </a:cubicBezTo>
                  <a:cubicBezTo>
                    <a:pt x="893" y="9490"/>
                    <a:pt x="2453" y="8728"/>
                    <a:pt x="2691" y="8704"/>
                  </a:cubicBezTo>
                  <a:cubicBezTo>
                    <a:pt x="3012" y="8656"/>
                    <a:pt x="5656" y="7620"/>
                    <a:pt x="6846" y="5156"/>
                  </a:cubicBezTo>
                  <a:cubicBezTo>
                    <a:pt x="8049" y="2703"/>
                    <a:pt x="8716" y="2203"/>
                    <a:pt x="8049" y="5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9"/>
            <p:cNvSpPr/>
            <p:nvPr/>
          </p:nvSpPr>
          <p:spPr>
            <a:xfrm>
              <a:off x="4998279" y="-1250964"/>
              <a:ext cx="249942" cy="275370"/>
            </a:xfrm>
            <a:custGeom>
              <a:rect b="b" l="l" r="r" t="t"/>
              <a:pathLst>
                <a:path extrusionOk="0" h="10039" w="9112">
                  <a:moveTo>
                    <a:pt x="6909" y="0"/>
                  </a:moveTo>
                  <a:cubicBezTo>
                    <a:pt x="1694" y="2143"/>
                    <a:pt x="229" y="7751"/>
                    <a:pt x="110" y="8097"/>
                  </a:cubicBezTo>
                  <a:cubicBezTo>
                    <a:pt x="0" y="8404"/>
                    <a:pt x="366" y="10038"/>
                    <a:pt x="1629" y="10038"/>
                  </a:cubicBezTo>
                  <a:cubicBezTo>
                    <a:pt x="1735" y="10038"/>
                    <a:pt x="1848" y="10027"/>
                    <a:pt x="1967" y="10002"/>
                  </a:cubicBezTo>
                  <a:cubicBezTo>
                    <a:pt x="1967" y="10002"/>
                    <a:pt x="944" y="9251"/>
                    <a:pt x="3170" y="5751"/>
                  </a:cubicBezTo>
                  <a:cubicBezTo>
                    <a:pt x="6039" y="1191"/>
                    <a:pt x="9064" y="1108"/>
                    <a:pt x="9064" y="1108"/>
                  </a:cubicBezTo>
                  <a:cubicBezTo>
                    <a:pt x="9111" y="357"/>
                    <a:pt x="6909" y="0"/>
                    <a:pt x="6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9"/>
            <p:cNvSpPr/>
            <p:nvPr/>
          </p:nvSpPr>
          <p:spPr>
            <a:xfrm>
              <a:off x="5000638" y="-1249867"/>
              <a:ext cx="243990" cy="278168"/>
            </a:xfrm>
            <a:custGeom>
              <a:rect b="b" l="l" r="r" t="t"/>
              <a:pathLst>
                <a:path extrusionOk="0" h="10141" w="8895">
                  <a:moveTo>
                    <a:pt x="7403" y="0"/>
                  </a:moveTo>
                  <a:cubicBezTo>
                    <a:pt x="7104" y="0"/>
                    <a:pt x="6894" y="79"/>
                    <a:pt x="6894" y="79"/>
                  </a:cubicBezTo>
                  <a:cubicBezTo>
                    <a:pt x="1703" y="2222"/>
                    <a:pt x="179" y="7533"/>
                    <a:pt x="60" y="8307"/>
                  </a:cubicBezTo>
                  <a:cubicBezTo>
                    <a:pt x="0" y="8664"/>
                    <a:pt x="655" y="10140"/>
                    <a:pt x="1596" y="10140"/>
                  </a:cubicBezTo>
                  <a:cubicBezTo>
                    <a:pt x="1596" y="10140"/>
                    <a:pt x="881" y="8830"/>
                    <a:pt x="3001" y="5497"/>
                  </a:cubicBezTo>
                  <a:cubicBezTo>
                    <a:pt x="5732" y="1146"/>
                    <a:pt x="8453" y="983"/>
                    <a:pt x="8846" y="983"/>
                  </a:cubicBezTo>
                  <a:cubicBezTo>
                    <a:pt x="8878" y="983"/>
                    <a:pt x="8894" y="984"/>
                    <a:pt x="8894" y="984"/>
                  </a:cubicBezTo>
                  <a:cubicBezTo>
                    <a:pt x="8457" y="167"/>
                    <a:pt x="7837" y="0"/>
                    <a:pt x="74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9"/>
            <p:cNvSpPr/>
            <p:nvPr/>
          </p:nvSpPr>
          <p:spPr>
            <a:xfrm>
              <a:off x="4991476" y="-1256094"/>
              <a:ext cx="256745" cy="285354"/>
            </a:xfrm>
            <a:custGeom>
              <a:rect b="b" l="l" r="r" t="t"/>
              <a:pathLst>
                <a:path extrusionOk="0" h="10403" w="9360">
                  <a:moveTo>
                    <a:pt x="7725" y="0"/>
                  </a:moveTo>
                  <a:cubicBezTo>
                    <a:pt x="7532" y="0"/>
                    <a:pt x="7407" y="33"/>
                    <a:pt x="7407" y="33"/>
                  </a:cubicBezTo>
                  <a:cubicBezTo>
                    <a:pt x="2406" y="759"/>
                    <a:pt x="299" y="6379"/>
                    <a:pt x="84" y="8307"/>
                  </a:cubicBezTo>
                  <a:cubicBezTo>
                    <a:pt x="1" y="9117"/>
                    <a:pt x="953" y="10403"/>
                    <a:pt x="1930" y="10403"/>
                  </a:cubicBezTo>
                  <a:cubicBezTo>
                    <a:pt x="1930" y="10403"/>
                    <a:pt x="989" y="8903"/>
                    <a:pt x="3108" y="5557"/>
                  </a:cubicBezTo>
                  <a:cubicBezTo>
                    <a:pt x="5800" y="1287"/>
                    <a:pt x="8758" y="1090"/>
                    <a:pt x="9279" y="1090"/>
                  </a:cubicBezTo>
                  <a:cubicBezTo>
                    <a:pt x="9331" y="1090"/>
                    <a:pt x="9359" y="1092"/>
                    <a:pt x="9359" y="1092"/>
                  </a:cubicBezTo>
                  <a:cubicBezTo>
                    <a:pt x="8872" y="150"/>
                    <a:pt x="8140" y="0"/>
                    <a:pt x="7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9"/>
            <p:cNvSpPr/>
            <p:nvPr/>
          </p:nvSpPr>
          <p:spPr>
            <a:xfrm>
              <a:off x="4995179" y="-1228004"/>
              <a:ext cx="141347" cy="258912"/>
            </a:xfrm>
            <a:custGeom>
              <a:rect b="b" l="l" r="r" t="t"/>
              <a:pathLst>
                <a:path extrusionOk="0" h="9439" w="5153">
                  <a:moveTo>
                    <a:pt x="4362" y="0"/>
                  </a:moveTo>
                  <a:cubicBezTo>
                    <a:pt x="2476" y="0"/>
                    <a:pt x="1" y="6187"/>
                    <a:pt x="128" y="7986"/>
                  </a:cubicBezTo>
                  <a:cubicBezTo>
                    <a:pt x="164" y="8343"/>
                    <a:pt x="1057" y="9426"/>
                    <a:pt x="1795" y="9438"/>
                  </a:cubicBezTo>
                  <a:cubicBezTo>
                    <a:pt x="1795" y="9438"/>
                    <a:pt x="485" y="7390"/>
                    <a:pt x="3235" y="3652"/>
                  </a:cubicBezTo>
                  <a:cubicBezTo>
                    <a:pt x="5152" y="1068"/>
                    <a:pt x="5009" y="1021"/>
                    <a:pt x="5009" y="1021"/>
                  </a:cubicBezTo>
                  <a:cubicBezTo>
                    <a:pt x="4819" y="211"/>
                    <a:pt x="4545" y="21"/>
                    <a:pt x="4545" y="21"/>
                  </a:cubicBezTo>
                  <a:cubicBezTo>
                    <a:pt x="4485" y="7"/>
                    <a:pt x="4424" y="0"/>
                    <a:pt x="4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9"/>
            <p:cNvSpPr/>
            <p:nvPr/>
          </p:nvSpPr>
          <p:spPr>
            <a:xfrm>
              <a:off x="5114942" y="-1235959"/>
              <a:ext cx="25839" cy="45644"/>
            </a:xfrm>
            <a:custGeom>
              <a:rect b="b" l="l" r="r" t="t"/>
              <a:pathLst>
                <a:path extrusionOk="0" h="1664" w="942">
                  <a:moveTo>
                    <a:pt x="286" y="1"/>
                  </a:moveTo>
                  <a:lnTo>
                    <a:pt x="143" y="72"/>
                  </a:lnTo>
                  <a:cubicBezTo>
                    <a:pt x="0" y="168"/>
                    <a:pt x="36" y="549"/>
                    <a:pt x="215" y="965"/>
                  </a:cubicBezTo>
                  <a:cubicBezTo>
                    <a:pt x="379" y="1360"/>
                    <a:pt x="614" y="1663"/>
                    <a:pt x="771" y="1663"/>
                  </a:cubicBezTo>
                  <a:cubicBezTo>
                    <a:pt x="784" y="1663"/>
                    <a:pt x="798" y="1661"/>
                    <a:pt x="810" y="1656"/>
                  </a:cubicBezTo>
                  <a:lnTo>
                    <a:pt x="941" y="1596"/>
                  </a:lnTo>
                  <a:cubicBezTo>
                    <a:pt x="941" y="1596"/>
                    <a:pt x="870" y="1037"/>
                    <a:pt x="751" y="739"/>
                  </a:cubicBezTo>
                  <a:cubicBezTo>
                    <a:pt x="631" y="442"/>
                    <a:pt x="286" y="1"/>
                    <a:pt x="2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9"/>
            <p:cNvSpPr/>
            <p:nvPr/>
          </p:nvSpPr>
          <p:spPr>
            <a:xfrm>
              <a:off x="5118865" y="-1236151"/>
              <a:ext cx="25482" cy="44190"/>
            </a:xfrm>
            <a:custGeom>
              <a:rect b="b" l="l" r="r" t="t"/>
              <a:pathLst>
                <a:path extrusionOk="0" h="1611" w="929">
                  <a:moveTo>
                    <a:pt x="184" y="1"/>
                  </a:moveTo>
                  <a:cubicBezTo>
                    <a:pt x="170" y="1"/>
                    <a:pt x="156" y="3"/>
                    <a:pt x="143" y="8"/>
                  </a:cubicBezTo>
                  <a:cubicBezTo>
                    <a:pt x="0" y="68"/>
                    <a:pt x="12" y="472"/>
                    <a:pt x="191" y="913"/>
                  </a:cubicBezTo>
                  <a:cubicBezTo>
                    <a:pt x="355" y="1307"/>
                    <a:pt x="590" y="1611"/>
                    <a:pt x="747" y="1611"/>
                  </a:cubicBezTo>
                  <a:cubicBezTo>
                    <a:pt x="761" y="1611"/>
                    <a:pt x="774" y="1608"/>
                    <a:pt x="786" y="1603"/>
                  </a:cubicBezTo>
                  <a:cubicBezTo>
                    <a:pt x="929" y="1544"/>
                    <a:pt x="917" y="1139"/>
                    <a:pt x="739" y="687"/>
                  </a:cubicBezTo>
                  <a:cubicBezTo>
                    <a:pt x="575" y="294"/>
                    <a:pt x="341"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9"/>
            <p:cNvSpPr/>
            <p:nvPr/>
          </p:nvSpPr>
          <p:spPr>
            <a:xfrm>
              <a:off x="5122787" y="-1242488"/>
              <a:ext cx="56835" cy="45424"/>
            </a:xfrm>
            <a:custGeom>
              <a:rect b="b" l="l" r="r" t="t"/>
              <a:pathLst>
                <a:path extrusionOk="0" h="1656" w="2072">
                  <a:moveTo>
                    <a:pt x="1746" y="0"/>
                  </a:moveTo>
                  <a:cubicBezTo>
                    <a:pt x="1744" y="0"/>
                    <a:pt x="1741" y="0"/>
                    <a:pt x="1739" y="1"/>
                  </a:cubicBezTo>
                  <a:cubicBezTo>
                    <a:pt x="1739" y="13"/>
                    <a:pt x="0" y="418"/>
                    <a:pt x="0" y="418"/>
                  </a:cubicBezTo>
                  <a:lnTo>
                    <a:pt x="536" y="1656"/>
                  </a:lnTo>
                  <a:lnTo>
                    <a:pt x="2012" y="668"/>
                  </a:lnTo>
                  <a:cubicBezTo>
                    <a:pt x="2072" y="644"/>
                    <a:pt x="2060" y="477"/>
                    <a:pt x="1977" y="299"/>
                  </a:cubicBezTo>
                  <a:cubicBezTo>
                    <a:pt x="1908" y="127"/>
                    <a:pt x="1807" y="0"/>
                    <a:pt x="17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9"/>
            <p:cNvSpPr/>
            <p:nvPr/>
          </p:nvSpPr>
          <p:spPr>
            <a:xfrm>
              <a:off x="5124077" y="-1242159"/>
              <a:ext cx="47399" cy="29762"/>
            </a:xfrm>
            <a:custGeom>
              <a:rect b="b" l="l" r="r" t="t"/>
              <a:pathLst>
                <a:path extrusionOk="0" h="1085" w="1728">
                  <a:moveTo>
                    <a:pt x="1692" y="1"/>
                  </a:moveTo>
                  <a:lnTo>
                    <a:pt x="1692" y="1"/>
                  </a:lnTo>
                  <a:cubicBezTo>
                    <a:pt x="1060" y="156"/>
                    <a:pt x="48" y="394"/>
                    <a:pt x="48" y="394"/>
                  </a:cubicBezTo>
                  <a:cubicBezTo>
                    <a:pt x="48" y="394"/>
                    <a:pt x="1" y="727"/>
                    <a:pt x="179" y="1084"/>
                  </a:cubicBezTo>
                  <a:lnTo>
                    <a:pt x="1727" y="394"/>
                  </a:lnTo>
                  <a:cubicBezTo>
                    <a:pt x="1727" y="394"/>
                    <a:pt x="1620" y="96"/>
                    <a:pt x="1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9"/>
            <p:cNvSpPr/>
            <p:nvPr/>
          </p:nvSpPr>
          <p:spPr>
            <a:xfrm>
              <a:off x="5191035" y="-1130241"/>
              <a:ext cx="71867" cy="49950"/>
            </a:xfrm>
            <a:custGeom>
              <a:rect b="b" l="l" r="r" t="t"/>
              <a:pathLst>
                <a:path extrusionOk="0" h="1821" w="2620">
                  <a:moveTo>
                    <a:pt x="2318" y="0"/>
                  </a:moveTo>
                  <a:cubicBezTo>
                    <a:pt x="2097" y="0"/>
                    <a:pt x="1596" y="64"/>
                    <a:pt x="1596" y="64"/>
                  </a:cubicBezTo>
                  <a:cubicBezTo>
                    <a:pt x="1263" y="183"/>
                    <a:pt x="1025" y="147"/>
                    <a:pt x="917" y="219"/>
                  </a:cubicBezTo>
                  <a:cubicBezTo>
                    <a:pt x="822" y="278"/>
                    <a:pt x="763" y="481"/>
                    <a:pt x="1394" y="481"/>
                  </a:cubicBezTo>
                  <a:cubicBezTo>
                    <a:pt x="1394" y="481"/>
                    <a:pt x="953" y="659"/>
                    <a:pt x="679" y="683"/>
                  </a:cubicBezTo>
                  <a:cubicBezTo>
                    <a:pt x="501" y="719"/>
                    <a:pt x="1" y="779"/>
                    <a:pt x="84" y="874"/>
                  </a:cubicBezTo>
                  <a:cubicBezTo>
                    <a:pt x="124" y="919"/>
                    <a:pt x="182" y="964"/>
                    <a:pt x="262" y="998"/>
                  </a:cubicBezTo>
                  <a:lnTo>
                    <a:pt x="262" y="998"/>
                  </a:lnTo>
                  <a:cubicBezTo>
                    <a:pt x="202" y="1020"/>
                    <a:pt x="166" y="1065"/>
                    <a:pt x="179" y="1148"/>
                  </a:cubicBezTo>
                  <a:cubicBezTo>
                    <a:pt x="199" y="1268"/>
                    <a:pt x="279" y="1329"/>
                    <a:pt x="381" y="1363"/>
                  </a:cubicBezTo>
                  <a:lnTo>
                    <a:pt x="381" y="1363"/>
                  </a:lnTo>
                  <a:cubicBezTo>
                    <a:pt x="346" y="1378"/>
                    <a:pt x="339" y="1408"/>
                    <a:pt x="382" y="1457"/>
                  </a:cubicBezTo>
                  <a:cubicBezTo>
                    <a:pt x="523" y="1609"/>
                    <a:pt x="1198" y="1821"/>
                    <a:pt x="1524" y="1821"/>
                  </a:cubicBezTo>
                  <a:cubicBezTo>
                    <a:pt x="1556" y="1821"/>
                    <a:pt x="1584" y="1819"/>
                    <a:pt x="1608" y="1814"/>
                  </a:cubicBezTo>
                  <a:cubicBezTo>
                    <a:pt x="1894" y="1767"/>
                    <a:pt x="2322" y="1445"/>
                    <a:pt x="2465" y="1112"/>
                  </a:cubicBezTo>
                  <a:cubicBezTo>
                    <a:pt x="2620" y="790"/>
                    <a:pt x="2525" y="28"/>
                    <a:pt x="2394" y="5"/>
                  </a:cubicBezTo>
                  <a:cubicBezTo>
                    <a:pt x="2376" y="2"/>
                    <a:pt x="2350" y="0"/>
                    <a:pt x="2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9"/>
            <p:cNvSpPr/>
            <p:nvPr/>
          </p:nvSpPr>
          <p:spPr>
            <a:xfrm>
              <a:off x="5079008" y="-1121573"/>
              <a:ext cx="102588" cy="63418"/>
            </a:xfrm>
            <a:custGeom>
              <a:rect b="b" l="l" r="r" t="t"/>
              <a:pathLst>
                <a:path extrusionOk="0" h="2312" w="3740">
                  <a:moveTo>
                    <a:pt x="2433" y="0"/>
                  </a:moveTo>
                  <a:cubicBezTo>
                    <a:pt x="2035" y="0"/>
                    <a:pt x="1191" y="239"/>
                    <a:pt x="918" y="248"/>
                  </a:cubicBezTo>
                  <a:cubicBezTo>
                    <a:pt x="918" y="248"/>
                    <a:pt x="1" y="1439"/>
                    <a:pt x="858" y="1927"/>
                  </a:cubicBezTo>
                  <a:cubicBezTo>
                    <a:pt x="1378" y="2237"/>
                    <a:pt x="1815" y="2311"/>
                    <a:pt x="2095" y="2311"/>
                  </a:cubicBezTo>
                  <a:cubicBezTo>
                    <a:pt x="2212" y="2311"/>
                    <a:pt x="2302" y="2298"/>
                    <a:pt x="2358" y="2284"/>
                  </a:cubicBezTo>
                  <a:cubicBezTo>
                    <a:pt x="2373" y="2286"/>
                    <a:pt x="2389" y="2287"/>
                    <a:pt x="2405" y="2287"/>
                  </a:cubicBezTo>
                  <a:cubicBezTo>
                    <a:pt x="2841" y="2287"/>
                    <a:pt x="3559" y="1685"/>
                    <a:pt x="3513" y="1570"/>
                  </a:cubicBezTo>
                  <a:cubicBezTo>
                    <a:pt x="3501" y="1510"/>
                    <a:pt x="3454" y="1486"/>
                    <a:pt x="3406" y="1475"/>
                  </a:cubicBezTo>
                  <a:cubicBezTo>
                    <a:pt x="3573" y="1379"/>
                    <a:pt x="3704" y="1260"/>
                    <a:pt x="3680" y="1094"/>
                  </a:cubicBezTo>
                  <a:cubicBezTo>
                    <a:pt x="3680" y="1082"/>
                    <a:pt x="3668" y="1077"/>
                    <a:pt x="3646" y="1077"/>
                  </a:cubicBezTo>
                  <a:cubicBezTo>
                    <a:pt x="3601" y="1077"/>
                    <a:pt x="3515" y="1101"/>
                    <a:pt x="3418" y="1141"/>
                  </a:cubicBezTo>
                  <a:cubicBezTo>
                    <a:pt x="3573" y="1058"/>
                    <a:pt x="3739" y="939"/>
                    <a:pt x="3716" y="820"/>
                  </a:cubicBezTo>
                  <a:cubicBezTo>
                    <a:pt x="3697" y="746"/>
                    <a:pt x="3628" y="720"/>
                    <a:pt x="3541" y="720"/>
                  </a:cubicBezTo>
                  <a:cubicBezTo>
                    <a:pt x="3459" y="720"/>
                    <a:pt x="3362" y="743"/>
                    <a:pt x="3275" y="772"/>
                  </a:cubicBezTo>
                  <a:cubicBezTo>
                    <a:pt x="3311" y="760"/>
                    <a:pt x="3358" y="736"/>
                    <a:pt x="3382" y="724"/>
                  </a:cubicBezTo>
                  <a:cubicBezTo>
                    <a:pt x="3551" y="657"/>
                    <a:pt x="3603" y="461"/>
                    <a:pt x="3425" y="461"/>
                  </a:cubicBezTo>
                  <a:cubicBezTo>
                    <a:pt x="3416" y="461"/>
                    <a:pt x="3405" y="461"/>
                    <a:pt x="3394" y="463"/>
                  </a:cubicBezTo>
                  <a:cubicBezTo>
                    <a:pt x="3215" y="474"/>
                    <a:pt x="2727" y="617"/>
                    <a:pt x="2477" y="641"/>
                  </a:cubicBezTo>
                  <a:lnTo>
                    <a:pt x="2465" y="641"/>
                  </a:lnTo>
                  <a:cubicBezTo>
                    <a:pt x="2370" y="605"/>
                    <a:pt x="2287" y="486"/>
                    <a:pt x="2287" y="486"/>
                  </a:cubicBezTo>
                  <a:cubicBezTo>
                    <a:pt x="2251" y="355"/>
                    <a:pt x="2668" y="260"/>
                    <a:pt x="2644" y="82"/>
                  </a:cubicBezTo>
                  <a:cubicBezTo>
                    <a:pt x="2636" y="23"/>
                    <a:pt x="2555" y="0"/>
                    <a:pt x="24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9"/>
            <p:cNvSpPr/>
            <p:nvPr/>
          </p:nvSpPr>
          <p:spPr>
            <a:xfrm>
              <a:off x="4923557" y="-1240403"/>
              <a:ext cx="194012" cy="197386"/>
            </a:xfrm>
            <a:custGeom>
              <a:rect b="b" l="l" r="r" t="t"/>
              <a:pathLst>
                <a:path extrusionOk="0" h="7196" w="7073">
                  <a:moveTo>
                    <a:pt x="1453" y="1"/>
                  </a:moveTo>
                  <a:cubicBezTo>
                    <a:pt x="1231" y="1"/>
                    <a:pt x="1045" y="56"/>
                    <a:pt x="941" y="103"/>
                  </a:cubicBezTo>
                  <a:cubicBezTo>
                    <a:pt x="524" y="294"/>
                    <a:pt x="0" y="1104"/>
                    <a:pt x="1131" y="3282"/>
                  </a:cubicBezTo>
                  <a:cubicBezTo>
                    <a:pt x="1131" y="3282"/>
                    <a:pt x="1810" y="4687"/>
                    <a:pt x="2906" y="5664"/>
                  </a:cubicBezTo>
                  <a:cubicBezTo>
                    <a:pt x="3933" y="6397"/>
                    <a:pt x="4906" y="7195"/>
                    <a:pt x="6566" y="7195"/>
                  </a:cubicBezTo>
                  <a:cubicBezTo>
                    <a:pt x="6658" y="7195"/>
                    <a:pt x="6751" y="7193"/>
                    <a:pt x="6846" y="7188"/>
                  </a:cubicBezTo>
                  <a:cubicBezTo>
                    <a:pt x="6644" y="6271"/>
                    <a:pt x="6823" y="5164"/>
                    <a:pt x="7073" y="4473"/>
                  </a:cubicBezTo>
                  <a:cubicBezTo>
                    <a:pt x="6061" y="3866"/>
                    <a:pt x="5072" y="3652"/>
                    <a:pt x="4560" y="3223"/>
                  </a:cubicBezTo>
                  <a:cubicBezTo>
                    <a:pt x="4049" y="2794"/>
                    <a:pt x="3763" y="2092"/>
                    <a:pt x="2548" y="592"/>
                  </a:cubicBezTo>
                  <a:cubicBezTo>
                    <a:pt x="2205" y="126"/>
                    <a:pt x="1788" y="1"/>
                    <a:pt x="14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9"/>
            <p:cNvSpPr/>
            <p:nvPr/>
          </p:nvSpPr>
          <p:spPr>
            <a:xfrm>
              <a:off x="4956227" y="-1196761"/>
              <a:ext cx="74143" cy="81687"/>
            </a:xfrm>
            <a:custGeom>
              <a:rect b="b" l="l" r="r" t="t"/>
              <a:pathLst>
                <a:path extrusionOk="0" h="2978" w="2703">
                  <a:moveTo>
                    <a:pt x="2131" y="1"/>
                  </a:moveTo>
                  <a:cubicBezTo>
                    <a:pt x="2131" y="1"/>
                    <a:pt x="1310" y="310"/>
                    <a:pt x="833" y="775"/>
                  </a:cubicBezTo>
                  <a:cubicBezTo>
                    <a:pt x="369" y="1227"/>
                    <a:pt x="0" y="1846"/>
                    <a:pt x="48" y="1941"/>
                  </a:cubicBezTo>
                  <a:cubicBezTo>
                    <a:pt x="393" y="2525"/>
                    <a:pt x="691" y="2977"/>
                    <a:pt x="691" y="2977"/>
                  </a:cubicBezTo>
                  <a:cubicBezTo>
                    <a:pt x="893" y="2584"/>
                    <a:pt x="1024" y="2168"/>
                    <a:pt x="1357" y="1763"/>
                  </a:cubicBezTo>
                  <a:cubicBezTo>
                    <a:pt x="1762" y="1299"/>
                    <a:pt x="2441" y="918"/>
                    <a:pt x="2703" y="858"/>
                  </a:cubicBezTo>
                  <a:cubicBezTo>
                    <a:pt x="2488" y="441"/>
                    <a:pt x="2131" y="1"/>
                    <a:pt x="21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9"/>
            <p:cNvSpPr/>
            <p:nvPr/>
          </p:nvSpPr>
          <p:spPr>
            <a:xfrm>
              <a:off x="4963085" y="-1189903"/>
              <a:ext cx="63363" cy="64707"/>
            </a:xfrm>
            <a:custGeom>
              <a:rect b="b" l="l" r="r" t="t"/>
              <a:pathLst>
                <a:path extrusionOk="0" h="2359" w="2310">
                  <a:moveTo>
                    <a:pt x="2084" y="1"/>
                  </a:moveTo>
                  <a:cubicBezTo>
                    <a:pt x="1846" y="108"/>
                    <a:pt x="1405" y="215"/>
                    <a:pt x="833" y="727"/>
                  </a:cubicBezTo>
                  <a:cubicBezTo>
                    <a:pt x="274" y="1299"/>
                    <a:pt x="0" y="2037"/>
                    <a:pt x="0" y="2037"/>
                  </a:cubicBezTo>
                  <a:cubicBezTo>
                    <a:pt x="0" y="2037"/>
                    <a:pt x="12" y="2072"/>
                    <a:pt x="191" y="2358"/>
                  </a:cubicBezTo>
                  <a:cubicBezTo>
                    <a:pt x="262" y="2251"/>
                    <a:pt x="667" y="1477"/>
                    <a:pt x="1048" y="1049"/>
                  </a:cubicBezTo>
                  <a:cubicBezTo>
                    <a:pt x="1655" y="477"/>
                    <a:pt x="2203" y="358"/>
                    <a:pt x="2310" y="334"/>
                  </a:cubicBezTo>
                  <a:cubicBezTo>
                    <a:pt x="2310" y="334"/>
                    <a:pt x="2203" y="156"/>
                    <a:pt x="2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9"/>
            <p:cNvSpPr/>
            <p:nvPr/>
          </p:nvSpPr>
          <p:spPr>
            <a:xfrm>
              <a:off x="5062686" y="-1133066"/>
              <a:ext cx="44107" cy="90245"/>
            </a:xfrm>
            <a:custGeom>
              <a:rect b="b" l="l" r="r" t="t"/>
              <a:pathLst>
                <a:path extrusionOk="0" h="3290" w="1608">
                  <a:moveTo>
                    <a:pt x="751" y="0"/>
                  </a:moveTo>
                  <a:cubicBezTo>
                    <a:pt x="751" y="0"/>
                    <a:pt x="310" y="560"/>
                    <a:pt x="179" y="1501"/>
                  </a:cubicBezTo>
                  <a:cubicBezTo>
                    <a:pt x="0" y="2382"/>
                    <a:pt x="84" y="3096"/>
                    <a:pt x="203" y="3144"/>
                  </a:cubicBezTo>
                  <a:cubicBezTo>
                    <a:pt x="611" y="3271"/>
                    <a:pt x="965" y="3289"/>
                    <a:pt x="1133" y="3289"/>
                  </a:cubicBezTo>
                  <a:cubicBezTo>
                    <a:pt x="1201" y="3289"/>
                    <a:pt x="1239" y="3287"/>
                    <a:pt x="1239" y="3287"/>
                  </a:cubicBezTo>
                  <a:cubicBezTo>
                    <a:pt x="1155" y="3108"/>
                    <a:pt x="1072" y="2370"/>
                    <a:pt x="1179" y="1751"/>
                  </a:cubicBezTo>
                  <a:cubicBezTo>
                    <a:pt x="1370" y="762"/>
                    <a:pt x="1536" y="608"/>
                    <a:pt x="1608" y="358"/>
                  </a:cubicBezTo>
                  <a:cubicBezTo>
                    <a:pt x="1191" y="131"/>
                    <a:pt x="751"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9"/>
            <p:cNvSpPr/>
            <p:nvPr/>
          </p:nvSpPr>
          <p:spPr>
            <a:xfrm>
              <a:off x="5070532" y="-1131448"/>
              <a:ext cx="31051" cy="88297"/>
            </a:xfrm>
            <a:custGeom>
              <a:rect b="b" l="l" r="r" t="t"/>
              <a:pathLst>
                <a:path extrusionOk="0" h="3219" w="1132">
                  <a:moveTo>
                    <a:pt x="726" y="1"/>
                  </a:moveTo>
                  <a:cubicBezTo>
                    <a:pt x="131" y="942"/>
                    <a:pt x="0" y="2311"/>
                    <a:pt x="179" y="3120"/>
                  </a:cubicBezTo>
                  <a:cubicBezTo>
                    <a:pt x="179" y="3120"/>
                    <a:pt x="267" y="3219"/>
                    <a:pt x="498" y="3219"/>
                  </a:cubicBezTo>
                  <a:cubicBezTo>
                    <a:pt x="521" y="3219"/>
                    <a:pt x="546" y="3218"/>
                    <a:pt x="572" y="3216"/>
                  </a:cubicBezTo>
                  <a:cubicBezTo>
                    <a:pt x="191" y="1668"/>
                    <a:pt x="1012" y="180"/>
                    <a:pt x="1012" y="180"/>
                  </a:cubicBezTo>
                  <a:cubicBezTo>
                    <a:pt x="1012" y="180"/>
                    <a:pt x="1131" y="120"/>
                    <a:pt x="7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5" name="Google Shape;3005;p69"/>
          <p:cNvSpPr/>
          <p:nvPr/>
        </p:nvSpPr>
        <p:spPr>
          <a:xfrm>
            <a:off x="5272158" y="4517413"/>
            <a:ext cx="877200" cy="1701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9"/>
          <p:cNvSpPr/>
          <p:nvPr/>
        </p:nvSpPr>
        <p:spPr>
          <a:xfrm>
            <a:off x="6710933" y="4568288"/>
            <a:ext cx="877200" cy="1701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7" name="Google Shape;3007;p69"/>
          <p:cNvGrpSpPr/>
          <p:nvPr/>
        </p:nvGrpSpPr>
        <p:grpSpPr>
          <a:xfrm>
            <a:off x="1456266" y="2993164"/>
            <a:ext cx="1368518" cy="1052685"/>
            <a:chOff x="7196713" y="2021463"/>
            <a:chExt cx="1070325" cy="823375"/>
          </a:xfrm>
        </p:grpSpPr>
        <p:sp>
          <p:nvSpPr>
            <p:cNvPr id="3008" name="Google Shape;3008;p69"/>
            <p:cNvSpPr/>
            <p:nvPr/>
          </p:nvSpPr>
          <p:spPr>
            <a:xfrm>
              <a:off x="7282363" y="2133488"/>
              <a:ext cx="99450" cy="122400"/>
            </a:xfrm>
            <a:custGeom>
              <a:rect b="b" l="l" r="r" t="t"/>
              <a:pathLst>
                <a:path extrusionOk="0" h="4896" w="3978">
                  <a:moveTo>
                    <a:pt x="2039" y="0"/>
                  </a:moveTo>
                  <a:cubicBezTo>
                    <a:pt x="1895" y="0"/>
                    <a:pt x="1743" y="15"/>
                    <a:pt x="1584" y="46"/>
                  </a:cubicBezTo>
                  <a:cubicBezTo>
                    <a:pt x="548" y="272"/>
                    <a:pt x="0" y="2236"/>
                    <a:pt x="393" y="3272"/>
                  </a:cubicBezTo>
                  <a:cubicBezTo>
                    <a:pt x="751" y="4212"/>
                    <a:pt x="1572" y="4731"/>
                    <a:pt x="2154" y="4731"/>
                  </a:cubicBezTo>
                  <a:cubicBezTo>
                    <a:pt x="2191" y="4731"/>
                    <a:pt x="2227" y="4729"/>
                    <a:pt x="2263" y="4725"/>
                  </a:cubicBezTo>
                  <a:lnTo>
                    <a:pt x="2263" y="4725"/>
                  </a:lnTo>
                  <a:cubicBezTo>
                    <a:pt x="2219" y="4846"/>
                    <a:pt x="2213" y="4896"/>
                    <a:pt x="2231" y="4896"/>
                  </a:cubicBezTo>
                  <a:cubicBezTo>
                    <a:pt x="2312" y="4896"/>
                    <a:pt x="2894" y="3891"/>
                    <a:pt x="2894" y="3891"/>
                  </a:cubicBezTo>
                  <a:cubicBezTo>
                    <a:pt x="2894" y="3891"/>
                    <a:pt x="2950" y="3912"/>
                    <a:pt x="3033" y="3912"/>
                  </a:cubicBezTo>
                  <a:cubicBezTo>
                    <a:pt x="3117" y="3912"/>
                    <a:pt x="3227" y="3891"/>
                    <a:pt x="3334" y="3808"/>
                  </a:cubicBezTo>
                  <a:cubicBezTo>
                    <a:pt x="3417" y="3748"/>
                    <a:pt x="3608" y="3487"/>
                    <a:pt x="3691" y="2820"/>
                  </a:cubicBezTo>
                  <a:cubicBezTo>
                    <a:pt x="3787" y="2760"/>
                    <a:pt x="3906" y="2677"/>
                    <a:pt x="3953" y="2641"/>
                  </a:cubicBezTo>
                  <a:cubicBezTo>
                    <a:pt x="3977" y="2558"/>
                    <a:pt x="3822" y="2248"/>
                    <a:pt x="3703" y="1963"/>
                  </a:cubicBezTo>
                  <a:lnTo>
                    <a:pt x="3703" y="1832"/>
                  </a:lnTo>
                  <a:cubicBezTo>
                    <a:pt x="3691" y="1474"/>
                    <a:pt x="3525" y="867"/>
                    <a:pt x="3501" y="558"/>
                  </a:cubicBezTo>
                  <a:cubicBezTo>
                    <a:pt x="3501" y="558"/>
                    <a:pt x="3394" y="534"/>
                    <a:pt x="3263" y="522"/>
                  </a:cubicBezTo>
                  <a:cubicBezTo>
                    <a:pt x="2983" y="195"/>
                    <a:pt x="2563" y="0"/>
                    <a:pt x="2039" y="0"/>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9"/>
            <p:cNvSpPr/>
            <p:nvPr/>
          </p:nvSpPr>
          <p:spPr>
            <a:xfrm>
              <a:off x="7498163" y="2345963"/>
              <a:ext cx="67300" cy="83775"/>
            </a:xfrm>
            <a:custGeom>
              <a:rect b="b" l="l" r="r" t="t"/>
              <a:pathLst>
                <a:path extrusionOk="0" h="3351" w="2692">
                  <a:moveTo>
                    <a:pt x="1441" y="0"/>
                  </a:moveTo>
                  <a:cubicBezTo>
                    <a:pt x="1179" y="524"/>
                    <a:pt x="1215" y="714"/>
                    <a:pt x="905" y="941"/>
                  </a:cubicBezTo>
                  <a:cubicBezTo>
                    <a:pt x="596" y="1167"/>
                    <a:pt x="0" y="1667"/>
                    <a:pt x="0" y="2060"/>
                  </a:cubicBezTo>
                  <a:cubicBezTo>
                    <a:pt x="0" y="2250"/>
                    <a:pt x="131" y="2834"/>
                    <a:pt x="346" y="3108"/>
                  </a:cubicBezTo>
                  <a:cubicBezTo>
                    <a:pt x="476" y="3290"/>
                    <a:pt x="662" y="3351"/>
                    <a:pt x="843" y="3351"/>
                  </a:cubicBezTo>
                  <a:cubicBezTo>
                    <a:pt x="1124" y="3351"/>
                    <a:pt x="1393" y="3204"/>
                    <a:pt x="1429" y="3131"/>
                  </a:cubicBezTo>
                  <a:cubicBezTo>
                    <a:pt x="1512" y="2905"/>
                    <a:pt x="1215" y="2917"/>
                    <a:pt x="1131" y="2798"/>
                  </a:cubicBezTo>
                  <a:cubicBezTo>
                    <a:pt x="989" y="2619"/>
                    <a:pt x="989" y="2203"/>
                    <a:pt x="1215" y="2119"/>
                  </a:cubicBezTo>
                  <a:cubicBezTo>
                    <a:pt x="1240" y="2109"/>
                    <a:pt x="1260" y="2104"/>
                    <a:pt x="1276" y="2104"/>
                  </a:cubicBezTo>
                  <a:cubicBezTo>
                    <a:pt x="1380" y="2104"/>
                    <a:pt x="1341" y="2286"/>
                    <a:pt x="1552" y="2286"/>
                  </a:cubicBezTo>
                  <a:cubicBezTo>
                    <a:pt x="1609" y="2286"/>
                    <a:pt x="1685" y="2272"/>
                    <a:pt x="1786" y="2238"/>
                  </a:cubicBezTo>
                  <a:cubicBezTo>
                    <a:pt x="1977" y="2179"/>
                    <a:pt x="1822" y="1893"/>
                    <a:pt x="2096" y="1715"/>
                  </a:cubicBezTo>
                  <a:cubicBezTo>
                    <a:pt x="2358" y="1536"/>
                    <a:pt x="2691" y="1119"/>
                    <a:pt x="2644" y="893"/>
                  </a:cubicBezTo>
                  <a:cubicBezTo>
                    <a:pt x="2584" y="667"/>
                    <a:pt x="1441" y="0"/>
                    <a:pt x="1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9"/>
            <p:cNvSpPr/>
            <p:nvPr/>
          </p:nvSpPr>
          <p:spPr>
            <a:xfrm>
              <a:off x="7513338" y="2178688"/>
              <a:ext cx="139325" cy="223250"/>
            </a:xfrm>
            <a:custGeom>
              <a:rect b="b" l="l" r="r" t="t"/>
              <a:pathLst>
                <a:path extrusionOk="0" h="8930" w="5573">
                  <a:moveTo>
                    <a:pt x="5391" y="1"/>
                  </a:moveTo>
                  <a:cubicBezTo>
                    <a:pt x="5004" y="1"/>
                    <a:pt x="4455" y="415"/>
                    <a:pt x="4108" y="1024"/>
                  </a:cubicBezTo>
                  <a:cubicBezTo>
                    <a:pt x="3584" y="1940"/>
                    <a:pt x="2727" y="3834"/>
                    <a:pt x="2120" y="4607"/>
                  </a:cubicBezTo>
                  <a:cubicBezTo>
                    <a:pt x="1489" y="5393"/>
                    <a:pt x="989" y="6322"/>
                    <a:pt x="1" y="7620"/>
                  </a:cubicBezTo>
                  <a:cubicBezTo>
                    <a:pt x="8" y="7619"/>
                    <a:pt x="15" y="7619"/>
                    <a:pt x="23" y="7619"/>
                  </a:cubicBezTo>
                  <a:cubicBezTo>
                    <a:pt x="619" y="7619"/>
                    <a:pt x="1553" y="8553"/>
                    <a:pt x="1906" y="8929"/>
                  </a:cubicBezTo>
                  <a:cubicBezTo>
                    <a:pt x="2739" y="7989"/>
                    <a:pt x="3406" y="7036"/>
                    <a:pt x="3918" y="6227"/>
                  </a:cubicBezTo>
                  <a:cubicBezTo>
                    <a:pt x="4596" y="5179"/>
                    <a:pt x="4870" y="4536"/>
                    <a:pt x="5227" y="3893"/>
                  </a:cubicBezTo>
                  <a:cubicBezTo>
                    <a:pt x="5573" y="3226"/>
                    <a:pt x="5537" y="24"/>
                    <a:pt x="5537" y="24"/>
                  </a:cubicBezTo>
                  <a:cubicBezTo>
                    <a:pt x="5492" y="8"/>
                    <a:pt x="5443" y="1"/>
                    <a:pt x="53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9"/>
            <p:cNvSpPr/>
            <p:nvPr/>
          </p:nvSpPr>
          <p:spPr>
            <a:xfrm>
              <a:off x="7524063" y="2331338"/>
              <a:ext cx="57175" cy="60775"/>
            </a:xfrm>
            <a:custGeom>
              <a:rect b="b" l="l" r="r" t="t"/>
              <a:pathLst>
                <a:path extrusionOk="0" h="2431" w="2287">
                  <a:moveTo>
                    <a:pt x="626" y="1"/>
                  </a:moveTo>
                  <a:cubicBezTo>
                    <a:pt x="556" y="1"/>
                    <a:pt x="278" y="409"/>
                    <a:pt x="0" y="918"/>
                  </a:cubicBezTo>
                  <a:cubicBezTo>
                    <a:pt x="715" y="1311"/>
                    <a:pt x="1750" y="2431"/>
                    <a:pt x="1750" y="2431"/>
                  </a:cubicBezTo>
                  <a:cubicBezTo>
                    <a:pt x="1750" y="2431"/>
                    <a:pt x="2012" y="2073"/>
                    <a:pt x="2286" y="1788"/>
                  </a:cubicBezTo>
                  <a:cubicBezTo>
                    <a:pt x="1989" y="930"/>
                    <a:pt x="655" y="25"/>
                    <a:pt x="631" y="2"/>
                  </a:cubicBezTo>
                  <a:cubicBezTo>
                    <a:pt x="630" y="1"/>
                    <a:pt x="628" y="1"/>
                    <a:pt x="6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9"/>
            <p:cNvSpPr/>
            <p:nvPr/>
          </p:nvSpPr>
          <p:spPr>
            <a:xfrm>
              <a:off x="7527938" y="2338213"/>
              <a:ext cx="49125" cy="49425"/>
            </a:xfrm>
            <a:custGeom>
              <a:rect b="b" l="l" r="r" t="t"/>
              <a:pathLst>
                <a:path extrusionOk="0" h="1977" w="1965">
                  <a:moveTo>
                    <a:pt x="260" y="0"/>
                  </a:moveTo>
                  <a:cubicBezTo>
                    <a:pt x="230" y="0"/>
                    <a:pt x="70" y="243"/>
                    <a:pt x="0" y="417"/>
                  </a:cubicBezTo>
                  <a:cubicBezTo>
                    <a:pt x="798" y="834"/>
                    <a:pt x="1738" y="1977"/>
                    <a:pt x="1738" y="1977"/>
                  </a:cubicBezTo>
                  <a:cubicBezTo>
                    <a:pt x="1738" y="1977"/>
                    <a:pt x="1905" y="1786"/>
                    <a:pt x="1965" y="1691"/>
                  </a:cubicBezTo>
                  <a:cubicBezTo>
                    <a:pt x="1595" y="941"/>
                    <a:pt x="298" y="0"/>
                    <a:pt x="262" y="0"/>
                  </a:cubicBezTo>
                  <a:cubicBezTo>
                    <a:pt x="261" y="0"/>
                    <a:pt x="261" y="0"/>
                    <a:pt x="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9"/>
            <p:cNvSpPr/>
            <p:nvPr/>
          </p:nvSpPr>
          <p:spPr>
            <a:xfrm>
              <a:off x="7582988" y="2241463"/>
              <a:ext cx="55100" cy="71175"/>
            </a:xfrm>
            <a:custGeom>
              <a:rect b="b" l="l" r="r" t="t"/>
              <a:pathLst>
                <a:path extrusionOk="0" h="2847" w="2204">
                  <a:moveTo>
                    <a:pt x="584" y="1"/>
                  </a:moveTo>
                  <a:cubicBezTo>
                    <a:pt x="144" y="620"/>
                    <a:pt x="1" y="1037"/>
                    <a:pt x="1" y="1037"/>
                  </a:cubicBezTo>
                  <a:cubicBezTo>
                    <a:pt x="239" y="1299"/>
                    <a:pt x="1298" y="1846"/>
                    <a:pt x="1679" y="2847"/>
                  </a:cubicBezTo>
                  <a:cubicBezTo>
                    <a:pt x="2037" y="2275"/>
                    <a:pt x="2203" y="1715"/>
                    <a:pt x="2203" y="1715"/>
                  </a:cubicBezTo>
                  <a:cubicBezTo>
                    <a:pt x="2203" y="1715"/>
                    <a:pt x="1751" y="727"/>
                    <a:pt x="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9"/>
            <p:cNvSpPr/>
            <p:nvPr/>
          </p:nvSpPr>
          <p:spPr>
            <a:xfrm>
              <a:off x="7586563" y="2249213"/>
              <a:ext cx="48550" cy="53600"/>
            </a:xfrm>
            <a:custGeom>
              <a:rect b="b" l="l" r="r" t="t"/>
              <a:pathLst>
                <a:path extrusionOk="0" h="2144" w="1942">
                  <a:moveTo>
                    <a:pt x="239" y="1"/>
                  </a:moveTo>
                  <a:cubicBezTo>
                    <a:pt x="96" y="191"/>
                    <a:pt x="1" y="429"/>
                    <a:pt x="1" y="429"/>
                  </a:cubicBezTo>
                  <a:cubicBezTo>
                    <a:pt x="715" y="727"/>
                    <a:pt x="1453" y="1644"/>
                    <a:pt x="1751" y="2144"/>
                  </a:cubicBezTo>
                  <a:cubicBezTo>
                    <a:pt x="1882" y="1917"/>
                    <a:pt x="1941" y="1727"/>
                    <a:pt x="1941" y="1727"/>
                  </a:cubicBezTo>
                  <a:cubicBezTo>
                    <a:pt x="1941" y="1727"/>
                    <a:pt x="1525" y="763"/>
                    <a:pt x="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9"/>
            <p:cNvSpPr/>
            <p:nvPr/>
          </p:nvSpPr>
          <p:spPr>
            <a:xfrm>
              <a:off x="7880638" y="2336713"/>
              <a:ext cx="73250" cy="83225"/>
            </a:xfrm>
            <a:custGeom>
              <a:rect b="b" l="l" r="r" t="t"/>
              <a:pathLst>
                <a:path extrusionOk="0" h="3329" w="2930">
                  <a:moveTo>
                    <a:pt x="1001" y="1"/>
                  </a:moveTo>
                  <a:cubicBezTo>
                    <a:pt x="1001" y="1"/>
                    <a:pt x="1" y="1144"/>
                    <a:pt x="25" y="1358"/>
                  </a:cubicBezTo>
                  <a:cubicBezTo>
                    <a:pt x="25" y="1573"/>
                    <a:pt x="465" y="1906"/>
                    <a:pt x="763" y="2013"/>
                  </a:cubicBezTo>
                  <a:cubicBezTo>
                    <a:pt x="1061" y="2108"/>
                    <a:pt x="1001" y="2418"/>
                    <a:pt x="1192" y="2442"/>
                  </a:cubicBezTo>
                  <a:cubicBezTo>
                    <a:pt x="1261" y="2445"/>
                    <a:pt x="1322" y="2446"/>
                    <a:pt x="1375" y="2446"/>
                  </a:cubicBezTo>
                  <a:cubicBezTo>
                    <a:pt x="1684" y="2446"/>
                    <a:pt x="1736" y="2402"/>
                    <a:pt x="1874" y="2402"/>
                  </a:cubicBezTo>
                  <a:cubicBezTo>
                    <a:pt x="1897" y="2402"/>
                    <a:pt x="1923" y="2403"/>
                    <a:pt x="1954" y="2406"/>
                  </a:cubicBezTo>
                  <a:cubicBezTo>
                    <a:pt x="2192" y="2442"/>
                    <a:pt x="2037" y="2620"/>
                    <a:pt x="1965" y="2823"/>
                  </a:cubicBezTo>
                  <a:cubicBezTo>
                    <a:pt x="1906" y="2977"/>
                    <a:pt x="1608" y="3037"/>
                    <a:pt x="1751" y="3228"/>
                  </a:cubicBezTo>
                  <a:cubicBezTo>
                    <a:pt x="1788" y="3275"/>
                    <a:pt x="1954" y="3329"/>
                    <a:pt x="2147" y="3329"/>
                  </a:cubicBezTo>
                  <a:cubicBezTo>
                    <a:pt x="2391" y="3329"/>
                    <a:pt x="2679" y="3242"/>
                    <a:pt x="2799" y="2942"/>
                  </a:cubicBezTo>
                  <a:cubicBezTo>
                    <a:pt x="2930" y="2608"/>
                    <a:pt x="2918" y="2025"/>
                    <a:pt x="2870" y="1835"/>
                  </a:cubicBezTo>
                  <a:cubicBezTo>
                    <a:pt x="2763" y="1454"/>
                    <a:pt x="2049" y="1120"/>
                    <a:pt x="1692" y="977"/>
                  </a:cubicBezTo>
                  <a:cubicBezTo>
                    <a:pt x="1334" y="858"/>
                    <a:pt x="1382" y="441"/>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9"/>
            <p:cNvSpPr/>
            <p:nvPr/>
          </p:nvSpPr>
          <p:spPr>
            <a:xfrm>
              <a:off x="7798788" y="2175713"/>
              <a:ext cx="138150" cy="224725"/>
            </a:xfrm>
            <a:custGeom>
              <a:rect b="b" l="l" r="r" t="t"/>
              <a:pathLst>
                <a:path extrusionOk="0" h="8989" w="5526">
                  <a:moveTo>
                    <a:pt x="153" y="0"/>
                  </a:moveTo>
                  <a:cubicBezTo>
                    <a:pt x="100" y="0"/>
                    <a:pt x="49" y="8"/>
                    <a:pt x="1" y="23"/>
                  </a:cubicBezTo>
                  <a:cubicBezTo>
                    <a:pt x="1" y="23"/>
                    <a:pt x="358" y="4048"/>
                    <a:pt x="715" y="4715"/>
                  </a:cubicBezTo>
                  <a:cubicBezTo>
                    <a:pt x="1048" y="5369"/>
                    <a:pt x="917" y="5179"/>
                    <a:pt x="1608" y="6250"/>
                  </a:cubicBezTo>
                  <a:cubicBezTo>
                    <a:pt x="2108" y="7036"/>
                    <a:pt x="2942" y="8227"/>
                    <a:pt x="3751" y="8989"/>
                  </a:cubicBezTo>
                  <a:cubicBezTo>
                    <a:pt x="4104" y="8612"/>
                    <a:pt x="4911" y="7631"/>
                    <a:pt x="5504" y="7631"/>
                  </a:cubicBezTo>
                  <a:cubicBezTo>
                    <a:pt x="5511" y="7631"/>
                    <a:pt x="5518" y="7631"/>
                    <a:pt x="5525" y="7632"/>
                  </a:cubicBezTo>
                  <a:cubicBezTo>
                    <a:pt x="4537" y="6334"/>
                    <a:pt x="4013" y="5417"/>
                    <a:pt x="3406" y="4619"/>
                  </a:cubicBezTo>
                  <a:cubicBezTo>
                    <a:pt x="2799" y="3833"/>
                    <a:pt x="1953" y="1940"/>
                    <a:pt x="1429" y="1024"/>
                  </a:cubicBezTo>
                  <a:cubicBezTo>
                    <a:pt x="1083" y="415"/>
                    <a:pt x="552" y="0"/>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9"/>
            <p:cNvSpPr/>
            <p:nvPr/>
          </p:nvSpPr>
          <p:spPr>
            <a:xfrm>
              <a:off x="7869038" y="2328938"/>
              <a:ext cx="56575" cy="60500"/>
            </a:xfrm>
            <a:custGeom>
              <a:rect b="b" l="l" r="r" t="t"/>
              <a:pathLst>
                <a:path extrusionOk="0" h="2420" w="2263">
                  <a:moveTo>
                    <a:pt x="1664" y="0"/>
                  </a:moveTo>
                  <a:cubicBezTo>
                    <a:pt x="1661" y="0"/>
                    <a:pt x="1658" y="1"/>
                    <a:pt x="1656" y="2"/>
                  </a:cubicBezTo>
                  <a:cubicBezTo>
                    <a:pt x="1620" y="14"/>
                    <a:pt x="298" y="907"/>
                    <a:pt x="1" y="1788"/>
                  </a:cubicBezTo>
                  <a:cubicBezTo>
                    <a:pt x="274" y="2062"/>
                    <a:pt x="524" y="2419"/>
                    <a:pt x="524" y="2419"/>
                  </a:cubicBezTo>
                  <a:cubicBezTo>
                    <a:pt x="524" y="2419"/>
                    <a:pt x="1548" y="1324"/>
                    <a:pt x="2263" y="907"/>
                  </a:cubicBezTo>
                  <a:cubicBezTo>
                    <a:pt x="2011" y="404"/>
                    <a:pt x="1738" y="0"/>
                    <a:pt x="16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9"/>
            <p:cNvSpPr/>
            <p:nvPr/>
          </p:nvSpPr>
          <p:spPr>
            <a:xfrm>
              <a:off x="7873213" y="2335538"/>
              <a:ext cx="49425" cy="49425"/>
            </a:xfrm>
            <a:custGeom>
              <a:rect b="b" l="l" r="r" t="t"/>
              <a:pathLst>
                <a:path extrusionOk="0" h="1977" w="1977">
                  <a:moveTo>
                    <a:pt x="1691" y="0"/>
                  </a:moveTo>
                  <a:cubicBezTo>
                    <a:pt x="1667" y="0"/>
                    <a:pt x="369" y="941"/>
                    <a:pt x="0" y="1703"/>
                  </a:cubicBezTo>
                  <a:cubicBezTo>
                    <a:pt x="60" y="1786"/>
                    <a:pt x="215" y="1977"/>
                    <a:pt x="215" y="1977"/>
                  </a:cubicBezTo>
                  <a:cubicBezTo>
                    <a:pt x="215" y="1977"/>
                    <a:pt x="1155" y="834"/>
                    <a:pt x="1977" y="417"/>
                  </a:cubicBezTo>
                  <a:cubicBezTo>
                    <a:pt x="1893" y="238"/>
                    <a:pt x="1727" y="0"/>
                    <a:pt x="1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9"/>
            <p:cNvSpPr/>
            <p:nvPr/>
          </p:nvSpPr>
          <p:spPr>
            <a:xfrm>
              <a:off x="7812188" y="2238188"/>
              <a:ext cx="55100" cy="71475"/>
            </a:xfrm>
            <a:custGeom>
              <a:rect b="b" l="l" r="r" t="t"/>
              <a:pathLst>
                <a:path extrusionOk="0" h="2859" w="2204">
                  <a:moveTo>
                    <a:pt x="1620" y="1"/>
                  </a:moveTo>
                  <a:cubicBezTo>
                    <a:pt x="441" y="727"/>
                    <a:pt x="0" y="1704"/>
                    <a:pt x="0" y="1704"/>
                  </a:cubicBezTo>
                  <a:cubicBezTo>
                    <a:pt x="0" y="1704"/>
                    <a:pt x="155" y="2287"/>
                    <a:pt x="524" y="2858"/>
                  </a:cubicBezTo>
                  <a:cubicBezTo>
                    <a:pt x="905" y="1858"/>
                    <a:pt x="1965" y="1323"/>
                    <a:pt x="2203" y="1073"/>
                  </a:cubicBezTo>
                  <a:cubicBezTo>
                    <a:pt x="2203" y="1073"/>
                    <a:pt x="2048" y="656"/>
                    <a:pt x="16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9"/>
            <p:cNvSpPr/>
            <p:nvPr/>
          </p:nvSpPr>
          <p:spPr>
            <a:xfrm>
              <a:off x="7815163" y="2246238"/>
              <a:ext cx="48850" cy="53600"/>
            </a:xfrm>
            <a:custGeom>
              <a:rect b="b" l="l" r="r" t="t"/>
              <a:pathLst>
                <a:path extrusionOk="0" h="2144" w="1954">
                  <a:moveTo>
                    <a:pt x="1691" y="0"/>
                  </a:moveTo>
                  <a:cubicBezTo>
                    <a:pt x="417" y="762"/>
                    <a:pt x="1" y="1727"/>
                    <a:pt x="1" y="1727"/>
                  </a:cubicBezTo>
                  <a:cubicBezTo>
                    <a:pt x="1" y="1727"/>
                    <a:pt x="60" y="1905"/>
                    <a:pt x="191" y="2144"/>
                  </a:cubicBezTo>
                  <a:cubicBezTo>
                    <a:pt x="489" y="1644"/>
                    <a:pt x="1215" y="727"/>
                    <a:pt x="1953" y="429"/>
                  </a:cubicBezTo>
                  <a:cubicBezTo>
                    <a:pt x="1953" y="429"/>
                    <a:pt x="1846" y="191"/>
                    <a:pt x="1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9"/>
            <p:cNvSpPr/>
            <p:nvPr/>
          </p:nvSpPr>
          <p:spPr>
            <a:xfrm>
              <a:off x="7989288" y="2230763"/>
              <a:ext cx="128925" cy="182825"/>
            </a:xfrm>
            <a:custGeom>
              <a:rect b="b" l="l" r="r" t="t"/>
              <a:pathLst>
                <a:path extrusionOk="0" h="7313" w="5157">
                  <a:moveTo>
                    <a:pt x="5156" y="0"/>
                  </a:moveTo>
                  <a:cubicBezTo>
                    <a:pt x="4489" y="369"/>
                    <a:pt x="4382" y="869"/>
                    <a:pt x="3763" y="1870"/>
                  </a:cubicBezTo>
                  <a:cubicBezTo>
                    <a:pt x="3132" y="2870"/>
                    <a:pt x="2441" y="3584"/>
                    <a:pt x="1739" y="4382"/>
                  </a:cubicBezTo>
                  <a:cubicBezTo>
                    <a:pt x="1037" y="5191"/>
                    <a:pt x="72" y="6346"/>
                    <a:pt x="25" y="6465"/>
                  </a:cubicBezTo>
                  <a:cubicBezTo>
                    <a:pt x="1" y="6573"/>
                    <a:pt x="1441" y="7120"/>
                    <a:pt x="1584" y="7299"/>
                  </a:cubicBezTo>
                  <a:cubicBezTo>
                    <a:pt x="1592" y="7308"/>
                    <a:pt x="1605" y="7313"/>
                    <a:pt x="1621" y="7313"/>
                  </a:cubicBezTo>
                  <a:cubicBezTo>
                    <a:pt x="1908" y="7313"/>
                    <a:pt x="3395" y="5852"/>
                    <a:pt x="4061" y="4882"/>
                  </a:cubicBezTo>
                  <a:cubicBezTo>
                    <a:pt x="4763" y="3822"/>
                    <a:pt x="5156" y="1"/>
                    <a:pt x="51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9"/>
            <p:cNvSpPr/>
            <p:nvPr/>
          </p:nvSpPr>
          <p:spPr>
            <a:xfrm>
              <a:off x="8005963" y="2390588"/>
              <a:ext cx="19675" cy="23600"/>
            </a:xfrm>
            <a:custGeom>
              <a:rect b="b" l="l" r="r" t="t"/>
              <a:pathLst>
                <a:path extrusionOk="0" h="944" w="787">
                  <a:moveTo>
                    <a:pt x="409" y="1"/>
                  </a:moveTo>
                  <a:cubicBezTo>
                    <a:pt x="261" y="1"/>
                    <a:pt x="554" y="316"/>
                    <a:pt x="227" y="632"/>
                  </a:cubicBezTo>
                  <a:cubicBezTo>
                    <a:pt x="12" y="822"/>
                    <a:pt x="0" y="930"/>
                    <a:pt x="120" y="942"/>
                  </a:cubicBezTo>
                  <a:cubicBezTo>
                    <a:pt x="134" y="943"/>
                    <a:pt x="149" y="943"/>
                    <a:pt x="164" y="943"/>
                  </a:cubicBezTo>
                  <a:cubicBezTo>
                    <a:pt x="328" y="943"/>
                    <a:pt x="489" y="883"/>
                    <a:pt x="620" y="763"/>
                  </a:cubicBezTo>
                  <a:cubicBezTo>
                    <a:pt x="620" y="763"/>
                    <a:pt x="620" y="763"/>
                    <a:pt x="621" y="763"/>
                  </a:cubicBezTo>
                  <a:cubicBezTo>
                    <a:pt x="632" y="763"/>
                    <a:pt x="706" y="753"/>
                    <a:pt x="739" y="477"/>
                  </a:cubicBezTo>
                  <a:cubicBezTo>
                    <a:pt x="786" y="191"/>
                    <a:pt x="584" y="13"/>
                    <a:pt x="417" y="1"/>
                  </a:cubicBezTo>
                  <a:cubicBezTo>
                    <a:pt x="414" y="1"/>
                    <a:pt x="411" y="1"/>
                    <a:pt x="409" y="1"/>
                  </a:cubicBezTo>
                  <a:close/>
                </a:path>
              </a:pathLst>
            </a:custGeom>
            <a:solidFill>
              <a:srgbClr val="ED8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9"/>
            <p:cNvSpPr/>
            <p:nvPr/>
          </p:nvSpPr>
          <p:spPr>
            <a:xfrm>
              <a:off x="8068463" y="2280463"/>
              <a:ext cx="42000" cy="51525"/>
            </a:xfrm>
            <a:custGeom>
              <a:rect b="b" l="l" r="r" t="t"/>
              <a:pathLst>
                <a:path extrusionOk="0" h="2061" w="1680">
                  <a:moveTo>
                    <a:pt x="477" y="1"/>
                  </a:moveTo>
                  <a:cubicBezTo>
                    <a:pt x="477" y="1"/>
                    <a:pt x="465" y="108"/>
                    <a:pt x="1" y="786"/>
                  </a:cubicBezTo>
                  <a:cubicBezTo>
                    <a:pt x="4" y="786"/>
                    <a:pt x="7" y="786"/>
                    <a:pt x="11" y="786"/>
                  </a:cubicBezTo>
                  <a:cubicBezTo>
                    <a:pt x="264" y="786"/>
                    <a:pt x="1191" y="2060"/>
                    <a:pt x="1191" y="2060"/>
                  </a:cubicBezTo>
                  <a:lnTo>
                    <a:pt x="1680" y="1048"/>
                  </a:lnTo>
                  <a:cubicBezTo>
                    <a:pt x="1680" y="1048"/>
                    <a:pt x="1441" y="846"/>
                    <a:pt x="1072" y="429"/>
                  </a:cubicBezTo>
                  <a:cubicBezTo>
                    <a:pt x="715" y="13"/>
                    <a:pt x="751" y="48"/>
                    <a:pt x="4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9"/>
            <p:cNvSpPr/>
            <p:nvPr/>
          </p:nvSpPr>
          <p:spPr>
            <a:xfrm>
              <a:off x="8073838" y="2285238"/>
              <a:ext cx="34550" cy="33350"/>
            </a:xfrm>
            <a:custGeom>
              <a:rect b="b" l="l" r="r" t="t"/>
              <a:pathLst>
                <a:path extrusionOk="0" h="1334" w="1382">
                  <a:moveTo>
                    <a:pt x="191" y="0"/>
                  </a:moveTo>
                  <a:cubicBezTo>
                    <a:pt x="191" y="0"/>
                    <a:pt x="131" y="60"/>
                    <a:pt x="0" y="334"/>
                  </a:cubicBezTo>
                  <a:cubicBezTo>
                    <a:pt x="95" y="345"/>
                    <a:pt x="1203" y="1334"/>
                    <a:pt x="1203" y="1334"/>
                  </a:cubicBezTo>
                  <a:lnTo>
                    <a:pt x="1381" y="953"/>
                  </a:lnTo>
                  <a:cubicBezTo>
                    <a:pt x="1226" y="738"/>
                    <a:pt x="369" y="107"/>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9"/>
            <p:cNvSpPr/>
            <p:nvPr/>
          </p:nvSpPr>
          <p:spPr>
            <a:xfrm>
              <a:off x="8003288" y="2354588"/>
              <a:ext cx="54200" cy="49125"/>
            </a:xfrm>
            <a:custGeom>
              <a:rect b="b" l="l" r="r" t="t"/>
              <a:pathLst>
                <a:path extrusionOk="0" h="1965" w="2168">
                  <a:moveTo>
                    <a:pt x="619" y="0"/>
                  </a:moveTo>
                  <a:lnTo>
                    <a:pt x="0" y="786"/>
                  </a:lnTo>
                  <a:lnTo>
                    <a:pt x="1596" y="1965"/>
                  </a:lnTo>
                  <a:lnTo>
                    <a:pt x="2167" y="1441"/>
                  </a:lnTo>
                  <a:lnTo>
                    <a:pt x="6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9"/>
            <p:cNvSpPr/>
            <p:nvPr/>
          </p:nvSpPr>
          <p:spPr>
            <a:xfrm>
              <a:off x="8007738" y="2360238"/>
              <a:ext cx="45575" cy="39325"/>
            </a:xfrm>
            <a:custGeom>
              <a:rect b="b" l="l" r="r" t="t"/>
              <a:pathLst>
                <a:path extrusionOk="0" h="1573" w="1823">
                  <a:moveTo>
                    <a:pt x="322" y="1"/>
                  </a:moveTo>
                  <a:lnTo>
                    <a:pt x="1" y="382"/>
                  </a:lnTo>
                  <a:lnTo>
                    <a:pt x="1632" y="1572"/>
                  </a:lnTo>
                  <a:lnTo>
                    <a:pt x="1823" y="1394"/>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9"/>
            <p:cNvSpPr/>
            <p:nvPr/>
          </p:nvSpPr>
          <p:spPr>
            <a:xfrm>
              <a:off x="7302013" y="2261713"/>
              <a:ext cx="146475" cy="195875"/>
            </a:xfrm>
            <a:custGeom>
              <a:rect b="b" l="l" r="r" t="t"/>
              <a:pathLst>
                <a:path extrusionOk="0" h="7835" w="5859">
                  <a:moveTo>
                    <a:pt x="1704" y="1"/>
                  </a:moveTo>
                  <a:cubicBezTo>
                    <a:pt x="1487" y="1"/>
                    <a:pt x="1207" y="74"/>
                    <a:pt x="881" y="322"/>
                  </a:cubicBezTo>
                  <a:cubicBezTo>
                    <a:pt x="0" y="965"/>
                    <a:pt x="1072" y="3382"/>
                    <a:pt x="1989" y="4870"/>
                  </a:cubicBezTo>
                  <a:cubicBezTo>
                    <a:pt x="2691" y="6001"/>
                    <a:pt x="4120" y="7835"/>
                    <a:pt x="4120" y="7835"/>
                  </a:cubicBezTo>
                  <a:lnTo>
                    <a:pt x="5858" y="6406"/>
                  </a:lnTo>
                  <a:cubicBezTo>
                    <a:pt x="5858" y="6406"/>
                    <a:pt x="4441" y="4156"/>
                    <a:pt x="4036" y="3703"/>
                  </a:cubicBezTo>
                  <a:cubicBezTo>
                    <a:pt x="3620" y="3239"/>
                    <a:pt x="2953" y="1025"/>
                    <a:pt x="2203" y="155"/>
                  </a:cubicBezTo>
                  <a:cubicBezTo>
                    <a:pt x="2203" y="155"/>
                    <a:pt x="2019" y="1"/>
                    <a:pt x="1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9"/>
            <p:cNvSpPr/>
            <p:nvPr/>
          </p:nvSpPr>
          <p:spPr>
            <a:xfrm>
              <a:off x="7383263" y="2393863"/>
              <a:ext cx="58075" cy="53625"/>
            </a:xfrm>
            <a:custGeom>
              <a:rect b="b" l="l" r="r" t="t"/>
              <a:pathLst>
                <a:path extrusionOk="0" h="2145" w="2323">
                  <a:moveTo>
                    <a:pt x="1917" y="1"/>
                  </a:moveTo>
                  <a:lnTo>
                    <a:pt x="1" y="1406"/>
                  </a:lnTo>
                  <a:lnTo>
                    <a:pt x="548" y="2144"/>
                  </a:lnTo>
                  <a:lnTo>
                    <a:pt x="2322" y="644"/>
                  </a:lnTo>
                  <a:lnTo>
                    <a:pt x="19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9"/>
            <p:cNvSpPr/>
            <p:nvPr/>
          </p:nvSpPr>
          <p:spPr>
            <a:xfrm>
              <a:off x="7387138" y="2399538"/>
              <a:ext cx="51825" cy="43475"/>
            </a:xfrm>
            <a:custGeom>
              <a:rect b="b" l="l" r="r" t="t"/>
              <a:pathLst>
                <a:path extrusionOk="0" h="1739" w="2073">
                  <a:moveTo>
                    <a:pt x="1893" y="0"/>
                  </a:moveTo>
                  <a:lnTo>
                    <a:pt x="0" y="1405"/>
                  </a:lnTo>
                  <a:lnTo>
                    <a:pt x="262" y="1738"/>
                  </a:lnTo>
                  <a:lnTo>
                    <a:pt x="2072" y="250"/>
                  </a:lnTo>
                  <a:lnTo>
                    <a:pt x="18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9"/>
            <p:cNvSpPr/>
            <p:nvPr/>
          </p:nvSpPr>
          <p:spPr>
            <a:xfrm>
              <a:off x="7317788" y="2286113"/>
              <a:ext cx="62825" cy="46175"/>
            </a:xfrm>
            <a:custGeom>
              <a:rect b="b" l="l" r="r" t="t"/>
              <a:pathLst>
                <a:path extrusionOk="0" h="1847" w="2513">
                  <a:moveTo>
                    <a:pt x="2060" y="1"/>
                  </a:moveTo>
                  <a:lnTo>
                    <a:pt x="0" y="775"/>
                  </a:lnTo>
                  <a:lnTo>
                    <a:pt x="298" y="1846"/>
                  </a:lnTo>
                  <a:lnTo>
                    <a:pt x="2512" y="918"/>
                  </a:lnTo>
                  <a:lnTo>
                    <a:pt x="2060" y="1"/>
                  </a:lnTo>
                  <a:close/>
                </a:path>
              </a:pathLst>
            </a:custGeom>
            <a:solidFill>
              <a:srgbClr val="FFC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9"/>
            <p:cNvSpPr/>
            <p:nvPr/>
          </p:nvSpPr>
          <p:spPr>
            <a:xfrm>
              <a:off x="7319563" y="2292088"/>
              <a:ext cx="58375" cy="33350"/>
            </a:xfrm>
            <a:custGeom>
              <a:rect b="b" l="l" r="r" t="t"/>
              <a:pathLst>
                <a:path extrusionOk="0" h="1334" w="2335">
                  <a:moveTo>
                    <a:pt x="2132" y="0"/>
                  </a:moveTo>
                  <a:lnTo>
                    <a:pt x="1" y="857"/>
                  </a:lnTo>
                  <a:lnTo>
                    <a:pt x="132" y="1334"/>
                  </a:lnTo>
                  <a:lnTo>
                    <a:pt x="2334" y="369"/>
                  </a:lnTo>
                  <a:lnTo>
                    <a:pt x="2132" y="0"/>
                  </a:lnTo>
                  <a:close/>
                </a:path>
              </a:pathLst>
            </a:custGeom>
            <a:solidFill>
              <a:srgbClr val="88A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9"/>
            <p:cNvSpPr/>
            <p:nvPr/>
          </p:nvSpPr>
          <p:spPr>
            <a:xfrm>
              <a:off x="7422563" y="2422163"/>
              <a:ext cx="29775" cy="19075"/>
            </a:xfrm>
            <a:custGeom>
              <a:rect b="b" l="l" r="r" t="t"/>
              <a:pathLst>
                <a:path extrusionOk="0" h="763" w="1191">
                  <a:moveTo>
                    <a:pt x="345" y="0"/>
                  </a:moveTo>
                  <a:lnTo>
                    <a:pt x="0" y="500"/>
                  </a:lnTo>
                  <a:cubicBezTo>
                    <a:pt x="107" y="702"/>
                    <a:pt x="417" y="714"/>
                    <a:pt x="584" y="714"/>
                  </a:cubicBezTo>
                  <a:cubicBezTo>
                    <a:pt x="750" y="714"/>
                    <a:pt x="893" y="762"/>
                    <a:pt x="965" y="762"/>
                  </a:cubicBezTo>
                  <a:cubicBezTo>
                    <a:pt x="1048" y="762"/>
                    <a:pt x="1191" y="560"/>
                    <a:pt x="881" y="476"/>
                  </a:cubicBezTo>
                  <a:cubicBezTo>
                    <a:pt x="572" y="405"/>
                    <a:pt x="345" y="0"/>
                    <a:pt x="345" y="0"/>
                  </a:cubicBezTo>
                  <a:close/>
                </a:path>
              </a:pathLst>
            </a:custGeom>
            <a:solidFill>
              <a:srgbClr val="ED8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9"/>
            <p:cNvSpPr/>
            <p:nvPr/>
          </p:nvSpPr>
          <p:spPr>
            <a:xfrm>
              <a:off x="8123238" y="2116963"/>
              <a:ext cx="92300" cy="102625"/>
            </a:xfrm>
            <a:custGeom>
              <a:rect b="b" l="l" r="r" t="t"/>
              <a:pathLst>
                <a:path extrusionOk="0" h="4105" w="3692">
                  <a:moveTo>
                    <a:pt x="1691" y="1"/>
                  </a:moveTo>
                  <a:cubicBezTo>
                    <a:pt x="1217" y="1"/>
                    <a:pt x="821" y="176"/>
                    <a:pt x="536" y="468"/>
                  </a:cubicBezTo>
                  <a:cubicBezTo>
                    <a:pt x="382" y="468"/>
                    <a:pt x="286" y="480"/>
                    <a:pt x="286" y="480"/>
                  </a:cubicBezTo>
                  <a:cubicBezTo>
                    <a:pt x="227" y="814"/>
                    <a:pt x="1" y="1600"/>
                    <a:pt x="12" y="1992"/>
                  </a:cubicBezTo>
                  <a:cubicBezTo>
                    <a:pt x="12" y="2123"/>
                    <a:pt x="24" y="2362"/>
                    <a:pt x="60" y="2624"/>
                  </a:cubicBezTo>
                  <a:cubicBezTo>
                    <a:pt x="84" y="2897"/>
                    <a:pt x="131" y="3135"/>
                    <a:pt x="203" y="3338"/>
                  </a:cubicBezTo>
                  <a:cubicBezTo>
                    <a:pt x="203" y="3374"/>
                    <a:pt x="227" y="3386"/>
                    <a:pt x="227" y="3397"/>
                  </a:cubicBezTo>
                  <a:cubicBezTo>
                    <a:pt x="227" y="3397"/>
                    <a:pt x="227" y="3421"/>
                    <a:pt x="239" y="3433"/>
                  </a:cubicBezTo>
                  <a:cubicBezTo>
                    <a:pt x="310" y="3624"/>
                    <a:pt x="405" y="3802"/>
                    <a:pt x="524" y="3909"/>
                  </a:cubicBezTo>
                  <a:cubicBezTo>
                    <a:pt x="715" y="4079"/>
                    <a:pt x="830" y="4088"/>
                    <a:pt x="853" y="4088"/>
                  </a:cubicBezTo>
                  <a:cubicBezTo>
                    <a:pt x="856" y="4088"/>
                    <a:pt x="858" y="4088"/>
                    <a:pt x="858" y="4088"/>
                  </a:cubicBezTo>
                  <a:cubicBezTo>
                    <a:pt x="916" y="4099"/>
                    <a:pt x="979" y="4105"/>
                    <a:pt x="1047" y="4105"/>
                  </a:cubicBezTo>
                  <a:cubicBezTo>
                    <a:pt x="1704" y="4105"/>
                    <a:pt x="2772" y="3588"/>
                    <a:pt x="3203" y="2671"/>
                  </a:cubicBezTo>
                  <a:cubicBezTo>
                    <a:pt x="3691" y="1611"/>
                    <a:pt x="3418" y="409"/>
                    <a:pt x="2334" y="99"/>
                  </a:cubicBezTo>
                  <a:cubicBezTo>
                    <a:pt x="2107" y="32"/>
                    <a:pt x="1892" y="1"/>
                    <a:pt x="1691" y="1"/>
                  </a:cubicBezTo>
                  <a:close/>
                </a:path>
              </a:pathLst>
            </a:custGeom>
            <a:solidFill>
              <a:srgbClr val="FEB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9"/>
            <p:cNvSpPr/>
            <p:nvPr/>
          </p:nvSpPr>
          <p:spPr>
            <a:xfrm>
              <a:off x="7974588" y="2762363"/>
              <a:ext cx="102825" cy="57250"/>
            </a:xfrm>
            <a:custGeom>
              <a:rect b="b" l="l" r="r" t="t"/>
              <a:pathLst>
                <a:path extrusionOk="0" h="2290" w="4113">
                  <a:moveTo>
                    <a:pt x="2327" y="1"/>
                  </a:moveTo>
                  <a:cubicBezTo>
                    <a:pt x="2327" y="1"/>
                    <a:pt x="1516" y="985"/>
                    <a:pt x="811" y="985"/>
                  </a:cubicBezTo>
                  <a:cubicBezTo>
                    <a:pt x="777" y="985"/>
                    <a:pt x="742" y="982"/>
                    <a:pt x="708" y="977"/>
                  </a:cubicBezTo>
                  <a:cubicBezTo>
                    <a:pt x="681" y="974"/>
                    <a:pt x="656" y="972"/>
                    <a:pt x="631" y="972"/>
                  </a:cubicBezTo>
                  <a:cubicBezTo>
                    <a:pt x="1" y="972"/>
                    <a:pt x="112" y="2114"/>
                    <a:pt x="1017" y="2251"/>
                  </a:cubicBezTo>
                  <a:cubicBezTo>
                    <a:pt x="1136" y="2263"/>
                    <a:pt x="1264" y="2290"/>
                    <a:pt x="1486" y="2290"/>
                  </a:cubicBezTo>
                  <a:cubicBezTo>
                    <a:pt x="1708" y="2290"/>
                    <a:pt x="2023" y="2263"/>
                    <a:pt x="2518" y="2168"/>
                  </a:cubicBezTo>
                  <a:cubicBezTo>
                    <a:pt x="2632" y="2147"/>
                    <a:pt x="2742" y="2140"/>
                    <a:pt x="2845" y="2140"/>
                  </a:cubicBezTo>
                  <a:cubicBezTo>
                    <a:pt x="3043" y="2140"/>
                    <a:pt x="3214" y="2168"/>
                    <a:pt x="3339" y="2192"/>
                  </a:cubicBezTo>
                  <a:cubicBezTo>
                    <a:pt x="3372" y="2197"/>
                    <a:pt x="3403" y="2199"/>
                    <a:pt x="3434" y="2199"/>
                  </a:cubicBezTo>
                  <a:cubicBezTo>
                    <a:pt x="3903" y="2199"/>
                    <a:pt x="4112" y="1606"/>
                    <a:pt x="4101" y="656"/>
                  </a:cubicBezTo>
                  <a:lnTo>
                    <a:pt x="2327" y="1"/>
                  </a:lnTo>
                  <a:close/>
                </a:path>
              </a:pathLst>
            </a:custGeom>
            <a:solidFill>
              <a:srgbClr val="21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9"/>
            <p:cNvSpPr/>
            <p:nvPr/>
          </p:nvSpPr>
          <p:spPr>
            <a:xfrm>
              <a:off x="8007163" y="2432263"/>
              <a:ext cx="130100" cy="373075"/>
            </a:xfrm>
            <a:custGeom>
              <a:rect b="b" l="l" r="r" t="t"/>
              <a:pathLst>
                <a:path extrusionOk="0" h="14923" w="5204">
                  <a:moveTo>
                    <a:pt x="2012" y="1"/>
                  </a:moveTo>
                  <a:cubicBezTo>
                    <a:pt x="1834" y="1834"/>
                    <a:pt x="1000" y="6978"/>
                    <a:pt x="1000" y="7811"/>
                  </a:cubicBezTo>
                  <a:cubicBezTo>
                    <a:pt x="1000" y="8645"/>
                    <a:pt x="0" y="14062"/>
                    <a:pt x="0" y="14062"/>
                  </a:cubicBezTo>
                  <a:cubicBezTo>
                    <a:pt x="0" y="14062"/>
                    <a:pt x="370" y="13959"/>
                    <a:pt x="858" y="13959"/>
                  </a:cubicBezTo>
                  <a:cubicBezTo>
                    <a:pt x="1481" y="13959"/>
                    <a:pt x="2299" y="14127"/>
                    <a:pt x="2786" y="14896"/>
                  </a:cubicBezTo>
                  <a:cubicBezTo>
                    <a:pt x="2798" y="14913"/>
                    <a:pt x="2810" y="14922"/>
                    <a:pt x="2823" y="14922"/>
                  </a:cubicBezTo>
                  <a:cubicBezTo>
                    <a:pt x="3148" y="14922"/>
                    <a:pt x="3932" y="9545"/>
                    <a:pt x="4012" y="8847"/>
                  </a:cubicBezTo>
                  <a:cubicBezTo>
                    <a:pt x="4108" y="8109"/>
                    <a:pt x="4846" y="4990"/>
                    <a:pt x="5025" y="3335"/>
                  </a:cubicBezTo>
                  <a:cubicBezTo>
                    <a:pt x="5203" y="1680"/>
                    <a:pt x="5025" y="394"/>
                    <a:pt x="5025" y="394"/>
                  </a:cubicBezTo>
                  <a:lnTo>
                    <a:pt x="20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9"/>
            <p:cNvSpPr/>
            <p:nvPr/>
          </p:nvSpPr>
          <p:spPr>
            <a:xfrm>
              <a:off x="8030663" y="2491263"/>
              <a:ext cx="89625" cy="313100"/>
            </a:xfrm>
            <a:custGeom>
              <a:rect b="b" l="l" r="r" t="t"/>
              <a:pathLst>
                <a:path extrusionOk="0" h="12524" w="3585">
                  <a:moveTo>
                    <a:pt x="3109" y="1"/>
                  </a:moveTo>
                  <a:cubicBezTo>
                    <a:pt x="2738" y="1"/>
                    <a:pt x="1822" y="332"/>
                    <a:pt x="1822" y="332"/>
                  </a:cubicBezTo>
                  <a:cubicBezTo>
                    <a:pt x="1679" y="1618"/>
                    <a:pt x="786" y="5142"/>
                    <a:pt x="751" y="5570"/>
                  </a:cubicBezTo>
                  <a:cubicBezTo>
                    <a:pt x="727" y="5999"/>
                    <a:pt x="810" y="5916"/>
                    <a:pt x="906" y="6499"/>
                  </a:cubicBezTo>
                  <a:cubicBezTo>
                    <a:pt x="989" y="7071"/>
                    <a:pt x="929" y="8297"/>
                    <a:pt x="667" y="9071"/>
                  </a:cubicBezTo>
                  <a:cubicBezTo>
                    <a:pt x="382" y="9833"/>
                    <a:pt x="144" y="10142"/>
                    <a:pt x="203" y="10321"/>
                  </a:cubicBezTo>
                  <a:cubicBezTo>
                    <a:pt x="263" y="10500"/>
                    <a:pt x="1" y="11571"/>
                    <a:pt x="1" y="11571"/>
                  </a:cubicBezTo>
                  <a:cubicBezTo>
                    <a:pt x="1" y="11571"/>
                    <a:pt x="1929" y="12214"/>
                    <a:pt x="1858" y="12524"/>
                  </a:cubicBezTo>
                  <a:cubicBezTo>
                    <a:pt x="2108" y="12405"/>
                    <a:pt x="2513" y="11238"/>
                    <a:pt x="2572" y="10464"/>
                  </a:cubicBezTo>
                  <a:cubicBezTo>
                    <a:pt x="2632" y="9714"/>
                    <a:pt x="3525" y="4796"/>
                    <a:pt x="3549" y="3796"/>
                  </a:cubicBezTo>
                  <a:cubicBezTo>
                    <a:pt x="3584" y="2784"/>
                    <a:pt x="3311" y="308"/>
                    <a:pt x="3263" y="70"/>
                  </a:cubicBezTo>
                  <a:cubicBezTo>
                    <a:pt x="3258" y="21"/>
                    <a:pt x="3200" y="1"/>
                    <a:pt x="3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9"/>
            <p:cNvSpPr/>
            <p:nvPr/>
          </p:nvSpPr>
          <p:spPr>
            <a:xfrm>
              <a:off x="8009838" y="2750713"/>
              <a:ext cx="82175" cy="41450"/>
            </a:xfrm>
            <a:custGeom>
              <a:rect b="b" l="l" r="r" t="t"/>
              <a:pathLst>
                <a:path extrusionOk="0" h="1658" w="3287">
                  <a:moveTo>
                    <a:pt x="487" y="1"/>
                  </a:moveTo>
                  <a:cubicBezTo>
                    <a:pt x="314" y="1"/>
                    <a:pt x="194" y="19"/>
                    <a:pt x="119" y="50"/>
                  </a:cubicBezTo>
                  <a:cubicBezTo>
                    <a:pt x="119" y="50"/>
                    <a:pt x="36" y="467"/>
                    <a:pt x="0" y="776"/>
                  </a:cubicBezTo>
                  <a:cubicBezTo>
                    <a:pt x="0" y="779"/>
                    <a:pt x="3" y="781"/>
                    <a:pt x="8" y="781"/>
                  </a:cubicBezTo>
                  <a:cubicBezTo>
                    <a:pt x="47" y="781"/>
                    <a:pt x="248" y="691"/>
                    <a:pt x="557" y="691"/>
                  </a:cubicBezTo>
                  <a:cubicBezTo>
                    <a:pt x="661" y="691"/>
                    <a:pt x="778" y="701"/>
                    <a:pt x="905" y="729"/>
                  </a:cubicBezTo>
                  <a:cubicBezTo>
                    <a:pt x="1965" y="848"/>
                    <a:pt x="3013" y="1657"/>
                    <a:pt x="3013" y="1657"/>
                  </a:cubicBezTo>
                  <a:cubicBezTo>
                    <a:pt x="3013" y="1657"/>
                    <a:pt x="3132" y="1276"/>
                    <a:pt x="3286" y="776"/>
                  </a:cubicBezTo>
                  <a:cubicBezTo>
                    <a:pt x="3143" y="717"/>
                    <a:pt x="2405" y="288"/>
                    <a:pt x="1096" y="50"/>
                  </a:cubicBezTo>
                  <a:cubicBezTo>
                    <a:pt x="845" y="16"/>
                    <a:pt x="644" y="1"/>
                    <a:pt x="4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9"/>
            <p:cNvSpPr/>
            <p:nvPr/>
          </p:nvSpPr>
          <p:spPr>
            <a:xfrm>
              <a:off x="8010713" y="2756113"/>
              <a:ext cx="80100" cy="28600"/>
            </a:xfrm>
            <a:custGeom>
              <a:rect b="b" l="l" r="r" t="t"/>
              <a:pathLst>
                <a:path extrusionOk="0" h="1144" w="3204">
                  <a:moveTo>
                    <a:pt x="473" y="0"/>
                  </a:moveTo>
                  <a:cubicBezTo>
                    <a:pt x="327" y="0"/>
                    <a:pt x="185" y="11"/>
                    <a:pt x="49" y="37"/>
                  </a:cubicBezTo>
                  <a:cubicBezTo>
                    <a:pt x="25" y="144"/>
                    <a:pt x="1" y="310"/>
                    <a:pt x="1" y="310"/>
                  </a:cubicBezTo>
                  <a:cubicBezTo>
                    <a:pt x="7" y="311"/>
                    <a:pt x="13" y="311"/>
                    <a:pt x="19" y="311"/>
                  </a:cubicBezTo>
                  <a:cubicBezTo>
                    <a:pt x="120" y="311"/>
                    <a:pt x="301" y="283"/>
                    <a:pt x="556" y="283"/>
                  </a:cubicBezTo>
                  <a:cubicBezTo>
                    <a:pt x="1086" y="283"/>
                    <a:pt x="1942" y="403"/>
                    <a:pt x="3085" y="1144"/>
                  </a:cubicBezTo>
                  <a:cubicBezTo>
                    <a:pt x="3204" y="894"/>
                    <a:pt x="3156" y="810"/>
                    <a:pt x="3156" y="810"/>
                  </a:cubicBezTo>
                  <a:cubicBezTo>
                    <a:pt x="3156" y="810"/>
                    <a:pt x="1707" y="0"/>
                    <a:pt x="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9"/>
            <p:cNvSpPr/>
            <p:nvPr/>
          </p:nvSpPr>
          <p:spPr>
            <a:xfrm>
              <a:off x="8068763" y="2220638"/>
              <a:ext cx="182500" cy="292475"/>
            </a:xfrm>
            <a:custGeom>
              <a:rect b="b" l="l" r="r" t="t"/>
              <a:pathLst>
                <a:path extrusionOk="0" h="11699" w="7300">
                  <a:moveTo>
                    <a:pt x="5513" y="1"/>
                  </a:moveTo>
                  <a:cubicBezTo>
                    <a:pt x="5513" y="1"/>
                    <a:pt x="4397" y="133"/>
                    <a:pt x="3606" y="133"/>
                  </a:cubicBezTo>
                  <a:cubicBezTo>
                    <a:pt x="3420" y="133"/>
                    <a:pt x="3252" y="126"/>
                    <a:pt x="3120" y="108"/>
                  </a:cubicBezTo>
                  <a:cubicBezTo>
                    <a:pt x="3119" y="107"/>
                    <a:pt x="3117" y="107"/>
                    <a:pt x="3116" y="107"/>
                  </a:cubicBezTo>
                  <a:cubicBezTo>
                    <a:pt x="2882" y="107"/>
                    <a:pt x="1130" y="2769"/>
                    <a:pt x="929" y="3656"/>
                  </a:cubicBezTo>
                  <a:cubicBezTo>
                    <a:pt x="715" y="4573"/>
                    <a:pt x="1" y="11180"/>
                    <a:pt x="1" y="11180"/>
                  </a:cubicBezTo>
                  <a:cubicBezTo>
                    <a:pt x="210" y="11331"/>
                    <a:pt x="3209" y="11698"/>
                    <a:pt x="4976" y="11698"/>
                  </a:cubicBezTo>
                  <a:cubicBezTo>
                    <a:pt x="5727" y="11698"/>
                    <a:pt x="6255" y="11632"/>
                    <a:pt x="6251" y="11454"/>
                  </a:cubicBezTo>
                  <a:cubicBezTo>
                    <a:pt x="6144" y="7251"/>
                    <a:pt x="5442" y="7942"/>
                    <a:pt x="5656" y="6537"/>
                  </a:cubicBezTo>
                  <a:cubicBezTo>
                    <a:pt x="5859" y="5311"/>
                    <a:pt x="6728" y="3834"/>
                    <a:pt x="6906" y="3477"/>
                  </a:cubicBezTo>
                  <a:cubicBezTo>
                    <a:pt x="7299" y="2691"/>
                    <a:pt x="7287" y="2096"/>
                    <a:pt x="7287" y="2096"/>
                  </a:cubicBezTo>
                  <a:cubicBezTo>
                    <a:pt x="7287" y="2096"/>
                    <a:pt x="7228" y="1144"/>
                    <a:pt x="5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9"/>
            <p:cNvSpPr/>
            <p:nvPr/>
          </p:nvSpPr>
          <p:spPr>
            <a:xfrm>
              <a:off x="8027088" y="2214388"/>
              <a:ext cx="127125" cy="280425"/>
            </a:xfrm>
            <a:custGeom>
              <a:rect b="b" l="l" r="r" t="t"/>
              <a:pathLst>
                <a:path extrusionOk="0" h="11217" w="5085">
                  <a:moveTo>
                    <a:pt x="4942" y="0"/>
                  </a:moveTo>
                  <a:lnTo>
                    <a:pt x="4942" y="0"/>
                  </a:lnTo>
                  <a:cubicBezTo>
                    <a:pt x="4323" y="251"/>
                    <a:pt x="3858" y="429"/>
                    <a:pt x="3394" y="810"/>
                  </a:cubicBezTo>
                  <a:cubicBezTo>
                    <a:pt x="3096" y="893"/>
                    <a:pt x="2239" y="3477"/>
                    <a:pt x="2132" y="3906"/>
                  </a:cubicBezTo>
                  <a:cubicBezTo>
                    <a:pt x="2061" y="4239"/>
                    <a:pt x="1668" y="5477"/>
                    <a:pt x="1287" y="6942"/>
                  </a:cubicBezTo>
                  <a:cubicBezTo>
                    <a:pt x="1251" y="7085"/>
                    <a:pt x="1060" y="7335"/>
                    <a:pt x="1001" y="7466"/>
                  </a:cubicBezTo>
                  <a:cubicBezTo>
                    <a:pt x="453" y="8787"/>
                    <a:pt x="203" y="9823"/>
                    <a:pt x="84" y="10359"/>
                  </a:cubicBezTo>
                  <a:cubicBezTo>
                    <a:pt x="1" y="10668"/>
                    <a:pt x="1465" y="11216"/>
                    <a:pt x="1465" y="11216"/>
                  </a:cubicBezTo>
                  <a:cubicBezTo>
                    <a:pt x="1465" y="11216"/>
                    <a:pt x="2370" y="6978"/>
                    <a:pt x="2668" y="5501"/>
                  </a:cubicBezTo>
                  <a:cubicBezTo>
                    <a:pt x="3001" y="3870"/>
                    <a:pt x="3275" y="2453"/>
                    <a:pt x="4811" y="572"/>
                  </a:cubicBezTo>
                  <a:cubicBezTo>
                    <a:pt x="5085" y="262"/>
                    <a:pt x="4942" y="1"/>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9"/>
            <p:cNvSpPr/>
            <p:nvPr/>
          </p:nvSpPr>
          <p:spPr>
            <a:xfrm>
              <a:off x="8128288" y="2196838"/>
              <a:ext cx="84275" cy="40425"/>
            </a:xfrm>
            <a:custGeom>
              <a:rect b="b" l="l" r="r" t="t"/>
              <a:pathLst>
                <a:path extrusionOk="0" h="1617" w="3371">
                  <a:moveTo>
                    <a:pt x="3168" y="0"/>
                  </a:moveTo>
                  <a:cubicBezTo>
                    <a:pt x="3168" y="0"/>
                    <a:pt x="2823" y="167"/>
                    <a:pt x="2513" y="226"/>
                  </a:cubicBezTo>
                  <a:cubicBezTo>
                    <a:pt x="1571" y="470"/>
                    <a:pt x="872" y="511"/>
                    <a:pt x="505" y="511"/>
                  </a:cubicBezTo>
                  <a:cubicBezTo>
                    <a:pt x="316" y="511"/>
                    <a:pt x="215" y="500"/>
                    <a:pt x="215" y="500"/>
                  </a:cubicBezTo>
                  <a:cubicBezTo>
                    <a:pt x="215" y="500"/>
                    <a:pt x="1" y="1155"/>
                    <a:pt x="215" y="1381"/>
                  </a:cubicBezTo>
                  <a:cubicBezTo>
                    <a:pt x="377" y="1552"/>
                    <a:pt x="664" y="1616"/>
                    <a:pt x="1001" y="1616"/>
                  </a:cubicBezTo>
                  <a:cubicBezTo>
                    <a:pt x="1976" y="1616"/>
                    <a:pt x="3370" y="1083"/>
                    <a:pt x="3370" y="1083"/>
                  </a:cubicBezTo>
                  <a:lnTo>
                    <a:pt x="31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9"/>
            <p:cNvSpPr/>
            <p:nvPr/>
          </p:nvSpPr>
          <p:spPr>
            <a:xfrm>
              <a:off x="8141388" y="2148313"/>
              <a:ext cx="86350" cy="73450"/>
            </a:xfrm>
            <a:custGeom>
              <a:rect b="b" l="l" r="r" t="t"/>
              <a:pathLst>
                <a:path extrusionOk="0" h="2938" w="3454">
                  <a:moveTo>
                    <a:pt x="72" y="0"/>
                  </a:moveTo>
                  <a:lnTo>
                    <a:pt x="72" y="0"/>
                  </a:lnTo>
                  <a:cubicBezTo>
                    <a:pt x="132" y="215"/>
                    <a:pt x="1" y="1131"/>
                    <a:pt x="418" y="1727"/>
                  </a:cubicBezTo>
                  <a:cubicBezTo>
                    <a:pt x="822" y="2298"/>
                    <a:pt x="501" y="2584"/>
                    <a:pt x="906" y="2739"/>
                  </a:cubicBezTo>
                  <a:cubicBezTo>
                    <a:pt x="1179" y="2859"/>
                    <a:pt x="1880" y="2938"/>
                    <a:pt x="2462" y="2938"/>
                  </a:cubicBezTo>
                  <a:cubicBezTo>
                    <a:pt x="2917" y="2938"/>
                    <a:pt x="3299" y="2889"/>
                    <a:pt x="3346" y="2774"/>
                  </a:cubicBezTo>
                  <a:cubicBezTo>
                    <a:pt x="3406" y="2643"/>
                    <a:pt x="3454" y="1405"/>
                    <a:pt x="3263" y="1119"/>
                  </a:cubicBezTo>
                  <a:cubicBezTo>
                    <a:pt x="3073" y="822"/>
                    <a:pt x="73" y="0"/>
                    <a:pt x="72" y="0"/>
                  </a:cubicBezTo>
                  <a:close/>
                </a:path>
              </a:pathLst>
            </a:custGeom>
            <a:solidFill>
              <a:srgbClr val="FFC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9"/>
            <p:cNvSpPr/>
            <p:nvPr/>
          </p:nvSpPr>
          <p:spPr>
            <a:xfrm>
              <a:off x="8107463" y="2125013"/>
              <a:ext cx="141400" cy="65075"/>
            </a:xfrm>
            <a:custGeom>
              <a:rect b="b" l="l" r="r" t="t"/>
              <a:pathLst>
                <a:path extrusionOk="0" h="2603" w="5656">
                  <a:moveTo>
                    <a:pt x="452" y="0"/>
                  </a:moveTo>
                  <a:cubicBezTo>
                    <a:pt x="276" y="0"/>
                    <a:pt x="0" y="110"/>
                    <a:pt x="0" y="337"/>
                  </a:cubicBezTo>
                  <a:cubicBezTo>
                    <a:pt x="0" y="599"/>
                    <a:pt x="524" y="789"/>
                    <a:pt x="1048" y="956"/>
                  </a:cubicBezTo>
                  <a:cubicBezTo>
                    <a:pt x="1572" y="1111"/>
                    <a:pt x="3072" y="1813"/>
                    <a:pt x="3560" y="2171"/>
                  </a:cubicBezTo>
                  <a:cubicBezTo>
                    <a:pt x="3917" y="2431"/>
                    <a:pt x="4741" y="2603"/>
                    <a:pt x="5208" y="2603"/>
                  </a:cubicBezTo>
                  <a:cubicBezTo>
                    <a:pt x="5381" y="2603"/>
                    <a:pt x="5505" y="2579"/>
                    <a:pt x="5537" y="2528"/>
                  </a:cubicBezTo>
                  <a:cubicBezTo>
                    <a:pt x="5656" y="2349"/>
                    <a:pt x="5465" y="2123"/>
                    <a:pt x="5263" y="2004"/>
                  </a:cubicBezTo>
                  <a:cubicBezTo>
                    <a:pt x="5263" y="2004"/>
                    <a:pt x="655" y="27"/>
                    <a:pt x="501" y="4"/>
                  </a:cubicBezTo>
                  <a:cubicBezTo>
                    <a:pt x="485" y="1"/>
                    <a:pt x="46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9"/>
            <p:cNvSpPr/>
            <p:nvPr/>
          </p:nvSpPr>
          <p:spPr>
            <a:xfrm>
              <a:off x="8110138" y="2124263"/>
              <a:ext cx="135125" cy="59825"/>
            </a:xfrm>
            <a:custGeom>
              <a:rect b="b" l="l" r="r" t="t"/>
              <a:pathLst>
                <a:path extrusionOk="0" h="2393" w="5405">
                  <a:moveTo>
                    <a:pt x="650" y="0"/>
                  </a:moveTo>
                  <a:cubicBezTo>
                    <a:pt x="316" y="0"/>
                    <a:pt x="52" y="50"/>
                    <a:pt x="24" y="272"/>
                  </a:cubicBezTo>
                  <a:cubicBezTo>
                    <a:pt x="1" y="546"/>
                    <a:pt x="882" y="760"/>
                    <a:pt x="1441" y="1010"/>
                  </a:cubicBezTo>
                  <a:cubicBezTo>
                    <a:pt x="2013" y="1260"/>
                    <a:pt x="3168" y="1831"/>
                    <a:pt x="3739" y="2141"/>
                  </a:cubicBezTo>
                  <a:cubicBezTo>
                    <a:pt x="4057" y="2317"/>
                    <a:pt x="4571" y="2393"/>
                    <a:pt x="4936" y="2393"/>
                  </a:cubicBezTo>
                  <a:cubicBezTo>
                    <a:pt x="5214" y="2393"/>
                    <a:pt x="5405" y="2349"/>
                    <a:pt x="5358" y="2272"/>
                  </a:cubicBezTo>
                  <a:cubicBezTo>
                    <a:pt x="5251" y="2093"/>
                    <a:pt x="4620" y="1534"/>
                    <a:pt x="4620" y="1534"/>
                  </a:cubicBezTo>
                  <a:cubicBezTo>
                    <a:pt x="4620" y="1534"/>
                    <a:pt x="1406" y="46"/>
                    <a:pt x="953" y="10"/>
                  </a:cubicBezTo>
                  <a:cubicBezTo>
                    <a:pt x="849" y="4"/>
                    <a:pt x="747" y="0"/>
                    <a:pt x="6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9"/>
            <p:cNvSpPr/>
            <p:nvPr/>
          </p:nvSpPr>
          <p:spPr>
            <a:xfrm>
              <a:off x="8121463" y="2093663"/>
              <a:ext cx="107175" cy="79075"/>
            </a:xfrm>
            <a:custGeom>
              <a:rect b="b" l="l" r="r" t="t"/>
              <a:pathLst>
                <a:path extrusionOk="0" h="3163" w="4287">
                  <a:moveTo>
                    <a:pt x="2002" y="0"/>
                  </a:moveTo>
                  <a:cubicBezTo>
                    <a:pt x="1500" y="0"/>
                    <a:pt x="1071" y="190"/>
                    <a:pt x="845" y="329"/>
                  </a:cubicBezTo>
                  <a:cubicBezTo>
                    <a:pt x="560" y="496"/>
                    <a:pt x="0" y="1448"/>
                    <a:pt x="191" y="1496"/>
                  </a:cubicBezTo>
                  <a:cubicBezTo>
                    <a:pt x="1131" y="1734"/>
                    <a:pt x="4048" y="3163"/>
                    <a:pt x="4048" y="3163"/>
                  </a:cubicBezTo>
                  <a:cubicBezTo>
                    <a:pt x="4048" y="3163"/>
                    <a:pt x="4286" y="2686"/>
                    <a:pt x="4239" y="1698"/>
                  </a:cubicBezTo>
                  <a:cubicBezTo>
                    <a:pt x="4191" y="698"/>
                    <a:pt x="3060" y="246"/>
                    <a:pt x="2584" y="91"/>
                  </a:cubicBezTo>
                  <a:cubicBezTo>
                    <a:pt x="2384" y="26"/>
                    <a:pt x="2188" y="0"/>
                    <a:pt x="20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9"/>
            <p:cNvSpPr/>
            <p:nvPr/>
          </p:nvSpPr>
          <p:spPr>
            <a:xfrm>
              <a:off x="8177113" y="2096813"/>
              <a:ext cx="50625" cy="75925"/>
            </a:xfrm>
            <a:custGeom>
              <a:rect b="b" l="l" r="r" t="t"/>
              <a:pathLst>
                <a:path extrusionOk="0" h="3037" w="2025">
                  <a:moveTo>
                    <a:pt x="405" y="1"/>
                  </a:moveTo>
                  <a:lnTo>
                    <a:pt x="405" y="1"/>
                  </a:lnTo>
                  <a:cubicBezTo>
                    <a:pt x="715" y="548"/>
                    <a:pt x="417" y="1513"/>
                    <a:pt x="1" y="2179"/>
                  </a:cubicBezTo>
                  <a:cubicBezTo>
                    <a:pt x="929" y="2620"/>
                    <a:pt x="1786" y="3037"/>
                    <a:pt x="1786" y="3037"/>
                  </a:cubicBezTo>
                  <a:cubicBezTo>
                    <a:pt x="1786" y="3037"/>
                    <a:pt x="2025" y="2560"/>
                    <a:pt x="1977" y="1572"/>
                  </a:cubicBezTo>
                  <a:cubicBezTo>
                    <a:pt x="1941" y="620"/>
                    <a:pt x="905" y="155"/>
                    <a:pt x="4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9"/>
            <p:cNvSpPr/>
            <p:nvPr/>
          </p:nvSpPr>
          <p:spPr>
            <a:xfrm>
              <a:off x="8148913" y="2778738"/>
              <a:ext cx="101700" cy="66100"/>
            </a:xfrm>
            <a:custGeom>
              <a:rect b="b" l="l" r="r" t="t"/>
              <a:pathLst>
                <a:path extrusionOk="0" h="2644" w="4068">
                  <a:moveTo>
                    <a:pt x="2081" y="1"/>
                  </a:moveTo>
                  <a:cubicBezTo>
                    <a:pt x="2081" y="1"/>
                    <a:pt x="1283" y="965"/>
                    <a:pt x="605" y="1251"/>
                  </a:cubicBezTo>
                  <a:cubicBezTo>
                    <a:pt x="1" y="1499"/>
                    <a:pt x="504" y="2561"/>
                    <a:pt x="1423" y="2561"/>
                  </a:cubicBezTo>
                  <a:cubicBezTo>
                    <a:pt x="1428" y="2561"/>
                    <a:pt x="1433" y="2561"/>
                    <a:pt x="1438" y="2561"/>
                  </a:cubicBezTo>
                  <a:cubicBezTo>
                    <a:pt x="1676" y="2537"/>
                    <a:pt x="2152" y="2644"/>
                    <a:pt x="2926" y="2096"/>
                  </a:cubicBezTo>
                  <a:cubicBezTo>
                    <a:pt x="3200" y="1918"/>
                    <a:pt x="3272" y="1906"/>
                    <a:pt x="3462" y="1906"/>
                  </a:cubicBezTo>
                  <a:cubicBezTo>
                    <a:pt x="3468" y="1906"/>
                    <a:pt x="3473" y="1906"/>
                    <a:pt x="3479" y="1906"/>
                  </a:cubicBezTo>
                  <a:cubicBezTo>
                    <a:pt x="3999" y="1906"/>
                    <a:pt x="4068" y="1348"/>
                    <a:pt x="3915" y="358"/>
                  </a:cubicBezTo>
                  <a:lnTo>
                    <a:pt x="208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9"/>
            <p:cNvSpPr/>
            <p:nvPr/>
          </p:nvSpPr>
          <p:spPr>
            <a:xfrm>
              <a:off x="8072338" y="2408463"/>
              <a:ext cx="193800" cy="403650"/>
            </a:xfrm>
            <a:custGeom>
              <a:rect b="b" l="l" r="r" t="t"/>
              <a:pathLst>
                <a:path extrusionOk="0" h="16146" w="7752">
                  <a:moveTo>
                    <a:pt x="4442" y="0"/>
                  </a:moveTo>
                  <a:cubicBezTo>
                    <a:pt x="4442" y="0"/>
                    <a:pt x="1" y="727"/>
                    <a:pt x="84" y="1084"/>
                  </a:cubicBezTo>
                  <a:cubicBezTo>
                    <a:pt x="191" y="1465"/>
                    <a:pt x="2227" y="8489"/>
                    <a:pt x="2501" y="9394"/>
                  </a:cubicBezTo>
                  <a:cubicBezTo>
                    <a:pt x="2763" y="10299"/>
                    <a:pt x="4323" y="15455"/>
                    <a:pt x="4323" y="15455"/>
                  </a:cubicBezTo>
                  <a:cubicBezTo>
                    <a:pt x="4323" y="15455"/>
                    <a:pt x="4569" y="15403"/>
                    <a:pt x="4946" y="15403"/>
                  </a:cubicBezTo>
                  <a:cubicBezTo>
                    <a:pt x="5525" y="15403"/>
                    <a:pt x="6413" y="15525"/>
                    <a:pt x="7192" y="16145"/>
                  </a:cubicBezTo>
                  <a:cubicBezTo>
                    <a:pt x="7752" y="15538"/>
                    <a:pt x="6811" y="10252"/>
                    <a:pt x="5906" y="8525"/>
                  </a:cubicBezTo>
                  <a:cubicBezTo>
                    <a:pt x="5906" y="8073"/>
                    <a:pt x="5346" y="4989"/>
                    <a:pt x="5346" y="4168"/>
                  </a:cubicBezTo>
                  <a:cubicBezTo>
                    <a:pt x="5346" y="3370"/>
                    <a:pt x="4799" y="1179"/>
                    <a:pt x="4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9"/>
            <p:cNvSpPr/>
            <p:nvPr/>
          </p:nvSpPr>
          <p:spPr>
            <a:xfrm>
              <a:off x="8105088" y="2526938"/>
              <a:ext cx="117300" cy="270050"/>
            </a:xfrm>
            <a:custGeom>
              <a:rect b="b" l="l" r="r" t="t"/>
              <a:pathLst>
                <a:path extrusionOk="0" h="10802" w="4692">
                  <a:moveTo>
                    <a:pt x="0" y="0"/>
                  </a:moveTo>
                  <a:lnTo>
                    <a:pt x="0" y="0"/>
                  </a:lnTo>
                  <a:cubicBezTo>
                    <a:pt x="84" y="726"/>
                    <a:pt x="1048" y="4596"/>
                    <a:pt x="1167" y="5132"/>
                  </a:cubicBezTo>
                  <a:cubicBezTo>
                    <a:pt x="1286" y="5679"/>
                    <a:pt x="1500" y="6251"/>
                    <a:pt x="1619" y="6489"/>
                  </a:cubicBezTo>
                  <a:cubicBezTo>
                    <a:pt x="1739" y="6727"/>
                    <a:pt x="2584" y="9239"/>
                    <a:pt x="2584" y="9596"/>
                  </a:cubicBezTo>
                  <a:cubicBezTo>
                    <a:pt x="2584" y="9954"/>
                    <a:pt x="2822" y="10775"/>
                    <a:pt x="2917" y="10799"/>
                  </a:cubicBezTo>
                  <a:cubicBezTo>
                    <a:pt x="2922" y="10801"/>
                    <a:pt x="2931" y="10802"/>
                    <a:pt x="2943" y="10802"/>
                  </a:cubicBezTo>
                  <a:cubicBezTo>
                    <a:pt x="3077" y="10802"/>
                    <a:pt x="3640" y="10682"/>
                    <a:pt x="4112" y="10682"/>
                  </a:cubicBezTo>
                  <a:cubicBezTo>
                    <a:pt x="4323" y="10682"/>
                    <a:pt x="4516" y="10706"/>
                    <a:pt x="4644" y="10775"/>
                  </a:cubicBezTo>
                  <a:cubicBezTo>
                    <a:pt x="4548" y="10382"/>
                    <a:pt x="3644" y="10192"/>
                    <a:pt x="3465" y="10192"/>
                  </a:cubicBezTo>
                  <a:cubicBezTo>
                    <a:pt x="3727" y="10156"/>
                    <a:pt x="4691" y="10156"/>
                    <a:pt x="4644" y="10073"/>
                  </a:cubicBezTo>
                  <a:cubicBezTo>
                    <a:pt x="4584" y="9977"/>
                    <a:pt x="3524" y="8989"/>
                    <a:pt x="3286" y="8989"/>
                  </a:cubicBezTo>
                  <a:cubicBezTo>
                    <a:pt x="3548" y="8870"/>
                    <a:pt x="3929" y="8692"/>
                    <a:pt x="3929" y="8692"/>
                  </a:cubicBezTo>
                  <a:cubicBezTo>
                    <a:pt x="3929" y="8692"/>
                    <a:pt x="3167" y="7989"/>
                    <a:pt x="2870" y="7025"/>
                  </a:cubicBezTo>
                  <a:cubicBezTo>
                    <a:pt x="2751" y="6632"/>
                    <a:pt x="2048" y="5560"/>
                    <a:pt x="1846" y="4727"/>
                  </a:cubicBezTo>
                  <a:cubicBezTo>
                    <a:pt x="1679" y="4084"/>
                    <a:pt x="0" y="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9"/>
            <p:cNvSpPr/>
            <p:nvPr/>
          </p:nvSpPr>
          <p:spPr>
            <a:xfrm>
              <a:off x="8169963" y="2761588"/>
              <a:ext cx="89025" cy="32650"/>
            </a:xfrm>
            <a:custGeom>
              <a:rect b="b" l="l" r="r" t="t"/>
              <a:pathLst>
                <a:path extrusionOk="0" h="1306" w="3561">
                  <a:moveTo>
                    <a:pt x="1710" y="0"/>
                  </a:moveTo>
                  <a:cubicBezTo>
                    <a:pt x="1455" y="0"/>
                    <a:pt x="1177" y="13"/>
                    <a:pt x="882" y="44"/>
                  </a:cubicBezTo>
                  <a:cubicBezTo>
                    <a:pt x="394" y="115"/>
                    <a:pt x="120" y="222"/>
                    <a:pt x="13" y="329"/>
                  </a:cubicBezTo>
                  <a:cubicBezTo>
                    <a:pt x="13" y="329"/>
                    <a:pt x="1" y="520"/>
                    <a:pt x="203" y="1103"/>
                  </a:cubicBezTo>
                  <a:cubicBezTo>
                    <a:pt x="204" y="1107"/>
                    <a:pt x="206" y="1109"/>
                    <a:pt x="209" y="1109"/>
                  </a:cubicBezTo>
                  <a:cubicBezTo>
                    <a:pt x="247" y="1109"/>
                    <a:pt x="456" y="852"/>
                    <a:pt x="941" y="830"/>
                  </a:cubicBezTo>
                  <a:cubicBezTo>
                    <a:pt x="1051" y="815"/>
                    <a:pt x="1165" y="808"/>
                    <a:pt x="1281" y="808"/>
                  </a:cubicBezTo>
                  <a:cubicBezTo>
                    <a:pt x="2286" y="808"/>
                    <a:pt x="3454" y="1306"/>
                    <a:pt x="3454" y="1306"/>
                  </a:cubicBezTo>
                  <a:cubicBezTo>
                    <a:pt x="3454" y="1306"/>
                    <a:pt x="3561" y="1032"/>
                    <a:pt x="3394" y="199"/>
                  </a:cubicBezTo>
                  <a:cubicBezTo>
                    <a:pt x="3254" y="161"/>
                    <a:pt x="2626" y="0"/>
                    <a:pt x="17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9"/>
            <p:cNvSpPr/>
            <p:nvPr/>
          </p:nvSpPr>
          <p:spPr>
            <a:xfrm>
              <a:off x="8171463" y="2768388"/>
              <a:ext cx="86350" cy="17525"/>
            </a:xfrm>
            <a:custGeom>
              <a:rect b="b" l="l" r="r" t="t"/>
              <a:pathLst>
                <a:path extrusionOk="0" h="701" w="3454">
                  <a:moveTo>
                    <a:pt x="1411" y="0"/>
                  </a:moveTo>
                  <a:cubicBezTo>
                    <a:pt x="891" y="0"/>
                    <a:pt x="371" y="73"/>
                    <a:pt x="0" y="296"/>
                  </a:cubicBezTo>
                  <a:cubicBezTo>
                    <a:pt x="0" y="379"/>
                    <a:pt x="48" y="558"/>
                    <a:pt x="48" y="558"/>
                  </a:cubicBezTo>
                  <a:cubicBezTo>
                    <a:pt x="199" y="522"/>
                    <a:pt x="584" y="304"/>
                    <a:pt x="1354" y="304"/>
                  </a:cubicBezTo>
                  <a:cubicBezTo>
                    <a:pt x="1860" y="304"/>
                    <a:pt x="2534" y="398"/>
                    <a:pt x="3417" y="700"/>
                  </a:cubicBezTo>
                  <a:cubicBezTo>
                    <a:pt x="3453" y="367"/>
                    <a:pt x="3382" y="260"/>
                    <a:pt x="3382" y="260"/>
                  </a:cubicBezTo>
                  <a:cubicBezTo>
                    <a:pt x="3382" y="260"/>
                    <a:pt x="2394" y="0"/>
                    <a:pt x="1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9"/>
            <p:cNvSpPr/>
            <p:nvPr/>
          </p:nvSpPr>
          <p:spPr>
            <a:xfrm>
              <a:off x="8083938" y="2273413"/>
              <a:ext cx="115825" cy="62450"/>
            </a:xfrm>
            <a:custGeom>
              <a:rect b="b" l="l" r="r" t="t"/>
              <a:pathLst>
                <a:path extrusionOk="0" h="2498" w="4633">
                  <a:moveTo>
                    <a:pt x="763" y="0"/>
                  </a:moveTo>
                  <a:cubicBezTo>
                    <a:pt x="607" y="0"/>
                    <a:pt x="474" y="18"/>
                    <a:pt x="370" y="56"/>
                  </a:cubicBezTo>
                  <a:cubicBezTo>
                    <a:pt x="263" y="342"/>
                    <a:pt x="1" y="926"/>
                    <a:pt x="1" y="926"/>
                  </a:cubicBezTo>
                  <a:cubicBezTo>
                    <a:pt x="1" y="926"/>
                    <a:pt x="2918" y="1545"/>
                    <a:pt x="3894" y="2497"/>
                  </a:cubicBezTo>
                  <a:lnTo>
                    <a:pt x="4632" y="1211"/>
                  </a:lnTo>
                  <a:cubicBezTo>
                    <a:pt x="4380" y="1001"/>
                    <a:pt x="1943" y="0"/>
                    <a:pt x="7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9"/>
            <p:cNvSpPr/>
            <p:nvPr/>
          </p:nvSpPr>
          <p:spPr>
            <a:xfrm>
              <a:off x="8086638" y="2280163"/>
              <a:ext cx="105975" cy="42000"/>
            </a:xfrm>
            <a:custGeom>
              <a:rect b="b" l="l" r="r" t="t"/>
              <a:pathLst>
                <a:path extrusionOk="0" h="1680" w="4239">
                  <a:moveTo>
                    <a:pt x="179" y="1"/>
                  </a:moveTo>
                  <a:cubicBezTo>
                    <a:pt x="179" y="1"/>
                    <a:pt x="155" y="108"/>
                    <a:pt x="0" y="406"/>
                  </a:cubicBezTo>
                  <a:cubicBezTo>
                    <a:pt x="1595" y="441"/>
                    <a:pt x="3751" y="1549"/>
                    <a:pt x="3977" y="1680"/>
                  </a:cubicBezTo>
                  <a:cubicBezTo>
                    <a:pt x="3977" y="1680"/>
                    <a:pt x="4143" y="1513"/>
                    <a:pt x="4239" y="1310"/>
                  </a:cubicBezTo>
                  <a:cubicBezTo>
                    <a:pt x="2643" y="179"/>
                    <a:pt x="179"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9"/>
            <p:cNvSpPr/>
            <p:nvPr/>
          </p:nvSpPr>
          <p:spPr>
            <a:xfrm>
              <a:off x="8057463" y="2377513"/>
              <a:ext cx="162825" cy="32925"/>
            </a:xfrm>
            <a:custGeom>
              <a:rect b="b" l="l" r="r" t="t"/>
              <a:pathLst>
                <a:path extrusionOk="0" h="1317" w="6513">
                  <a:moveTo>
                    <a:pt x="143" y="0"/>
                  </a:moveTo>
                  <a:lnTo>
                    <a:pt x="0" y="524"/>
                  </a:lnTo>
                  <a:cubicBezTo>
                    <a:pt x="0" y="524"/>
                    <a:pt x="1350" y="1317"/>
                    <a:pt x="5017" y="1317"/>
                  </a:cubicBezTo>
                  <a:cubicBezTo>
                    <a:pt x="5215" y="1317"/>
                    <a:pt x="5420" y="1315"/>
                    <a:pt x="5632" y="1310"/>
                  </a:cubicBezTo>
                  <a:cubicBezTo>
                    <a:pt x="6513" y="1286"/>
                    <a:pt x="5977" y="643"/>
                    <a:pt x="5977" y="643"/>
                  </a:cubicBezTo>
                  <a:lnTo>
                    <a:pt x="5977" y="643"/>
                  </a:lnTo>
                  <a:cubicBezTo>
                    <a:pt x="5913" y="670"/>
                    <a:pt x="5716" y="682"/>
                    <a:pt x="5430" y="682"/>
                  </a:cubicBezTo>
                  <a:cubicBezTo>
                    <a:pt x="4058" y="682"/>
                    <a:pt x="646" y="394"/>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9"/>
            <p:cNvSpPr/>
            <p:nvPr/>
          </p:nvSpPr>
          <p:spPr>
            <a:xfrm>
              <a:off x="7304388" y="2243588"/>
              <a:ext cx="136350" cy="275025"/>
            </a:xfrm>
            <a:custGeom>
              <a:rect b="b" l="l" r="r" t="t"/>
              <a:pathLst>
                <a:path extrusionOk="0" h="11001" w="5454">
                  <a:moveTo>
                    <a:pt x="1548" y="0"/>
                  </a:moveTo>
                  <a:cubicBezTo>
                    <a:pt x="1140" y="0"/>
                    <a:pt x="647" y="192"/>
                    <a:pt x="237" y="192"/>
                  </a:cubicBezTo>
                  <a:cubicBezTo>
                    <a:pt x="154" y="192"/>
                    <a:pt x="75" y="185"/>
                    <a:pt x="0" y="166"/>
                  </a:cubicBezTo>
                  <a:lnTo>
                    <a:pt x="0" y="166"/>
                  </a:lnTo>
                  <a:cubicBezTo>
                    <a:pt x="1" y="166"/>
                    <a:pt x="536" y="452"/>
                    <a:pt x="774" y="761"/>
                  </a:cubicBezTo>
                  <a:cubicBezTo>
                    <a:pt x="1929" y="2321"/>
                    <a:pt x="2096" y="4405"/>
                    <a:pt x="2632" y="5893"/>
                  </a:cubicBezTo>
                  <a:cubicBezTo>
                    <a:pt x="3108" y="7238"/>
                    <a:pt x="3251" y="11001"/>
                    <a:pt x="3251" y="11001"/>
                  </a:cubicBezTo>
                  <a:cubicBezTo>
                    <a:pt x="3251" y="11001"/>
                    <a:pt x="5453" y="10405"/>
                    <a:pt x="5382" y="10120"/>
                  </a:cubicBezTo>
                  <a:cubicBezTo>
                    <a:pt x="4894" y="8274"/>
                    <a:pt x="4251" y="5440"/>
                    <a:pt x="3310" y="2940"/>
                  </a:cubicBezTo>
                  <a:cubicBezTo>
                    <a:pt x="3167" y="2547"/>
                    <a:pt x="2477" y="642"/>
                    <a:pt x="2048" y="166"/>
                  </a:cubicBezTo>
                  <a:cubicBezTo>
                    <a:pt x="1911" y="42"/>
                    <a:pt x="1739" y="0"/>
                    <a:pt x="15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9"/>
            <p:cNvSpPr/>
            <p:nvPr/>
          </p:nvSpPr>
          <p:spPr>
            <a:xfrm>
              <a:off x="7276713" y="2222413"/>
              <a:ext cx="88125" cy="39525"/>
            </a:xfrm>
            <a:custGeom>
              <a:rect b="b" l="l" r="r" t="t"/>
              <a:pathLst>
                <a:path extrusionOk="0" h="1581" w="3525">
                  <a:moveTo>
                    <a:pt x="191" y="1"/>
                  </a:moveTo>
                  <a:lnTo>
                    <a:pt x="0" y="1073"/>
                  </a:lnTo>
                  <a:cubicBezTo>
                    <a:pt x="0" y="1073"/>
                    <a:pt x="1494" y="1581"/>
                    <a:pt x="2503" y="1581"/>
                  </a:cubicBezTo>
                  <a:cubicBezTo>
                    <a:pt x="2875" y="1581"/>
                    <a:pt x="3181" y="1512"/>
                    <a:pt x="3322" y="1323"/>
                  </a:cubicBezTo>
                  <a:cubicBezTo>
                    <a:pt x="3489" y="1084"/>
                    <a:pt x="3524" y="632"/>
                    <a:pt x="3524" y="632"/>
                  </a:cubicBezTo>
                  <a:cubicBezTo>
                    <a:pt x="3524" y="632"/>
                    <a:pt x="2024" y="334"/>
                    <a:pt x="643" y="180"/>
                  </a:cubicBezTo>
                  <a:cubicBezTo>
                    <a:pt x="345" y="156"/>
                    <a:pt x="191" y="1"/>
                    <a:pt x="1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9"/>
            <p:cNvSpPr/>
            <p:nvPr/>
          </p:nvSpPr>
          <p:spPr>
            <a:xfrm>
              <a:off x="7273438" y="2164688"/>
              <a:ext cx="70550" cy="67800"/>
            </a:xfrm>
            <a:custGeom>
              <a:rect b="b" l="l" r="r" t="t"/>
              <a:pathLst>
                <a:path extrusionOk="0" h="2712" w="2822">
                  <a:moveTo>
                    <a:pt x="2548" y="0"/>
                  </a:moveTo>
                  <a:cubicBezTo>
                    <a:pt x="2548" y="0"/>
                    <a:pt x="405" y="584"/>
                    <a:pt x="203" y="822"/>
                  </a:cubicBezTo>
                  <a:cubicBezTo>
                    <a:pt x="0" y="1072"/>
                    <a:pt x="107" y="2369"/>
                    <a:pt x="143" y="2500"/>
                  </a:cubicBezTo>
                  <a:cubicBezTo>
                    <a:pt x="183" y="2633"/>
                    <a:pt x="373" y="2654"/>
                    <a:pt x="604" y="2654"/>
                  </a:cubicBezTo>
                  <a:cubicBezTo>
                    <a:pt x="714" y="2654"/>
                    <a:pt x="833" y="2649"/>
                    <a:pt x="950" y="2649"/>
                  </a:cubicBezTo>
                  <a:cubicBezTo>
                    <a:pt x="1097" y="2649"/>
                    <a:pt x="1241" y="2657"/>
                    <a:pt x="1357" y="2691"/>
                  </a:cubicBezTo>
                  <a:cubicBezTo>
                    <a:pt x="1398" y="2705"/>
                    <a:pt x="1435" y="2711"/>
                    <a:pt x="1469" y="2711"/>
                  </a:cubicBezTo>
                  <a:cubicBezTo>
                    <a:pt x="1761" y="2711"/>
                    <a:pt x="1828" y="2238"/>
                    <a:pt x="2286" y="1822"/>
                  </a:cubicBezTo>
                  <a:cubicBezTo>
                    <a:pt x="2822" y="1357"/>
                    <a:pt x="2465" y="203"/>
                    <a:pt x="25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9"/>
            <p:cNvSpPr/>
            <p:nvPr/>
          </p:nvSpPr>
          <p:spPr>
            <a:xfrm>
              <a:off x="7245738" y="2144363"/>
              <a:ext cx="144950" cy="54400"/>
            </a:xfrm>
            <a:custGeom>
              <a:rect b="b" l="l" r="r" t="t"/>
              <a:pathLst>
                <a:path extrusionOk="0" h="2176" w="5798">
                  <a:moveTo>
                    <a:pt x="5376" y="1"/>
                  </a:moveTo>
                  <a:cubicBezTo>
                    <a:pt x="5362" y="1"/>
                    <a:pt x="5348" y="2"/>
                    <a:pt x="5335" y="4"/>
                  </a:cubicBezTo>
                  <a:cubicBezTo>
                    <a:pt x="5180" y="15"/>
                    <a:pt x="406" y="1587"/>
                    <a:pt x="406" y="1587"/>
                  </a:cubicBezTo>
                  <a:cubicBezTo>
                    <a:pt x="203" y="1682"/>
                    <a:pt x="1" y="1873"/>
                    <a:pt x="108" y="2063"/>
                  </a:cubicBezTo>
                  <a:cubicBezTo>
                    <a:pt x="152" y="2137"/>
                    <a:pt x="482" y="2176"/>
                    <a:pt x="890" y="2176"/>
                  </a:cubicBezTo>
                  <a:cubicBezTo>
                    <a:pt x="1473" y="2176"/>
                    <a:pt x="2214" y="2096"/>
                    <a:pt x="2501" y="1920"/>
                  </a:cubicBezTo>
                  <a:cubicBezTo>
                    <a:pt x="3001" y="1623"/>
                    <a:pt x="4263" y="980"/>
                    <a:pt x="4763" y="861"/>
                  </a:cubicBezTo>
                  <a:cubicBezTo>
                    <a:pt x="5275" y="742"/>
                    <a:pt x="5764" y="587"/>
                    <a:pt x="5775" y="361"/>
                  </a:cubicBezTo>
                  <a:cubicBezTo>
                    <a:pt x="5797" y="130"/>
                    <a:pt x="5546" y="1"/>
                    <a:pt x="5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9"/>
            <p:cNvSpPr/>
            <p:nvPr/>
          </p:nvSpPr>
          <p:spPr>
            <a:xfrm>
              <a:off x="7249063" y="2142363"/>
              <a:ext cx="138700" cy="51200"/>
            </a:xfrm>
            <a:custGeom>
              <a:rect b="b" l="l" r="r" t="t"/>
              <a:pathLst>
                <a:path extrusionOk="0" h="2048" w="5548">
                  <a:moveTo>
                    <a:pt x="4678" y="0"/>
                  </a:moveTo>
                  <a:cubicBezTo>
                    <a:pt x="4249" y="24"/>
                    <a:pt x="1106" y="1215"/>
                    <a:pt x="1106" y="1215"/>
                  </a:cubicBezTo>
                  <a:cubicBezTo>
                    <a:pt x="1106" y="1215"/>
                    <a:pt x="166" y="1715"/>
                    <a:pt x="70" y="1869"/>
                  </a:cubicBezTo>
                  <a:cubicBezTo>
                    <a:pt x="0" y="1961"/>
                    <a:pt x="530" y="2048"/>
                    <a:pt x="1089" y="2048"/>
                  </a:cubicBezTo>
                  <a:cubicBezTo>
                    <a:pt x="1478" y="2048"/>
                    <a:pt x="1882" y="2006"/>
                    <a:pt x="2106" y="1893"/>
                  </a:cubicBezTo>
                  <a:cubicBezTo>
                    <a:pt x="2654" y="1631"/>
                    <a:pt x="3595" y="1119"/>
                    <a:pt x="4142" y="905"/>
                  </a:cubicBezTo>
                  <a:cubicBezTo>
                    <a:pt x="4690" y="715"/>
                    <a:pt x="5547" y="572"/>
                    <a:pt x="5523" y="298"/>
                  </a:cubicBezTo>
                  <a:cubicBezTo>
                    <a:pt x="5511" y="36"/>
                    <a:pt x="5107" y="0"/>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9"/>
            <p:cNvSpPr/>
            <p:nvPr/>
          </p:nvSpPr>
          <p:spPr>
            <a:xfrm>
              <a:off x="7274613" y="2111063"/>
              <a:ext cx="103025" cy="70900"/>
            </a:xfrm>
            <a:custGeom>
              <a:rect b="b" l="l" r="r" t="t"/>
              <a:pathLst>
                <a:path extrusionOk="0" h="2836" w="4121">
                  <a:moveTo>
                    <a:pt x="2188" y="1"/>
                  </a:moveTo>
                  <a:cubicBezTo>
                    <a:pt x="2051" y="1"/>
                    <a:pt x="1909" y="16"/>
                    <a:pt x="1763" y="50"/>
                  </a:cubicBezTo>
                  <a:cubicBezTo>
                    <a:pt x="1322" y="157"/>
                    <a:pt x="215" y="526"/>
                    <a:pt x="96" y="1443"/>
                  </a:cubicBezTo>
                  <a:cubicBezTo>
                    <a:pt x="1" y="2383"/>
                    <a:pt x="179" y="2836"/>
                    <a:pt x="179" y="2836"/>
                  </a:cubicBezTo>
                  <a:cubicBezTo>
                    <a:pt x="179" y="2836"/>
                    <a:pt x="3037" y="1693"/>
                    <a:pt x="3930" y="1526"/>
                  </a:cubicBezTo>
                  <a:cubicBezTo>
                    <a:pt x="4120" y="1490"/>
                    <a:pt x="3644" y="562"/>
                    <a:pt x="3394" y="395"/>
                  </a:cubicBezTo>
                  <a:cubicBezTo>
                    <a:pt x="3167" y="224"/>
                    <a:pt x="2720" y="1"/>
                    <a:pt x="21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9"/>
            <p:cNvSpPr/>
            <p:nvPr/>
          </p:nvSpPr>
          <p:spPr>
            <a:xfrm>
              <a:off x="7274913" y="2112588"/>
              <a:ext cx="47950" cy="69375"/>
            </a:xfrm>
            <a:custGeom>
              <a:rect b="b" l="l" r="r" t="t"/>
              <a:pathLst>
                <a:path extrusionOk="0" h="2775" w="1918">
                  <a:moveTo>
                    <a:pt x="1679" y="1"/>
                  </a:moveTo>
                  <a:lnTo>
                    <a:pt x="1679" y="1"/>
                  </a:lnTo>
                  <a:cubicBezTo>
                    <a:pt x="1215" y="143"/>
                    <a:pt x="227" y="513"/>
                    <a:pt x="108" y="1394"/>
                  </a:cubicBezTo>
                  <a:cubicBezTo>
                    <a:pt x="1" y="2322"/>
                    <a:pt x="179" y="2775"/>
                    <a:pt x="179" y="2775"/>
                  </a:cubicBezTo>
                  <a:cubicBezTo>
                    <a:pt x="179" y="2775"/>
                    <a:pt x="1013" y="2429"/>
                    <a:pt x="1918" y="2108"/>
                  </a:cubicBezTo>
                  <a:cubicBezTo>
                    <a:pt x="1572" y="1453"/>
                    <a:pt x="1358" y="513"/>
                    <a:pt x="16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9"/>
            <p:cNvSpPr/>
            <p:nvPr/>
          </p:nvSpPr>
          <p:spPr>
            <a:xfrm>
              <a:off x="7196713" y="2768038"/>
              <a:ext cx="115150" cy="56475"/>
            </a:xfrm>
            <a:custGeom>
              <a:rect b="b" l="l" r="r" t="t"/>
              <a:pathLst>
                <a:path extrusionOk="0" h="2259" w="4606">
                  <a:moveTo>
                    <a:pt x="2010" y="0"/>
                  </a:moveTo>
                  <a:lnTo>
                    <a:pt x="319" y="476"/>
                  </a:lnTo>
                  <a:cubicBezTo>
                    <a:pt x="215" y="1397"/>
                    <a:pt x="1" y="2050"/>
                    <a:pt x="459" y="2050"/>
                  </a:cubicBezTo>
                  <a:cubicBezTo>
                    <a:pt x="475" y="2050"/>
                    <a:pt x="492" y="2050"/>
                    <a:pt x="509" y="2048"/>
                  </a:cubicBezTo>
                  <a:cubicBezTo>
                    <a:pt x="603" y="2042"/>
                    <a:pt x="763" y="2025"/>
                    <a:pt x="936" y="2025"/>
                  </a:cubicBezTo>
                  <a:cubicBezTo>
                    <a:pt x="1090" y="2025"/>
                    <a:pt x="1255" y="2039"/>
                    <a:pt x="1390" y="2084"/>
                  </a:cubicBezTo>
                  <a:cubicBezTo>
                    <a:pt x="1881" y="2224"/>
                    <a:pt x="2292" y="2258"/>
                    <a:pt x="2604" y="2258"/>
                  </a:cubicBezTo>
                  <a:cubicBezTo>
                    <a:pt x="2876" y="2258"/>
                    <a:pt x="3071" y="2232"/>
                    <a:pt x="3176" y="2227"/>
                  </a:cubicBezTo>
                  <a:cubicBezTo>
                    <a:pt x="4069" y="2167"/>
                    <a:pt x="4605" y="1167"/>
                    <a:pt x="3510" y="988"/>
                  </a:cubicBezTo>
                  <a:cubicBezTo>
                    <a:pt x="2831" y="893"/>
                    <a:pt x="2010"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9"/>
            <p:cNvSpPr/>
            <p:nvPr/>
          </p:nvSpPr>
          <p:spPr>
            <a:xfrm>
              <a:off x="7199013" y="2484838"/>
              <a:ext cx="206900" cy="310000"/>
            </a:xfrm>
            <a:custGeom>
              <a:rect b="b" l="l" r="r" t="t"/>
              <a:pathLst>
                <a:path extrusionOk="0" h="12400" w="8276">
                  <a:moveTo>
                    <a:pt x="5140" y="1"/>
                  </a:moveTo>
                  <a:cubicBezTo>
                    <a:pt x="4770" y="1"/>
                    <a:pt x="4490" y="139"/>
                    <a:pt x="4394" y="505"/>
                  </a:cubicBezTo>
                  <a:cubicBezTo>
                    <a:pt x="4001" y="1922"/>
                    <a:pt x="3418" y="4089"/>
                    <a:pt x="3227" y="4803"/>
                  </a:cubicBezTo>
                  <a:cubicBezTo>
                    <a:pt x="1013" y="8209"/>
                    <a:pt x="322" y="10507"/>
                    <a:pt x="1" y="12019"/>
                  </a:cubicBezTo>
                  <a:lnTo>
                    <a:pt x="3275" y="12400"/>
                  </a:lnTo>
                  <a:cubicBezTo>
                    <a:pt x="3275" y="12400"/>
                    <a:pt x="4334" y="9637"/>
                    <a:pt x="5311" y="7768"/>
                  </a:cubicBezTo>
                  <a:cubicBezTo>
                    <a:pt x="5430" y="7673"/>
                    <a:pt x="5620" y="7375"/>
                    <a:pt x="6061" y="6828"/>
                  </a:cubicBezTo>
                  <a:cubicBezTo>
                    <a:pt x="6394" y="6399"/>
                    <a:pt x="8275" y="1327"/>
                    <a:pt x="8275" y="1327"/>
                  </a:cubicBezTo>
                  <a:cubicBezTo>
                    <a:pt x="8275" y="1327"/>
                    <a:pt x="6283" y="1"/>
                    <a:pt x="5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9"/>
            <p:cNvSpPr/>
            <p:nvPr/>
          </p:nvSpPr>
          <p:spPr>
            <a:xfrm>
              <a:off x="7204963" y="2723688"/>
              <a:ext cx="92000" cy="59250"/>
            </a:xfrm>
            <a:custGeom>
              <a:rect b="b" l="l" r="r" t="t"/>
              <a:pathLst>
                <a:path extrusionOk="0" h="2370" w="3680">
                  <a:moveTo>
                    <a:pt x="548" y="0"/>
                  </a:moveTo>
                  <a:cubicBezTo>
                    <a:pt x="548" y="0"/>
                    <a:pt x="25" y="1298"/>
                    <a:pt x="1" y="1369"/>
                  </a:cubicBezTo>
                  <a:lnTo>
                    <a:pt x="3275" y="2369"/>
                  </a:lnTo>
                  <a:lnTo>
                    <a:pt x="3680" y="1203"/>
                  </a:lnTo>
                  <a:lnTo>
                    <a:pt x="5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9"/>
            <p:cNvSpPr/>
            <p:nvPr/>
          </p:nvSpPr>
          <p:spPr>
            <a:xfrm>
              <a:off x="7208238" y="2730813"/>
              <a:ext cx="85150" cy="42300"/>
            </a:xfrm>
            <a:custGeom>
              <a:rect b="b" l="l" r="r" t="t"/>
              <a:pathLst>
                <a:path extrusionOk="0" h="1692" w="3406">
                  <a:moveTo>
                    <a:pt x="298" y="1"/>
                  </a:moveTo>
                  <a:lnTo>
                    <a:pt x="1" y="715"/>
                  </a:lnTo>
                  <a:lnTo>
                    <a:pt x="3251" y="1691"/>
                  </a:lnTo>
                  <a:lnTo>
                    <a:pt x="3406" y="1251"/>
                  </a:lnTo>
                  <a:lnTo>
                    <a:pt x="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9"/>
            <p:cNvSpPr/>
            <p:nvPr/>
          </p:nvSpPr>
          <p:spPr>
            <a:xfrm>
              <a:off x="7428138" y="2775763"/>
              <a:ext cx="107250" cy="59550"/>
            </a:xfrm>
            <a:custGeom>
              <a:rect b="b" l="l" r="r" t="t"/>
              <a:pathLst>
                <a:path extrusionOk="0" h="2382" w="4290">
                  <a:moveTo>
                    <a:pt x="1468" y="1"/>
                  </a:moveTo>
                  <a:lnTo>
                    <a:pt x="122" y="417"/>
                  </a:lnTo>
                  <a:cubicBezTo>
                    <a:pt x="0" y="1472"/>
                    <a:pt x="96" y="2227"/>
                    <a:pt x="505" y="2227"/>
                  </a:cubicBezTo>
                  <a:cubicBezTo>
                    <a:pt x="535" y="2227"/>
                    <a:pt x="566" y="2223"/>
                    <a:pt x="599" y="2215"/>
                  </a:cubicBezTo>
                  <a:cubicBezTo>
                    <a:pt x="718" y="2183"/>
                    <a:pt x="974" y="2125"/>
                    <a:pt x="1213" y="2125"/>
                  </a:cubicBezTo>
                  <a:cubicBezTo>
                    <a:pt x="1333" y="2125"/>
                    <a:pt x="1448" y="2140"/>
                    <a:pt x="1539" y="2179"/>
                  </a:cubicBezTo>
                  <a:cubicBezTo>
                    <a:pt x="1901" y="2335"/>
                    <a:pt x="2243" y="2382"/>
                    <a:pt x="2531" y="2382"/>
                  </a:cubicBezTo>
                  <a:cubicBezTo>
                    <a:pt x="2905" y="2382"/>
                    <a:pt x="3187" y="2302"/>
                    <a:pt x="3301" y="2275"/>
                  </a:cubicBezTo>
                  <a:cubicBezTo>
                    <a:pt x="4171" y="2096"/>
                    <a:pt x="4290" y="1072"/>
                    <a:pt x="3659" y="989"/>
                  </a:cubicBezTo>
                  <a:cubicBezTo>
                    <a:pt x="2682" y="894"/>
                    <a:pt x="1468" y="1"/>
                    <a:pt x="1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9"/>
            <p:cNvSpPr/>
            <p:nvPr/>
          </p:nvSpPr>
          <p:spPr>
            <a:xfrm>
              <a:off x="7292188" y="2446113"/>
              <a:ext cx="195875" cy="368075"/>
            </a:xfrm>
            <a:custGeom>
              <a:rect b="b" l="l" r="r" t="t"/>
              <a:pathLst>
                <a:path extrusionOk="0" h="14723" w="7835">
                  <a:moveTo>
                    <a:pt x="3507" y="1"/>
                  </a:moveTo>
                  <a:cubicBezTo>
                    <a:pt x="2209" y="1"/>
                    <a:pt x="36" y="209"/>
                    <a:pt x="36" y="209"/>
                  </a:cubicBezTo>
                  <a:cubicBezTo>
                    <a:pt x="0" y="1364"/>
                    <a:pt x="48" y="1840"/>
                    <a:pt x="274" y="2590"/>
                  </a:cubicBezTo>
                  <a:cubicBezTo>
                    <a:pt x="1036" y="5114"/>
                    <a:pt x="2453" y="8436"/>
                    <a:pt x="2572" y="8853"/>
                  </a:cubicBezTo>
                  <a:cubicBezTo>
                    <a:pt x="3596" y="12198"/>
                    <a:pt x="4298" y="14127"/>
                    <a:pt x="4739" y="14723"/>
                  </a:cubicBezTo>
                  <a:cubicBezTo>
                    <a:pt x="6239" y="14615"/>
                    <a:pt x="7835" y="13687"/>
                    <a:pt x="7835" y="13687"/>
                  </a:cubicBezTo>
                  <a:cubicBezTo>
                    <a:pt x="7835" y="13687"/>
                    <a:pt x="5751" y="8424"/>
                    <a:pt x="5882" y="7531"/>
                  </a:cubicBezTo>
                  <a:cubicBezTo>
                    <a:pt x="6108" y="6091"/>
                    <a:pt x="4953" y="3090"/>
                    <a:pt x="4453" y="137"/>
                  </a:cubicBezTo>
                  <a:cubicBezTo>
                    <a:pt x="4432" y="36"/>
                    <a:pt x="4045" y="1"/>
                    <a:pt x="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9"/>
            <p:cNvSpPr/>
            <p:nvPr/>
          </p:nvSpPr>
          <p:spPr>
            <a:xfrm>
              <a:off x="7390713" y="2741238"/>
              <a:ext cx="88425" cy="55675"/>
            </a:xfrm>
            <a:custGeom>
              <a:rect b="b" l="l" r="r" t="t"/>
              <a:pathLst>
                <a:path extrusionOk="0" h="2227" w="3537">
                  <a:moveTo>
                    <a:pt x="3191" y="1"/>
                  </a:moveTo>
                  <a:cubicBezTo>
                    <a:pt x="3120" y="36"/>
                    <a:pt x="3036" y="143"/>
                    <a:pt x="2084" y="596"/>
                  </a:cubicBezTo>
                  <a:cubicBezTo>
                    <a:pt x="560" y="1203"/>
                    <a:pt x="95" y="1310"/>
                    <a:pt x="0" y="1310"/>
                  </a:cubicBezTo>
                  <a:cubicBezTo>
                    <a:pt x="274" y="1989"/>
                    <a:pt x="393" y="2227"/>
                    <a:pt x="393" y="2227"/>
                  </a:cubicBezTo>
                  <a:cubicBezTo>
                    <a:pt x="393" y="2227"/>
                    <a:pt x="1322" y="2203"/>
                    <a:pt x="2643" y="1524"/>
                  </a:cubicBezTo>
                  <a:cubicBezTo>
                    <a:pt x="3429" y="1155"/>
                    <a:pt x="3536" y="977"/>
                    <a:pt x="3536" y="917"/>
                  </a:cubicBezTo>
                  <a:cubicBezTo>
                    <a:pt x="3298" y="155"/>
                    <a:pt x="3191" y="1"/>
                    <a:pt x="31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9"/>
            <p:cNvSpPr/>
            <p:nvPr/>
          </p:nvSpPr>
          <p:spPr>
            <a:xfrm>
              <a:off x="7393688" y="2748688"/>
              <a:ext cx="82775" cy="42275"/>
            </a:xfrm>
            <a:custGeom>
              <a:rect b="b" l="l" r="r" t="t"/>
              <a:pathLst>
                <a:path extrusionOk="0" h="1691" w="3311">
                  <a:moveTo>
                    <a:pt x="3191" y="0"/>
                  </a:moveTo>
                  <a:cubicBezTo>
                    <a:pt x="1929" y="857"/>
                    <a:pt x="24" y="1334"/>
                    <a:pt x="24" y="1334"/>
                  </a:cubicBezTo>
                  <a:cubicBezTo>
                    <a:pt x="24" y="1334"/>
                    <a:pt x="0" y="1381"/>
                    <a:pt x="179" y="1691"/>
                  </a:cubicBezTo>
                  <a:cubicBezTo>
                    <a:pt x="1679" y="1429"/>
                    <a:pt x="2858" y="750"/>
                    <a:pt x="3310" y="322"/>
                  </a:cubicBezTo>
                  <a:cubicBezTo>
                    <a:pt x="3310" y="322"/>
                    <a:pt x="3251" y="95"/>
                    <a:pt x="3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9"/>
            <p:cNvSpPr/>
            <p:nvPr/>
          </p:nvSpPr>
          <p:spPr>
            <a:xfrm>
              <a:off x="7245438" y="2237313"/>
              <a:ext cx="181000" cy="297700"/>
            </a:xfrm>
            <a:custGeom>
              <a:rect b="b" l="l" r="r" t="t"/>
              <a:pathLst>
                <a:path extrusionOk="0" h="11908" w="7240">
                  <a:moveTo>
                    <a:pt x="1525" y="0"/>
                  </a:moveTo>
                  <a:cubicBezTo>
                    <a:pt x="1" y="2001"/>
                    <a:pt x="870" y="6180"/>
                    <a:pt x="1204" y="7311"/>
                  </a:cubicBezTo>
                  <a:cubicBezTo>
                    <a:pt x="1596" y="8608"/>
                    <a:pt x="692" y="7811"/>
                    <a:pt x="1168" y="11776"/>
                  </a:cubicBezTo>
                  <a:cubicBezTo>
                    <a:pt x="1178" y="11868"/>
                    <a:pt x="1344" y="11908"/>
                    <a:pt x="1616" y="11908"/>
                  </a:cubicBezTo>
                  <a:cubicBezTo>
                    <a:pt x="2983" y="11908"/>
                    <a:pt x="7012" y="10914"/>
                    <a:pt x="7240" y="10716"/>
                  </a:cubicBezTo>
                  <a:cubicBezTo>
                    <a:pt x="7240" y="10716"/>
                    <a:pt x="6371" y="5811"/>
                    <a:pt x="5537" y="3644"/>
                  </a:cubicBezTo>
                  <a:cubicBezTo>
                    <a:pt x="5231" y="2841"/>
                    <a:pt x="4374" y="297"/>
                    <a:pt x="4174" y="297"/>
                  </a:cubicBezTo>
                  <a:cubicBezTo>
                    <a:pt x="4172" y="297"/>
                    <a:pt x="4170" y="297"/>
                    <a:pt x="4168" y="298"/>
                  </a:cubicBezTo>
                  <a:cubicBezTo>
                    <a:pt x="4063" y="326"/>
                    <a:pt x="3925" y="338"/>
                    <a:pt x="3767" y="338"/>
                  </a:cubicBezTo>
                  <a:cubicBezTo>
                    <a:pt x="2927" y="338"/>
                    <a:pt x="1525" y="0"/>
                    <a:pt x="1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9"/>
            <p:cNvSpPr/>
            <p:nvPr/>
          </p:nvSpPr>
          <p:spPr>
            <a:xfrm>
              <a:off x="7273463" y="2390313"/>
              <a:ext cx="144350" cy="49125"/>
            </a:xfrm>
            <a:custGeom>
              <a:rect b="b" l="l" r="r" t="t"/>
              <a:pathLst>
                <a:path extrusionOk="0" h="1965" w="5774">
                  <a:moveTo>
                    <a:pt x="5595" y="0"/>
                  </a:moveTo>
                  <a:cubicBezTo>
                    <a:pt x="4476" y="822"/>
                    <a:pt x="83" y="1357"/>
                    <a:pt x="83" y="1357"/>
                  </a:cubicBezTo>
                  <a:cubicBezTo>
                    <a:pt x="83" y="1357"/>
                    <a:pt x="1" y="1965"/>
                    <a:pt x="184" y="1965"/>
                  </a:cubicBezTo>
                  <a:cubicBezTo>
                    <a:pt x="186" y="1965"/>
                    <a:pt x="188" y="1965"/>
                    <a:pt x="190" y="1965"/>
                  </a:cubicBezTo>
                  <a:cubicBezTo>
                    <a:pt x="2857" y="1846"/>
                    <a:pt x="5726" y="798"/>
                    <a:pt x="5726" y="798"/>
                  </a:cubicBezTo>
                  <a:cubicBezTo>
                    <a:pt x="5726" y="798"/>
                    <a:pt x="5774" y="619"/>
                    <a:pt x="55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9"/>
            <p:cNvSpPr/>
            <p:nvPr/>
          </p:nvSpPr>
          <p:spPr>
            <a:xfrm>
              <a:off x="7768138" y="2743563"/>
              <a:ext cx="77400" cy="62350"/>
            </a:xfrm>
            <a:custGeom>
              <a:rect b="b" l="l" r="r" t="t"/>
              <a:pathLst>
                <a:path extrusionOk="0" h="2494" w="3096">
                  <a:moveTo>
                    <a:pt x="1375" y="1"/>
                  </a:moveTo>
                  <a:cubicBezTo>
                    <a:pt x="1017" y="1"/>
                    <a:pt x="591" y="63"/>
                    <a:pt x="453" y="98"/>
                  </a:cubicBezTo>
                  <a:cubicBezTo>
                    <a:pt x="215" y="158"/>
                    <a:pt x="0" y="1443"/>
                    <a:pt x="381" y="1765"/>
                  </a:cubicBezTo>
                  <a:cubicBezTo>
                    <a:pt x="631" y="1967"/>
                    <a:pt x="715" y="2241"/>
                    <a:pt x="715" y="2241"/>
                  </a:cubicBezTo>
                  <a:cubicBezTo>
                    <a:pt x="825" y="2426"/>
                    <a:pt x="1200" y="2494"/>
                    <a:pt x="1608" y="2494"/>
                  </a:cubicBezTo>
                  <a:cubicBezTo>
                    <a:pt x="2172" y="2494"/>
                    <a:pt x="2799" y="2365"/>
                    <a:pt x="2882" y="2241"/>
                  </a:cubicBezTo>
                  <a:cubicBezTo>
                    <a:pt x="3096" y="1848"/>
                    <a:pt x="2989" y="1301"/>
                    <a:pt x="2513" y="1122"/>
                  </a:cubicBezTo>
                  <a:cubicBezTo>
                    <a:pt x="2036" y="943"/>
                    <a:pt x="2013" y="372"/>
                    <a:pt x="1905" y="134"/>
                  </a:cubicBezTo>
                  <a:cubicBezTo>
                    <a:pt x="1855" y="34"/>
                    <a:pt x="1633" y="1"/>
                    <a:pt x="1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9"/>
            <p:cNvSpPr/>
            <p:nvPr/>
          </p:nvSpPr>
          <p:spPr>
            <a:xfrm>
              <a:off x="7721413" y="2340888"/>
              <a:ext cx="118175" cy="440875"/>
            </a:xfrm>
            <a:custGeom>
              <a:rect b="b" l="l" r="r" t="t"/>
              <a:pathLst>
                <a:path extrusionOk="0" h="17635" w="4727">
                  <a:moveTo>
                    <a:pt x="2393" y="1"/>
                  </a:moveTo>
                  <a:lnTo>
                    <a:pt x="179" y="24"/>
                  </a:lnTo>
                  <a:lnTo>
                    <a:pt x="0" y="4120"/>
                  </a:lnTo>
                  <a:cubicBezTo>
                    <a:pt x="714" y="9680"/>
                    <a:pt x="881" y="16622"/>
                    <a:pt x="1810" y="17622"/>
                  </a:cubicBezTo>
                  <a:cubicBezTo>
                    <a:pt x="1817" y="17631"/>
                    <a:pt x="1827" y="17635"/>
                    <a:pt x="1841" y="17635"/>
                  </a:cubicBezTo>
                  <a:cubicBezTo>
                    <a:pt x="2014" y="17635"/>
                    <a:pt x="2695" y="16993"/>
                    <a:pt x="3346" y="16872"/>
                  </a:cubicBezTo>
                  <a:cubicBezTo>
                    <a:pt x="3374" y="16866"/>
                    <a:pt x="3404" y="16864"/>
                    <a:pt x="3437" y="16864"/>
                  </a:cubicBezTo>
                  <a:cubicBezTo>
                    <a:pt x="3799" y="16864"/>
                    <a:pt x="4418" y="17168"/>
                    <a:pt x="4548" y="17168"/>
                  </a:cubicBezTo>
                  <a:cubicBezTo>
                    <a:pt x="4562" y="17168"/>
                    <a:pt x="4570" y="17165"/>
                    <a:pt x="4572" y="17157"/>
                  </a:cubicBezTo>
                  <a:cubicBezTo>
                    <a:pt x="4727" y="16217"/>
                    <a:pt x="4417" y="10931"/>
                    <a:pt x="4215" y="9942"/>
                  </a:cubicBezTo>
                  <a:cubicBezTo>
                    <a:pt x="3739" y="7763"/>
                    <a:pt x="3798" y="4299"/>
                    <a:pt x="3739" y="3358"/>
                  </a:cubicBezTo>
                  <a:cubicBezTo>
                    <a:pt x="3631" y="1965"/>
                    <a:pt x="2619" y="727"/>
                    <a:pt x="23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9"/>
            <p:cNvSpPr/>
            <p:nvPr/>
          </p:nvSpPr>
          <p:spPr>
            <a:xfrm>
              <a:off x="7720213" y="2387613"/>
              <a:ext cx="91100" cy="394075"/>
            </a:xfrm>
            <a:custGeom>
              <a:rect b="b" l="l" r="r" t="t"/>
              <a:pathLst>
                <a:path extrusionOk="0" h="15763" w="3644">
                  <a:moveTo>
                    <a:pt x="108" y="1"/>
                  </a:moveTo>
                  <a:lnTo>
                    <a:pt x="0" y="2251"/>
                  </a:lnTo>
                  <a:cubicBezTo>
                    <a:pt x="727" y="7811"/>
                    <a:pt x="893" y="14741"/>
                    <a:pt x="1834" y="15753"/>
                  </a:cubicBezTo>
                  <a:cubicBezTo>
                    <a:pt x="1840" y="15759"/>
                    <a:pt x="1849" y="15762"/>
                    <a:pt x="1861" y="15762"/>
                  </a:cubicBezTo>
                  <a:cubicBezTo>
                    <a:pt x="1979" y="15762"/>
                    <a:pt x="2365" y="15444"/>
                    <a:pt x="2810" y="15205"/>
                  </a:cubicBezTo>
                  <a:cubicBezTo>
                    <a:pt x="2798" y="15086"/>
                    <a:pt x="2775" y="14860"/>
                    <a:pt x="2775" y="14634"/>
                  </a:cubicBezTo>
                  <a:cubicBezTo>
                    <a:pt x="2775" y="14336"/>
                    <a:pt x="3644" y="13991"/>
                    <a:pt x="3465" y="13931"/>
                  </a:cubicBezTo>
                  <a:cubicBezTo>
                    <a:pt x="3448" y="13926"/>
                    <a:pt x="3423" y="13923"/>
                    <a:pt x="3390" y="13923"/>
                  </a:cubicBezTo>
                  <a:cubicBezTo>
                    <a:pt x="3202" y="13923"/>
                    <a:pt x="2784" y="14006"/>
                    <a:pt x="2492" y="14006"/>
                  </a:cubicBezTo>
                  <a:cubicBezTo>
                    <a:pt x="2311" y="14006"/>
                    <a:pt x="2179" y="13974"/>
                    <a:pt x="2179" y="13872"/>
                  </a:cubicBezTo>
                  <a:cubicBezTo>
                    <a:pt x="2179" y="13574"/>
                    <a:pt x="2870" y="13634"/>
                    <a:pt x="3406" y="13336"/>
                  </a:cubicBezTo>
                  <a:cubicBezTo>
                    <a:pt x="2989" y="13098"/>
                    <a:pt x="2417" y="13157"/>
                    <a:pt x="2298" y="12812"/>
                  </a:cubicBezTo>
                  <a:cubicBezTo>
                    <a:pt x="2179" y="12455"/>
                    <a:pt x="2060" y="9824"/>
                    <a:pt x="1882" y="9240"/>
                  </a:cubicBezTo>
                  <a:cubicBezTo>
                    <a:pt x="1703" y="8669"/>
                    <a:pt x="2060" y="6895"/>
                    <a:pt x="1882" y="6252"/>
                  </a:cubicBezTo>
                  <a:cubicBezTo>
                    <a:pt x="1703" y="5609"/>
                    <a:pt x="941" y="727"/>
                    <a:pt x="941" y="25"/>
                  </a:cubicBez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9"/>
            <p:cNvSpPr/>
            <p:nvPr/>
          </p:nvSpPr>
          <p:spPr>
            <a:xfrm>
              <a:off x="7653238" y="2081038"/>
              <a:ext cx="151350" cy="21575"/>
            </a:xfrm>
            <a:custGeom>
              <a:rect b="b" l="l" r="r" t="t"/>
              <a:pathLst>
                <a:path extrusionOk="0" h="863" w="6054">
                  <a:moveTo>
                    <a:pt x="1310" y="0"/>
                  </a:moveTo>
                  <a:cubicBezTo>
                    <a:pt x="370" y="239"/>
                    <a:pt x="1" y="310"/>
                    <a:pt x="358" y="548"/>
                  </a:cubicBezTo>
                  <a:cubicBezTo>
                    <a:pt x="586" y="701"/>
                    <a:pt x="2862" y="863"/>
                    <a:pt x="4465" y="863"/>
                  </a:cubicBezTo>
                  <a:cubicBezTo>
                    <a:pt x="5365" y="863"/>
                    <a:pt x="6053" y="812"/>
                    <a:pt x="6049" y="679"/>
                  </a:cubicBezTo>
                  <a:cubicBezTo>
                    <a:pt x="6026" y="330"/>
                    <a:pt x="5000" y="72"/>
                    <a:pt x="3707" y="72"/>
                  </a:cubicBezTo>
                  <a:cubicBezTo>
                    <a:pt x="3678" y="72"/>
                    <a:pt x="3649" y="72"/>
                    <a:pt x="3620" y="72"/>
                  </a:cubicBezTo>
                  <a:cubicBezTo>
                    <a:pt x="3431" y="77"/>
                    <a:pt x="3249" y="79"/>
                    <a:pt x="3076" y="79"/>
                  </a:cubicBezTo>
                  <a:cubicBezTo>
                    <a:pt x="2036" y="79"/>
                    <a:pt x="1310" y="0"/>
                    <a:pt x="13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9"/>
            <p:cNvSpPr/>
            <p:nvPr/>
          </p:nvSpPr>
          <p:spPr>
            <a:xfrm>
              <a:off x="7617213" y="2743563"/>
              <a:ext cx="77425" cy="62350"/>
            </a:xfrm>
            <a:custGeom>
              <a:rect b="b" l="l" r="r" t="t"/>
              <a:pathLst>
                <a:path extrusionOk="0" h="2494" w="3097">
                  <a:moveTo>
                    <a:pt x="1722" y="1"/>
                  </a:moveTo>
                  <a:cubicBezTo>
                    <a:pt x="1464" y="1"/>
                    <a:pt x="1242" y="34"/>
                    <a:pt x="1192" y="134"/>
                  </a:cubicBezTo>
                  <a:cubicBezTo>
                    <a:pt x="1084" y="372"/>
                    <a:pt x="1061" y="943"/>
                    <a:pt x="584" y="1122"/>
                  </a:cubicBezTo>
                  <a:cubicBezTo>
                    <a:pt x="108" y="1301"/>
                    <a:pt x="1" y="1848"/>
                    <a:pt x="227" y="2241"/>
                  </a:cubicBezTo>
                  <a:cubicBezTo>
                    <a:pt x="303" y="2365"/>
                    <a:pt x="931" y="2494"/>
                    <a:pt x="1495" y="2494"/>
                  </a:cubicBezTo>
                  <a:cubicBezTo>
                    <a:pt x="1903" y="2494"/>
                    <a:pt x="2277" y="2426"/>
                    <a:pt x="2382" y="2241"/>
                  </a:cubicBezTo>
                  <a:cubicBezTo>
                    <a:pt x="2382" y="2241"/>
                    <a:pt x="2465" y="1967"/>
                    <a:pt x="2704" y="1765"/>
                  </a:cubicBezTo>
                  <a:cubicBezTo>
                    <a:pt x="3097" y="1443"/>
                    <a:pt x="2882" y="158"/>
                    <a:pt x="2644" y="98"/>
                  </a:cubicBezTo>
                  <a:cubicBezTo>
                    <a:pt x="2506" y="63"/>
                    <a:pt x="2079" y="1"/>
                    <a:pt x="17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9"/>
            <p:cNvSpPr/>
            <p:nvPr/>
          </p:nvSpPr>
          <p:spPr>
            <a:xfrm>
              <a:off x="7626438" y="2340888"/>
              <a:ext cx="111050" cy="440350"/>
            </a:xfrm>
            <a:custGeom>
              <a:rect b="b" l="l" r="r" t="t"/>
              <a:pathLst>
                <a:path extrusionOk="0" h="17614" w="4442">
                  <a:moveTo>
                    <a:pt x="2192" y="1"/>
                  </a:moveTo>
                  <a:cubicBezTo>
                    <a:pt x="1966" y="727"/>
                    <a:pt x="692" y="1548"/>
                    <a:pt x="596" y="2941"/>
                  </a:cubicBezTo>
                  <a:cubicBezTo>
                    <a:pt x="537" y="3894"/>
                    <a:pt x="894" y="8014"/>
                    <a:pt x="418" y="10192"/>
                  </a:cubicBezTo>
                  <a:cubicBezTo>
                    <a:pt x="215" y="11192"/>
                    <a:pt x="1" y="15729"/>
                    <a:pt x="61" y="17169"/>
                  </a:cubicBezTo>
                  <a:cubicBezTo>
                    <a:pt x="61" y="17181"/>
                    <a:pt x="73" y="17186"/>
                    <a:pt x="95" y="17186"/>
                  </a:cubicBezTo>
                  <a:cubicBezTo>
                    <a:pt x="235" y="17186"/>
                    <a:pt x="775" y="16981"/>
                    <a:pt x="1106" y="16981"/>
                  </a:cubicBezTo>
                  <a:cubicBezTo>
                    <a:pt x="1146" y="16981"/>
                    <a:pt x="1183" y="16984"/>
                    <a:pt x="1215" y="16991"/>
                  </a:cubicBezTo>
                  <a:cubicBezTo>
                    <a:pt x="1855" y="17110"/>
                    <a:pt x="2533" y="17614"/>
                    <a:pt x="2722" y="17614"/>
                  </a:cubicBezTo>
                  <a:cubicBezTo>
                    <a:pt x="2741" y="17614"/>
                    <a:pt x="2755" y="17609"/>
                    <a:pt x="2763" y="17598"/>
                  </a:cubicBezTo>
                  <a:cubicBezTo>
                    <a:pt x="3561" y="16634"/>
                    <a:pt x="3823" y="9919"/>
                    <a:pt x="4382" y="4346"/>
                  </a:cubicBezTo>
                  <a:lnTo>
                    <a:pt x="4442" y="13"/>
                  </a:lnTo>
                  <a:lnTo>
                    <a:pt x="21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9"/>
            <p:cNvSpPr/>
            <p:nvPr/>
          </p:nvSpPr>
          <p:spPr>
            <a:xfrm>
              <a:off x="7697588" y="2114963"/>
              <a:ext cx="66025" cy="124425"/>
            </a:xfrm>
            <a:custGeom>
              <a:rect b="b" l="l" r="r" t="t"/>
              <a:pathLst>
                <a:path extrusionOk="0" h="4977" w="2641">
                  <a:moveTo>
                    <a:pt x="298" y="1"/>
                  </a:moveTo>
                  <a:lnTo>
                    <a:pt x="1" y="2144"/>
                  </a:lnTo>
                  <a:cubicBezTo>
                    <a:pt x="1" y="2144"/>
                    <a:pt x="894" y="4811"/>
                    <a:pt x="1548" y="4966"/>
                  </a:cubicBezTo>
                  <a:cubicBezTo>
                    <a:pt x="1578" y="4973"/>
                    <a:pt x="1608" y="4977"/>
                    <a:pt x="1637" y="4977"/>
                  </a:cubicBezTo>
                  <a:cubicBezTo>
                    <a:pt x="2242" y="4977"/>
                    <a:pt x="2640" y="3386"/>
                    <a:pt x="2572" y="2965"/>
                  </a:cubicBezTo>
                  <a:cubicBezTo>
                    <a:pt x="2513" y="2525"/>
                    <a:pt x="2096" y="132"/>
                    <a:pt x="2096" y="132"/>
                  </a:cubicBezTo>
                  <a:lnTo>
                    <a:pt x="298" y="1"/>
                  </a:ln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9"/>
            <p:cNvSpPr/>
            <p:nvPr/>
          </p:nvSpPr>
          <p:spPr>
            <a:xfrm>
              <a:off x="7733613" y="2119738"/>
              <a:ext cx="37475" cy="130875"/>
            </a:xfrm>
            <a:custGeom>
              <a:rect b="b" l="l" r="r" t="t"/>
              <a:pathLst>
                <a:path extrusionOk="0" h="5235" w="1499">
                  <a:moveTo>
                    <a:pt x="465" y="0"/>
                  </a:moveTo>
                  <a:lnTo>
                    <a:pt x="0" y="5227"/>
                  </a:lnTo>
                  <a:cubicBezTo>
                    <a:pt x="22" y="5232"/>
                    <a:pt x="43" y="5234"/>
                    <a:pt x="65" y="5234"/>
                  </a:cubicBezTo>
                  <a:cubicBezTo>
                    <a:pt x="710" y="5234"/>
                    <a:pt x="1498" y="3260"/>
                    <a:pt x="1441" y="2846"/>
                  </a:cubicBezTo>
                  <a:cubicBezTo>
                    <a:pt x="1381" y="2417"/>
                    <a:pt x="691" y="119"/>
                    <a:pt x="691" y="119"/>
                  </a:cubicBezTo>
                  <a:lnTo>
                    <a:pt x="465" y="0"/>
                  </a:ln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9"/>
            <p:cNvSpPr/>
            <p:nvPr/>
          </p:nvSpPr>
          <p:spPr>
            <a:xfrm>
              <a:off x="7625263" y="2158738"/>
              <a:ext cx="132175" cy="298800"/>
            </a:xfrm>
            <a:custGeom>
              <a:rect b="b" l="l" r="r" t="t"/>
              <a:pathLst>
                <a:path extrusionOk="0" h="11952" w="5287">
                  <a:moveTo>
                    <a:pt x="2763" y="0"/>
                  </a:moveTo>
                  <a:cubicBezTo>
                    <a:pt x="2763" y="0"/>
                    <a:pt x="2167" y="238"/>
                    <a:pt x="1108" y="655"/>
                  </a:cubicBezTo>
                  <a:cubicBezTo>
                    <a:pt x="358" y="953"/>
                    <a:pt x="572" y="1048"/>
                    <a:pt x="524" y="1453"/>
                  </a:cubicBezTo>
                  <a:cubicBezTo>
                    <a:pt x="477" y="1834"/>
                    <a:pt x="536" y="4334"/>
                    <a:pt x="631" y="4763"/>
                  </a:cubicBezTo>
                  <a:cubicBezTo>
                    <a:pt x="715" y="5203"/>
                    <a:pt x="893" y="6132"/>
                    <a:pt x="572" y="7406"/>
                  </a:cubicBezTo>
                  <a:cubicBezTo>
                    <a:pt x="536" y="7537"/>
                    <a:pt x="0" y="11692"/>
                    <a:pt x="238" y="11811"/>
                  </a:cubicBezTo>
                  <a:cubicBezTo>
                    <a:pt x="487" y="11924"/>
                    <a:pt x="1233" y="11951"/>
                    <a:pt x="2055" y="11951"/>
                  </a:cubicBezTo>
                  <a:cubicBezTo>
                    <a:pt x="2824" y="11951"/>
                    <a:pt x="3661" y="11927"/>
                    <a:pt x="4220" y="11927"/>
                  </a:cubicBezTo>
                  <a:cubicBezTo>
                    <a:pt x="4324" y="11927"/>
                    <a:pt x="4418" y="11928"/>
                    <a:pt x="4501" y="11930"/>
                  </a:cubicBezTo>
                  <a:cubicBezTo>
                    <a:pt x="4501" y="10299"/>
                    <a:pt x="4441" y="4512"/>
                    <a:pt x="4799" y="3715"/>
                  </a:cubicBezTo>
                  <a:cubicBezTo>
                    <a:pt x="5287" y="2655"/>
                    <a:pt x="4763" y="1060"/>
                    <a:pt x="4453" y="893"/>
                  </a:cubicBezTo>
                  <a:cubicBezTo>
                    <a:pt x="4370" y="857"/>
                    <a:pt x="2763" y="0"/>
                    <a:pt x="27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9"/>
            <p:cNvSpPr/>
            <p:nvPr/>
          </p:nvSpPr>
          <p:spPr>
            <a:xfrm>
              <a:off x="7714963" y="2161113"/>
              <a:ext cx="122475" cy="296625"/>
            </a:xfrm>
            <a:custGeom>
              <a:rect b="b" l="l" r="r" t="t"/>
              <a:pathLst>
                <a:path extrusionOk="0" h="11865" w="4899">
                  <a:moveTo>
                    <a:pt x="1842" y="0"/>
                  </a:moveTo>
                  <a:cubicBezTo>
                    <a:pt x="1615" y="405"/>
                    <a:pt x="1401" y="346"/>
                    <a:pt x="1330" y="429"/>
                  </a:cubicBezTo>
                  <a:cubicBezTo>
                    <a:pt x="1186" y="628"/>
                    <a:pt x="1032" y="692"/>
                    <a:pt x="881" y="692"/>
                  </a:cubicBezTo>
                  <a:cubicBezTo>
                    <a:pt x="604" y="692"/>
                    <a:pt x="338" y="473"/>
                    <a:pt x="174" y="473"/>
                  </a:cubicBezTo>
                  <a:cubicBezTo>
                    <a:pt x="65" y="473"/>
                    <a:pt x="1" y="570"/>
                    <a:pt x="8" y="893"/>
                  </a:cubicBezTo>
                  <a:cubicBezTo>
                    <a:pt x="8" y="1977"/>
                    <a:pt x="1115" y="4941"/>
                    <a:pt x="937" y="11859"/>
                  </a:cubicBezTo>
                  <a:cubicBezTo>
                    <a:pt x="1288" y="11861"/>
                    <a:pt x="1670" y="11865"/>
                    <a:pt x="2052" y="11865"/>
                  </a:cubicBezTo>
                  <a:cubicBezTo>
                    <a:pt x="3470" y="11865"/>
                    <a:pt x="4898" y="11815"/>
                    <a:pt x="4842" y="11478"/>
                  </a:cubicBezTo>
                  <a:cubicBezTo>
                    <a:pt x="4544" y="9871"/>
                    <a:pt x="3782" y="5418"/>
                    <a:pt x="3878" y="4989"/>
                  </a:cubicBezTo>
                  <a:cubicBezTo>
                    <a:pt x="3961" y="4548"/>
                    <a:pt x="3782" y="1441"/>
                    <a:pt x="3735" y="1036"/>
                  </a:cubicBezTo>
                  <a:cubicBezTo>
                    <a:pt x="3699" y="655"/>
                    <a:pt x="3628" y="703"/>
                    <a:pt x="2889" y="405"/>
                  </a:cubicBezTo>
                  <a:cubicBezTo>
                    <a:pt x="1889" y="12"/>
                    <a:pt x="1842" y="0"/>
                    <a:pt x="1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9"/>
            <p:cNvSpPr/>
            <p:nvPr/>
          </p:nvSpPr>
          <p:spPr>
            <a:xfrm>
              <a:off x="7695338" y="2040813"/>
              <a:ext cx="81750" cy="110200"/>
            </a:xfrm>
            <a:custGeom>
              <a:rect b="b" l="l" r="r" t="t"/>
              <a:pathLst>
                <a:path extrusionOk="0" h="4408" w="3270">
                  <a:moveTo>
                    <a:pt x="1495" y="1"/>
                  </a:moveTo>
                  <a:cubicBezTo>
                    <a:pt x="0" y="1"/>
                    <a:pt x="101" y="980"/>
                    <a:pt x="55" y="2062"/>
                  </a:cubicBezTo>
                  <a:cubicBezTo>
                    <a:pt x="19" y="3157"/>
                    <a:pt x="650" y="4300"/>
                    <a:pt x="1472" y="4396"/>
                  </a:cubicBezTo>
                  <a:cubicBezTo>
                    <a:pt x="1547" y="4404"/>
                    <a:pt x="1617" y="4408"/>
                    <a:pt x="1684" y="4408"/>
                  </a:cubicBezTo>
                  <a:cubicBezTo>
                    <a:pt x="2567" y="4408"/>
                    <a:pt x="2727" y="3697"/>
                    <a:pt x="2960" y="2955"/>
                  </a:cubicBezTo>
                  <a:cubicBezTo>
                    <a:pt x="3091" y="2872"/>
                    <a:pt x="3139" y="2622"/>
                    <a:pt x="3198" y="2360"/>
                  </a:cubicBezTo>
                  <a:cubicBezTo>
                    <a:pt x="3258" y="2038"/>
                    <a:pt x="3270" y="1776"/>
                    <a:pt x="3115" y="1740"/>
                  </a:cubicBezTo>
                  <a:cubicBezTo>
                    <a:pt x="3127" y="847"/>
                    <a:pt x="2889" y="50"/>
                    <a:pt x="1603" y="2"/>
                  </a:cubicBezTo>
                  <a:cubicBezTo>
                    <a:pt x="1566" y="1"/>
                    <a:pt x="1530" y="1"/>
                    <a:pt x="1495"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9"/>
            <p:cNvSpPr/>
            <p:nvPr/>
          </p:nvSpPr>
          <p:spPr>
            <a:xfrm>
              <a:off x="7688663" y="2040838"/>
              <a:ext cx="53600" cy="111200"/>
            </a:xfrm>
            <a:custGeom>
              <a:rect b="b" l="l" r="r" t="t"/>
              <a:pathLst>
                <a:path extrusionOk="0" h="4448" w="2144">
                  <a:moveTo>
                    <a:pt x="1781" y="1"/>
                  </a:moveTo>
                  <a:cubicBezTo>
                    <a:pt x="473" y="1"/>
                    <a:pt x="357" y="718"/>
                    <a:pt x="322" y="1608"/>
                  </a:cubicBezTo>
                  <a:cubicBezTo>
                    <a:pt x="298" y="1608"/>
                    <a:pt x="286" y="1597"/>
                    <a:pt x="250" y="1597"/>
                  </a:cubicBezTo>
                  <a:cubicBezTo>
                    <a:pt x="0" y="1608"/>
                    <a:pt x="12" y="1894"/>
                    <a:pt x="12" y="2263"/>
                  </a:cubicBezTo>
                  <a:cubicBezTo>
                    <a:pt x="24" y="2573"/>
                    <a:pt x="167" y="2906"/>
                    <a:pt x="369" y="2966"/>
                  </a:cubicBezTo>
                  <a:cubicBezTo>
                    <a:pt x="477" y="4002"/>
                    <a:pt x="1096" y="4359"/>
                    <a:pt x="1703" y="4395"/>
                  </a:cubicBezTo>
                  <a:cubicBezTo>
                    <a:pt x="1703" y="4395"/>
                    <a:pt x="1694" y="4447"/>
                    <a:pt x="1827" y="4447"/>
                  </a:cubicBezTo>
                  <a:cubicBezTo>
                    <a:pt x="1849" y="4447"/>
                    <a:pt x="1875" y="4446"/>
                    <a:pt x="1905" y="4442"/>
                  </a:cubicBezTo>
                  <a:cubicBezTo>
                    <a:pt x="1572" y="4347"/>
                    <a:pt x="1262" y="3430"/>
                    <a:pt x="1334" y="2680"/>
                  </a:cubicBezTo>
                  <a:cubicBezTo>
                    <a:pt x="1429" y="1775"/>
                    <a:pt x="1608" y="1013"/>
                    <a:pt x="2144" y="656"/>
                  </a:cubicBezTo>
                  <a:lnTo>
                    <a:pt x="1846" y="1"/>
                  </a:lnTo>
                  <a:cubicBezTo>
                    <a:pt x="1824" y="1"/>
                    <a:pt x="1802" y="1"/>
                    <a:pt x="1781"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9"/>
            <p:cNvSpPr/>
            <p:nvPr/>
          </p:nvSpPr>
          <p:spPr>
            <a:xfrm>
              <a:off x="7685388" y="2036513"/>
              <a:ext cx="57175" cy="60625"/>
            </a:xfrm>
            <a:custGeom>
              <a:rect b="b" l="l" r="r" t="t"/>
              <a:pathLst>
                <a:path extrusionOk="0" h="2425" w="2287">
                  <a:moveTo>
                    <a:pt x="1300" y="0"/>
                  </a:moveTo>
                  <a:cubicBezTo>
                    <a:pt x="1059" y="0"/>
                    <a:pt x="734" y="126"/>
                    <a:pt x="536" y="305"/>
                  </a:cubicBezTo>
                  <a:cubicBezTo>
                    <a:pt x="298" y="519"/>
                    <a:pt x="48" y="996"/>
                    <a:pt x="24" y="1472"/>
                  </a:cubicBezTo>
                  <a:cubicBezTo>
                    <a:pt x="0" y="1948"/>
                    <a:pt x="143" y="2424"/>
                    <a:pt x="143" y="2424"/>
                  </a:cubicBezTo>
                  <a:lnTo>
                    <a:pt x="203" y="2103"/>
                  </a:lnTo>
                  <a:cubicBezTo>
                    <a:pt x="203" y="2103"/>
                    <a:pt x="279" y="2048"/>
                    <a:pt x="384" y="2048"/>
                  </a:cubicBezTo>
                  <a:cubicBezTo>
                    <a:pt x="416" y="2048"/>
                    <a:pt x="452" y="2053"/>
                    <a:pt x="489" y="2067"/>
                  </a:cubicBezTo>
                  <a:cubicBezTo>
                    <a:pt x="560" y="2091"/>
                    <a:pt x="631" y="2270"/>
                    <a:pt x="691" y="2282"/>
                  </a:cubicBezTo>
                  <a:cubicBezTo>
                    <a:pt x="735" y="2299"/>
                    <a:pt x="772" y="2310"/>
                    <a:pt x="803" y="2310"/>
                  </a:cubicBezTo>
                  <a:cubicBezTo>
                    <a:pt x="814" y="2310"/>
                    <a:pt x="824" y="2309"/>
                    <a:pt x="834" y="2305"/>
                  </a:cubicBezTo>
                  <a:cubicBezTo>
                    <a:pt x="965" y="2270"/>
                    <a:pt x="1084" y="1770"/>
                    <a:pt x="1310" y="1508"/>
                  </a:cubicBezTo>
                  <a:cubicBezTo>
                    <a:pt x="1513" y="1274"/>
                    <a:pt x="1850" y="1231"/>
                    <a:pt x="2070" y="1231"/>
                  </a:cubicBezTo>
                  <a:cubicBezTo>
                    <a:pt x="2198" y="1231"/>
                    <a:pt x="2286" y="1246"/>
                    <a:pt x="2286" y="1246"/>
                  </a:cubicBezTo>
                  <a:lnTo>
                    <a:pt x="1501" y="43"/>
                  </a:lnTo>
                  <a:cubicBezTo>
                    <a:pt x="1448" y="14"/>
                    <a:pt x="1378" y="0"/>
                    <a:pt x="1300" y="0"/>
                  </a:cubicBezTo>
                  <a:close/>
                </a:path>
              </a:pathLst>
            </a:custGeom>
            <a:solidFill>
              <a:srgbClr val="2F0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9"/>
            <p:cNvSpPr/>
            <p:nvPr/>
          </p:nvSpPr>
          <p:spPr>
            <a:xfrm>
              <a:off x="7717538" y="2032638"/>
              <a:ext cx="63425" cy="59725"/>
            </a:xfrm>
            <a:custGeom>
              <a:rect b="b" l="l" r="r" t="t"/>
              <a:pathLst>
                <a:path extrusionOk="0" h="2389" w="2537">
                  <a:moveTo>
                    <a:pt x="639" y="1"/>
                  </a:moveTo>
                  <a:cubicBezTo>
                    <a:pt x="404" y="1"/>
                    <a:pt x="185" y="52"/>
                    <a:pt x="96" y="210"/>
                  </a:cubicBezTo>
                  <a:cubicBezTo>
                    <a:pt x="0" y="365"/>
                    <a:pt x="167" y="770"/>
                    <a:pt x="167" y="770"/>
                  </a:cubicBezTo>
                  <a:cubicBezTo>
                    <a:pt x="320" y="947"/>
                    <a:pt x="322" y="1568"/>
                    <a:pt x="738" y="1568"/>
                  </a:cubicBezTo>
                  <a:cubicBezTo>
                    <a:pt x="742" y="1568"/>
                    <a:pt x="746" y="1568"/>
                    <a:pt x="750" y="1567"/>
                  </a:cubicBezTo>
                  <a:cubicBezTo>
                    <a:pt x="818" y="1564"/>
                    <a:pt x="891" y="1562"/>
                    <a:pt x="966" y="1562"/>
                  </a:cubicBezTo>
                  <a:cubicBezTo>
                    <a:pt x="1366" y="1562"/>
                    <a:pt x="1829" y="1618"/>
                    <a:pt x="1929" y="1758"/>
                  </a:cubicBezTo>
                  <a:cubicBezTo>
                    <a:pt x="2120" y="2008"/>
                    <a:pt x="2120" y="2389"/>
                    <a:pt x="2120" y="2389"/>
                  </a:cubicBezTo>
                  <a:lnTo>
                    <a:pt x="2346" y="2282"/>
                  </a:lnTo>
                  <a:cubicBezTo>
                    <a:pt x="2346" y="2282"/>
                    <a:pt x="2536" y="1591"/>
                    <a:pt x="2262" y="1032"/>
                  </a:cubicBezTo>
                  <a:cubicBezTo>
                    <a:pt x="2060" y="615"/>
                    <a:pt x="1893" y="270"/>
                    <a:pt x="1370" y="127"/>
                  </a:cubicBezTo>
                  <a:cubicBezTo>
                    <a:pt x="1250" y="80"/>
                    <a:pt x="932" y="1"/>
                    <a:pt x="639" y="1"/>
                  </a:cubicBezTo>
                  <a:close/>
                </a:path>
              </a:pathLst>
            </a:custGeom>
            <a:solidFill>
              <a:srgbClr val="750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9"/>
            <p:cNvSpPr/>
            <p:nvPr/>
          </p:nvSpPr>
          <p:spPr>
            <a:xfrm>
              <a:off x="7646088" y="2484663"/>
              <a:ext cx="83975" cy="300350"/>
            </a:xfrm>
            <a:custGeom>
              <a:rect b="b" l="l" r="r" t="t"/>
              <a:pathLst>
                <a:path extrusionOk="0" h="12014" w="3359">
                  <a:moveTo>
                    <a:pt x="3299" y="0"/>
                  </a:moveTo>
                  <a:cubicBezTo>
                    <a:pt x="3001" y="941"/>
                    <a:pt x="2620" y="3298"/>
                    <a:pt x="2382" y="4287"/>
                  </a:cubicBezTo>
                  <a:cubicBezTo>
                    <a:pt x="2144" y="5287"/>
                    <a:pt x="2013" y="5418"/>
                    <a:pt x="1787" y="5775"/>
                  </a:cubicBezTo>
                  <a:cubicBezTo>
                    <a:pt x="1549" y="6132"/>
                    <a:pt x="2144" y="7656"/>
                    <a:pt x="1525" y="9216"/>
                  </a:cubicBezTo>
                  <a:cubicBezTo>
                    <a:pt x="1413" y="9502"/>
                    <a:pt x="1047" y="9570"/>
                    <a:pt x="723" y="9570"/>
                  </a:cubicBezTo>
                  <a:cubicBezTo>
                    <a:pt x="428" y="9570"/>
                    <a:pt x="168" y="9514"/>
                    <a:pt x="167" y="9513"/>
                  </a:cubicBezTo>
                  <a:lnTo>
                    <a:pt x="167" y="9513"/>
                  </a:lnTo>
                  <a:cubicBezTo>
                    <a:pt x="168" y="9514"/>
                    <a:pt x="1227" y="9752"/>
                    <a:pt x="1287" y="9990"/>
                  </a:cubicBezTo>
                  <a:cubicBezTo>
                    <a:pt x="1346" y="10228"/>
                    <a:pt x="465" y="10347"/>
                    <a:pt x="465" y="10347"/>
                  </a:cubicBezTo>
                  <a:cubicBezTo>
                    <a:pt x="465" y="10347"/>
                    <a:pt x="1465" y="10347"/>
                    <a:pt x="1584" y="10764"/>
                  </a:cubicBezTo>
                  <a:cubicBezTo>
                    <a:pt x="1629" y="10921"/>
                    <a:pt x="1416" y="10959"/>
                    <a:pt x="1132" y="10959"/>
                  </a:cubicBezTo>
                  <a:cubicBezTo>
                    <a:pt x="856" y="10959"/>
                    <a:pt x="513" y="10923"/>
                    <a:pt x="278" y="10923"/>
                  </a:cubicBezTo>
                  <a:cubicBezTo>
                    <a:pt x="113" y="10923"/>
                    <a:pt x="1" y="10941"/>
                    <a:pt x="1" y="11002"/>
                  </a:cubicBezTo>
                  <a:cubicBezTo>
                    <a:pt x="1" y="11240"/>
                    <a:pt x="1465" y="11597"/>
                    <a:pt x="1989" y="12014"/>
                  </a:cubicBezTo>
                  <a:cubicBezTo>
                    <a:pt x="2965" y="10299"/>
                    <a:pt x="3358" y="3787"/>
                    <a:pt x="3358" y="2846"/>
                  </a:cubicBezTo>
                  <a:cubicBezTo>
                    <a:pt x="3335" y="1882"/>
                    <a:pt x="3299" y="0"/>
                    <a:pt x="32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9"/>
            <p:cNvSpPr/>
            <p:nvPr/>
          </p:nvSpPr>
          <p:spPr>
            <a:xfrm>
              <a:off x="7619313" y="2469763"/>
              <a:ext cx="33950" cy="100200"/>
            </a:xfrm>
            <a:custGeom>
              <a:rect b="b" l="l" r="r" t="t"/>
              <a:pathLst>
                <a:path extrusionOk="0" h="4008" w="1358">
                  <a:moveTo>
                    <a:pt x="988" y="0"/>
                  </a:moveTo>
                  <a:cubicBezTo>
                    <a:pt x="635" y="0"/>
                    <a:pt x="298" y="1525"/>
                    <a:pt x="298" y="1525"/>
                  </a:cubicBezTo>
                  <a:cubicBezTo>
                    <a:pt x="298" y="1525"/>
                    <a:pt x="598" y="1405"/>
                    <a:pt x="652" y="1405"/>
                  </a:cubicBezTo>
                  <a:cubicBezTo>
                    <a:pt x="662" y="1405"/>
                    <a:pt x="664" y="1409"/>
                    <a:pt x="655" y="1418"/>
                  </a:cubicBezTo>
                  <a:cubicBezTo>
                    <a:pt x="596" y="1477"/>
                    <a:pt x="0" y="3537"/>
                    <a:pt x="60" y="3835"/>
                  </a:cubicBezTo>
                  <a:cubicBezTo>
                    <a:pt x="87" y="3970"/>
                    <a:pt x="247" y="4007"/>
                    <a:pt x="435" y="4007"/>
                  </a:cubicBezTo>
                  <a:cubicBezTo>
                    <a:pt x="662" y="4007"/>
                    <a:pt x="930" y="3954"/>
                    <a:pt x="1060" y="3954"/>
                  </a:cubicBezTo>
                  <a:cubicBezTo>
                    <a:pt x="1298" y="3954"/>
                    <a:pt x="1298" y="1835"/>
                    <a:pt x="1358" y="1192"/>
                  </a:cubicBezTo>
                  <a:lnTo>
                    <a:pt x="1358" y="61"/>
                  </a:lnTo>
                  <a:lnTo>
                    <a:pt x="1000" y="1"/>
                  </a:lnTo>
                  <a:cubicBezTo>
                    <a:pt x="996" y="1"/>
                    <a:pt x="992" y="0"/>
                    <a:pt x="9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9"/>
            <p:cNvSpPr/>
            <p:nvPr/>
          </p:nvSpPr>
          <p:spPr>
            <a:xfrm>
              <a:off x="7811288" y="2464613"/>
              <a:ext cx="33475" cy="97525"/>
            </a:xfrm>
            <a:custGeom>
              <a:rect b="b" l="l" r="r" t="t"/>
              <a:pathLst>
                <a:path extrusionOk="0" h="3901" w="1339">
                  <a:moveTo>
                    <a:pt x="283" y="1"/>
                  </a:moveTo>
                  <a:cubicBezTo>
                    <a:pt x="272" y="1"/>
                    <a:pt x="261" y="2"/>
                    <a:pt x="251" y="5"/>
                  </a:cubicBezTo>
                  <a:cubicBezTo>
                    <a:pt x="175" y="24"/>
                    <a:pt x="119" y="29"/>
                    <a:pt x="80" y="29"/>
                  </a:cubicBezTo>
                  <a:cubicBezTo>
                    <a:pt x="22" y="29"/>
                    <a:pt x="1" y="17"/>
                    <a:pt x="1" y="17"/>
                  </a:cubicBezTo>
                  <a:lnTo>
                    <a:pt x="1" y="1148"/>
                  </a:lnTo>
                  <a:cubicBezTo>
                    <a:pt x="60" y="1791"/>
                    <a:pt x="60" y="3898"/>
                    <a:pt x="298" y="3898"/>
                  </a:cubicBezTo>
                  <a:cubicBezTo>
                    <a:pt x="358" y="3898"/>
                    <a:pt x="446" y="3901"/>
                    <a:pt x="545" y="3901"/>
                  </a:cubicBezTo>
                  <a:cubicBezTo>
                    <a:pt x="842" y="3901"/>
                    <a:pt x="1242" y="3874"/>
                    <a:pt x="1287" y="3660"/>
                  </a:cubicBezTo>
                  <a:cubicBezTo>
                    <a:pt x="1338" y="3401"/>
                    <a:pt x="905" y="1913"/>
                    <a:pt x="751" y="1486"/>
                  </a:cubicBezTo>
                  <a:lnTo>
                    <a:pt x="751" y="1486"/>
                  </a:lnTo>
                  <a:cubicBezTo>
                    <a:pt x="768" y="1500"/>
                    <a:pt x="787" y="1512"/>
                    <a:pt x="810" y="1517"/>
                  </a:cubicBezTo>
                  <a:cubicBezTo>
                    <a:pt x="815" y="1519"/>
                    <a:pt x="821" y="1520"/>
                    <a:pt x="827" y="1520"/>
                  </a:cubicBezTo>
                  <a:cubicBezTo>
                    <a:pt x="915" y="1520"/>
                    <a:pt x="1072" y="1279"/>
                    <a:pt x="1072" y="1279"/>
                  </a:cubicBezTo>
                  <a:cubicBezTo>
                    <a:pt x="1072" y="1279"/>
                    <a:pt x="635"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9"/>
            <p:cNvSpPr/>
            <p:nvPr/>
          </p:nvSpPr>
          <p:spPr>
            <a:xfrm>
              <a:off x="7685688" y="2082263"/>
              <a:ext cx="55075" cy="77700"/>
            </a:xfrm>
            <a:custGeom>
              <a:rect b="b" l="l" r="r" t="t"/>
              <a:pathLst>
                <a:path extrusionOk="0" h="3108" w="2203">
                  <a:moveTo>
                    <a:pt x="202" y="1"/>
                  </a:moveTo>
                  <a:cubicBezTo>
                    <a:pt x="152" y="1"/>
                    <a:pt x="109" y="22"/>
                    <a:pt x="84" y="82"/>
                  </a:cubicBezTo>
                  <a:cubicBezTo>
                    <a:pt x="0" y="297"/>
                    <a:pt x="191" y="1023"/>
                    <a:pt x="417" y="1773"/>
                  </a:cubicBezTo>
                  <a:cubicBezTo>
                    <a:pt x="806" y="3048"/>
                    <a:pt x="1892" y="3107"/>
                    <a:pt x="2089" y="3107"/>
                  </a:cubicBezTo>
                  <a:cubicBezTo>
                    <a:pt x="2109" y="3107"/>
                    <a:pt x="2120" y="3107"/>
                    <a:pt x="2120" y="3107"/>
                  </a:cubicBezTo>
                  <a:lnTo>
                    <a:pt x="2203" y="2940"/>
                  </a:lnTo>
                  <a:cubicBezTo>
                    <a:pt x="1120" y="2904"/>
                    <a:pt x="786" y="1773"/>
                    <a:pt x="715" y="1499"/>
                  </a:cubicBezTo>
                  <a:cubicBezTo>
                    <a:pt x="596" y="1094"/>
                    <a:pt x="477" y="618"/>
                    <a:pt x="465" y="118"/>
                  </a:cubicBezTo>
                  <a:cubicBezTo>
                    <a:pt x="465" y="118"/>
                    <a:pt x="318" y="1"/>
                    <a:pt x="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9"/>
            <p:cNvSpPr/>
            <p:nvPr/>
          </p:nvSpPr>
          <p:spPr>
            <a:xfrm>
              <a:off x="7738963" y="2090263"/>
              <a:ext cx="42300" cy="70425"/>
            </a:xfrm>
            <a:custGeom>
              <a:rect b="b" l="l" r="r" t="t"/>
              <a:pathLst>
                <a:path extrusionOk="0" h="2817" w="1692">
                  <a:moveTo>
                    <a:pt x="1477" y="1"/>
                  </a:moveTo>
                  <a:cubicBezTo>
                    <a:pt x="1477" y="1"/>
                    <a:pt x="1132" y="1572"/>
                    <a:pt x="846" y="2072"/>
                  </a:cubicBezTo>
                  <a:cubicBezTo>
                    <a:pt x="727" y="2287"/>
                    <a:pt x="12" y="2584"/>
                    <a:pt x="12" y="2584"/>
                  </a:cubicBezTo>
                  <a:cubicBezTo>
                    <a:pt x="12" y="2584"/>
                    <a:pt x="1" y="2644"/>
                    <a:pt x="1" y="2787"/>
                  </a:cubicBezTo>
                  <a:cubicBezTo>
                    <a:pt x="21" y="2807"/>
                    <a:pt x="50" y="2816"/>
                    <a:pt x="86" y="2816"/>
                  </a:cubicBezTo>
                  <a:cubicBezTo>
                    <a:pt x="281" y="2816"/>
                    <a:pt x="678" y="2542"/>
                    <a:pt x="929" y="2310"/>
                  </a:cubicBezTo>
                  <a:cubicBezTo>
                    <a:pt x="1227" y="2048"/>
                    <a:pt x="1667" y="441"/>
                    <a:pt x="1691" y="96"/>
                  </a:cubicBezTo>
                  <a:lnTo>
                    <a:pt x="1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9"/>
            <p:cNvSpPr/>
            <p:nvPr/>
          </p:nvSpPr>
          <p:spPr>
            <a:xfrm>
              <a:off x="7679438" y="2137963"/>
              <a:ext cx="72350" cy="49975"/>
            </a:xfrm>
            <a:custGeom>
              <a:rect b="b" l="l" r="r" t="t"/>
              <a:pathLst>
                <a:path extrusionOk="0" h="1999" w="2894">
                  <a:moveTo>
                    <a:pt x="594" y="1"/>
                  </a:moveTo>
                  <a:cubicBezTo>
                    <a:pt x="503" y="1"/>
                    <a:pt x="0" y="1152"/>
                    <a:pt x="0" y="1152"/>
                  </a:cubicBezTo>
                  <a:cubicBezTo>
                    <a:pt x="0" y="1152"/>
                    <a:pt x="1462" y="1998"/>
                    <a:pt x="2156" y="1998"/>
                  </a:cubicBezTo>
                  <a:cubicBezTo>
                    <a:pt x="2203" y="1998"/>
                    <a:pt x="2247" y="1994"/>
                    <a:pt x="2286" y="1986"/>
                  </a:cubicBezTo>
                  <a:cubicBezTo>
                    <a:pt x="2894" y="1843"/>
                    <a:pt x="2417" y="1105"/>
                    <a:pt x="2417" y="1105"/>
                  </a:cubicBezTo>
                  <a:cubicBezTo>
                    <a:pt x="2417" y="1105"/>
                    <a:pt x="572" y="533"/>
                    <a:pt x="608" y="45"/>
                  </a:cubicBezTo>
                  <a:cubicBezTo>
                    <a:pt x="609" y="15"/>
                    <a:pt x="604" y="1"/>
                    <a:pt x="5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9"/>
            <p:cNvSpPr/>
            <p:nvPr/>
          </p:nvSpPr>
          <p:spPr>
            <a:xfrm>
              <a:off x="7714263" y="2143538"/>
              <a:ext cx="70850" cy="43600"/>
            </a:xfrm>
            <a:custGeom>
              <a:rect b="b" l="l" r="r" t="t"/>
              <a:pathLst>
                <a:path extrusionOk="0" h="1744" w="2834">
                  <a:moveTo>
                    <a:pt x="2203" y="1"/>
                  </a:moveTo>
                  <a:cubicBezTo>
                    <a:pt x="2151" y="271"/>
                    <a:pt x="793" y="568"/>
                    <a:pt x="353" y="568"/>
                  </a:cubicBezTo>
                  <a:cubicBezTo>
                    <a:pt x="289" y="568"/>
                    <a:pt x="245" y="562"/>
                    <a:pt x="227" y="548"/>
                  </a:cubicBezTo>
                  <a:lnTo>
                    <a:pt x="227" y="548"/>
                  </a:lnTo>
                  <a:cubicBezTo>
                    <a:pt x="227" y="549"/>
                    <a:pt x="0" y="1418"/>
                    <a:pt x="596" y="1680"/>
                  </a:cubicBezTo>
                  <a:cubicBezTo>
                    <a:pt x="685" y="1724"/>
                    <a:pt x="793" y="1743"/>
                    <a:pt x="912" y="1743"/>
                  </a:cubicBezTo>
                  <a:cubicBezTo>
                    <a:pt x="1589" y="1743"/>
                    <a:pt x="2636" y="1124"/>
                    <a:pt x="2727" y="1013"/>
                  </a:cubicBezTo>
                  <a:cubicBezTo>
                    <a:pt x="2834" y="882"/>
                    <a:pt x="2560" y="179"/>
                    <a:pt x="2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9"/>
            <p:cNvSpPr/>
            <p:nvPr/>
          </p:nvSpPr>
          <p:spPr>
            <a:xfrm>
              <a:off x="7681713" y="2021463"/>
              <a:ext cx="106400" cy="67125"/>
            </a:xfrm>
            <a:custGeom>
              <a:rect b="b" l="l" r="r" t="t"/>
              <a:pathLst>
                <a:path extrusionOk="0" h="2685" w="4256">
                  <a:moveTo>
                    <a:pt x="2093" y="1"/>
                  </a:moveTo>
                  <a:cubicBezTo>
                    <a:pt x="1040" y="1"/>
                    <a:pt x="93" y="830"/>
                    <a:pt x="5" y="2372"/>
                  </a:cubicBezTo>
                  <a:cubicBezTo>
                    <a:pt x="1" y="2445"/>
                    <a:pt x="106" y="2467"/>
                    <a:pt x="289" y="2467"/>
                  </a:cubicBezTo>
                  <a:cubicBezTo>
                    <a:pt x="586" y="2467"/>
                    <a:pt x="1086" y="2408"/>
                    <a:pt x="1659" y="2408"/>
                  </a:cubicBezTo>
                  <a:cubicBezTo>
                    <a:pt x="1884" y="2408"/>
                    <a:pt x="2122" y="2417"/>
                    <a:pt x="2362" y="2443"/>
                  </a:cubicBezTo>
                  <a:cubicBezTo>
                    <a:pt x="3338" y="2548"/>
                    <a:pt x="3791" y="2684"/>
                    <a:pt x="3937" y="2684"/>
                  </a:cubicBezTo>
                  <a:cubicBezTo>
                    <a:pt x="3973" y="2684"/>
                    <a:pt x="3991" y="2676"/>
                    <a:pt x="3993" y="2657"/>
                  </a:cubicBezTo>
                  <a:cubicBezTo>
                    <a:pt x="4255" y="1324"/>
                    <a:pt x="3338" y="157"/>
                    <a:pt x="2326" y="14"/>
                  </a:cubicBezTo>
                  <a:cubicBezTo>
                    <a:pt x="2248" y="5"/>
                    <a:pt x="2171" y="1"/>
                    <a:pt x="20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9"/>
            <p:cNvSpPr/>
            <p:nvPr/>
          </p:nvSpPr>
          <p:spPr>
            <a:xfrm>
              <a:off x="7738063" y="2022113"/>
              <a:ext cx="53900" cy="68100"/>
            </a:xfrm>
            <a:custGeom>
              <a:rect b="b" l="l" r="r" t="t"/>
              <a:pathLst>
                <a:path extrusionOk="0" h="2724" w="2156">
                  <a:moveTo>
                    <a:pt x="1" y="0"/>
                  </a:moveTo>
                  <a:cubicBezTo>
                    <a:pt x="310" y="167"/>
                    <a:pt x="596" y="595"/>
                    <a:pt x="644" y="703"/>
                  </a:cubicBezTo>
                  <a:cubicBezTo>
                    <a:pt x="882" y="1238"/>
                    <a:pt x="846" y="1881"/>
                    <a:pt x="763" y="2465"/>
                  </a:cubicBezTo>
                  <a:cubicBezTo>
                    <a:pt x="1672" y="2573"/>
                    <a:pt x="1843" y="2723"/>
                    <a:pt x="1888" y="2723"/>
                  </a:cubicBezTo>
                  <a:cubicBezTo>
                    <a:pt x="1898" y="2723"/>
                    <a:pt x="1902" y="2717"/>
                    <a:pt x="1906" y="2703"/>
                  </a:cubicBezTo>
                  <a:cubicBezTo>
                    <a:pt x="2156" y="1381"/>
                    <a:pt x="1608" y="155"/>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9"/>
            <p:cNvSpPr/>
            <p:nvPr/>
          </p:nvSpPr>
          <p:spPr>
            <a:xfrm>
              <a:off x="7658888" y="2076463"/>
              <a:ext cx="153625" cy="23950"/>
            </a:xfrm>
            <a:custGeom>
              <a:rect b="b" l="l" r="r" t="t"/>
              <a:pathLst>
                <a:path extrusionOk="0" h="958" w="6145">
                  <a:moveTo>
                    <a:pt x="2206" y="1"/>
                  </a:moveTo>
                  <a:cubicBezTo>
                    <a:pt x="1657" y="1"/>
                    <a:pt x="1160" y="41"/>
                    <a:pt x="834" y="136"/>
                  </a:cubicBezTo>
                  <a:cubicBezTo>
                    <a:pt x="525" y="243"/>
                    <a:pt x="1" y="529"/>
                    <a:pt x="1" y="529"/>
                  </a:cubicBezTo>
                  <a:cubicBezTo>
                    <a:pt x="370" y="362"/>
                    <a:pt x="1703" y="398"/>
                    <a:pt x="2275" y="374"/>
                  </a:cubicBezTo>
                  <a:cubicBezTo>
                    <a:pt x="2858" y="374"/>
                    <a:pt x="5204" y="588"/>
                    <a:pt x="5656" y="957"/>
                  </a:cubicBezTo>
                  <a:cubicBezTo>
                    <a:pt x="6144" y="838"/>
                    <a:pt x="5644" y="505"/>
                    <a:pt x="5144" y="350"/>
                  </a:cubicBezTo>
                  <a:cubicBezTo>
                    <a:pt x="4605" y="160"/>
                    <a:pt x="3303" y="1"/>
                    <a:pt x="2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9"/>
            <p:cNvSpPr/>
            <p:nvPr/>
          </p:nvSpPr>
          <p:spPr>
            <a:xfrm>
              <a:off x="7668113" y="2200388"/>
              <a:ext cx="27725" cy="73550"/>
            </a:xfrm>
            <a:custGeom>
              <a:rect b="b" l="l" r="r" t="t"/>
              <a:pathLst>
                <a:path extrusionOk="0" h="2942" w="1109">
                  <a:moveTo>
                    <a:pt x="834" y="1"/>
                  </a:moveTo>
                  <a:lnTo>
                    <a:pt x="239" y="25"/>
                  </a:lnTo>
                  <a:cubicBezTo>
                    <a:pt x="108" y="25"/>
                    <a:pt x="1" y="120"/>
                    <a:pt x="1" y="263"/>
                  </a:cubicBezTo>
                  <a:lnTo>
                    <a:pt x="37" y="2704"/>
                  </a:lnTo>
                  <a:cubicBezTo>
                    <a:pt x="37" y="2835"/>
                    <a:pt x="132" y="2942"/>
                    <a:pt x="275" y="2942"/>
                  </a:cubicBezTo>
                  <a:lnTo>
                    <a:pt x="870" y="2918"/>
                  </a:lnTo>
                  <a:cubicBezTo>
                    <a:pt x="1001" y="2918"/>
                    <a:pt x="1108" y="2823"/>
                    <a:pt x="1108" y="2680"/>
                  </a:cubicBezTo>
                  <a:lnTo>
                    <a:pt x="1072" y="239"/>
                  </a:lnTo>
                  <a:cubicBezTo>
                    <a:pt x="1072" y="108"/>
                    <a:pt x="965" y="1"/>
                    <a:pt x="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9"/>
            <p:cNvSpPr/>
            <p:nvPr/>
          </p:nvSpPr>
          <p:spPr>
            <a:xfrm>
              <a:off x="7673788" y="2212313"/>
              <a:ext cx="16075" cy="61625"/>
            </a:xfrm>
            <a:custGeom>
              <a:rect b="b" l="l" r="r" t="t"/>
              <a:pathLst>
                <a:path extrusionOk="0" h="2465" w="643">
                  <a:moveTo>
                    <a:pt x="131" y="0"/>
                  </a:moveTo>
                  <a:cubicBezTo>
                    <a:pt x="60" y="0"/>
                    <a:pt x="0" y="95"/>
                    <a:pt x="0" y="203"/>
                  </a:cubicBezTo>
                  <a:lnTo>
                    <a:pt x="24" y="2286"/>
                  </a:lnTo>
                  <a:cubicBezTo>
                    <a:pt x="24" y="2381"/>
                    <a:pt x="83" y="2465"/>
                    <a:pt x="167" y="2465"/>
                  </a:cubicBezTo>
                  <a:lnTo>
                    <a:pt x="500" y="2465"/>
                  </a:lnTo>
                  <a:cubicBezTo>
                    <a:pt x="583" y="2465"/>
                    <a:pt x="643" y="2369"/>
                    <a:pt x="643" y="2262"/>
                  </a:cubicBezTo>
                  <a:lnTo>
                    <a:pt x="607" y="179"/>
                  </a:lnTo>
                  <a:cubicBezTo>
                    <a:pt x="607" y="83"/>
                    <a:pt x="548" y="0"/>
                    <a:pt x="4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9"/>
            <p:cNvSpPr/>
            <p:nvPr/>
          </p:nvSpPr>
          <p:spPr>
            <a:xfrm>
              <a:off x="7669613" y="2204563"/>
              <a:ext cx="23825" cy="23850"/>
            </a:xfrm>
            <a:custGeom>
              <a:rect b="b" l="l" r="r" t="t"/>
              <a:pathLst>
                <a:path extrusionOk="0" h="954" w="953">
                  <a:moveTo>
                    <a:pt x="465" y="1"/>
                  </a:moveTo>
                  <a:cubicBezTo>
                    <a:pt x="215" y="12"/>
                    <a:pt x="0" y="227"/>
                    <a:pt x="0" y="489"/>
                  </a:cubicBezTo>
                  <a:cubicBezTo>
                    <a:pt x="0" y="755"/>
                    <a:pt x="214" y="954"/>
                    <a:pt x="467" y="954"/>
                  </a:cubicBezTo>
                  <a:cubicBezTo>
                    <a:pt x="474" y="954"/>
                    <a:pt x="481" y="953"/>
                    <a:pt x="489" y="953"/>
                  </a:cubicBezTo>
                  <a:cubicBezTo>
                    <a:pt x="750" y="941"/>
                    <a:pt x="953" y="727"/>
                    <a:pt x="953" y="465"/>
                  </a:cubicBezTo>
                  <a:cubicBezTo>
                    <a:pt x="941" y="203"/>
                    <a:pt x="72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9"/>
            <p:cNvSpPr/>
            <p:nvPr/>
          </p:nvSpPr>
          <p:spPr>
            <a:xfrm>
              <a:off x="7672588" y="2207838"/>
              <a:ext cx="17575" cy="17600"/>
            </a:xfrm>
            <a:custGeom>
              <a:rect b="b" l="l" r="r" t="t"/>
              <a:pathLst>
                <a:path extrusionOk="0" h="704" w="703">
                  <a:moveTo>
                    <a:pt x="346" y="1"/>
                  </a:moveTo>
                  <a:cubicBezTo>
                    <a:pt x="155" y="1"/>
                    <a:pt x="0" y="167"/>
                    <a:pt x="0" y="358"/>
                  </a:cubicBezTo>
                  <a:cubicBezTo>
                    <a:pt x="12" y="560"/>
                    <a:pt x="167" y="703"/>
                    <a:pt x="358" y="703"/>
                  </a:cubicBezTo>
                  <a:cubicBezTo>
                    <a:pt x="548" y="703"/>
                    <a:pt x="703" y="536"/>
                    <a:pt x="703" y="346"/>
                  </a:cubicBezTo>
                  <a:cubicBezTo>
                    <a:pt x="703" y="155"/>
                    <a:pt x="536" y="1"/>
                    <a:pt x="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9"/>
            <p:cNvSpPr/>
            <p:nvPr/>
          </p:nvSpPr>
          <p:spPr>
            <a:xfrm>
              <a:off x="7663663" y="2243263"/>
              <a:ext cx="36625" cy="15800"/>
            </a:xfrm>
            <a:custGeom>
              <a:rect b="b" l="l" r="r" t="t"/>
              <a:pathLst>
                <a:path extrusionOk="0" h="632" w="1465">
                  <a:moveTo>
                    <a:pt x="72" y="0"/>
                  </a:moveTo>
                  <a:cubicBezTo>
                    <a:pt x="36" y="0"/>
                    <a:pt x="0" y="48"/>
                    <a:pt x="0" y="96"/>
                  </a:cubicBezTo>
                  <a:lnTo>
                    <a:pt x="0" y="536"/>
                  </a:lnTo>
                  <a:cubicBezTo>
                    <a:pt x="0" y="584"/>
                    <a:pt x="48" y="631"/>
                    <a:pt x="72" y="631"/>
                  </a:cubicBezTo>
                  <a:lnTo>
                    <a:pt x="1381" y="631"/>
                  </a:lnTo>
                  <a:cubicBezTo>
                    <a:pt x="1429" y="631"/>
                    <a:pt x="1465" y="584"/>
                    <a:pt x="1465" y="536"/>
                  </a:cubicBezTo>
                  <a:lnTo>
                    <a:pt x="1465" y="96"/>
                  </a:lnTo>
                  <a:cubicBezTo>
                    <a:pt x="1465" y="48"/>
                    <a:pt x="1429" y="0"/>
                    <a:pt x="1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9"/>
            <p:cNvSpPr/>
            <p:nvPr/>
          </p:nvSpPr>
          <p:spPr>
            <a:xfrm>
              <a:off x="7642513" y="2278388"/>
              <a:ext cx="171175" cy="40500"/>
            </a:xfrm>
            <a:custGeom>
              <a:rect b="b" l="l" r="r" t="t"/>
              <a:pathLst>
                <a:path extrusionOk="0" h="1620" w="6847">
                  <a:moveTo>
                    <a:pt x="3967" y="1"/>
                  </a:moveTo>
                  <a:cubicBezTo>
                    <a:pt x="2834" y="1"/>
                    <a:pt x="1463" y="116"/>
                    <a:pt x="49" y="500"/>
                  </a:cubicBezTo>
                  <a:cubicBezTo>
                    <a:pt x="1" y="1393"/>
                    <a:pt x="72" y="1620"/>
                    <a:pt x="72" y="1620"/>
                  </a:cubicBezTo>
                  <a:cubicBezTo>
                    <a:pt x="309" y="1493"/>
                    <a:pt x="2601" y="1017"/>
                    <a:pt x="4639" y="1017"/>
                  </a:cubicBezTo>
                  <a:cubicBezTo>
                    <a:pt x="5469" y="1017"/>
                    <a:pt x="6257" y="1096"/>
                    <a:pt x="6847" y="1310"/>
                  </a:cubicBezTo>
                  <a:cubicBezTo>
                    <a:pt x="6847" y="631"/>
                    <a:pt x="6787" y="250"/>
                    <a:pt x="6787" y="250"/>
                  </a:cubicBezTo>
                  <a:cubicBezTo>
                    <a:pt x="6787" y="250"/>
                    <a:pt x="5637" y="1"/>
                    <a:pt x="39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9"/>
            <p:cNvSpPr/>
            <p:nvPr/>
          </p:nvSpPr>
          <p:spPr>
            <a:xfrm>
              <a:off x="7641638" y="2286063"/>
              <a:ext cx="171475" cy="23600"/>
            </a:xfrm>
            <a:custGeom>
              <a:rect b="b" l="l" r="r" t="t"/>
              <a:pathLst>
                <a:path extrusionOk="0" h="944" w="6859">
                  <a:moveTo>
                    <a:pt x="4209" y="0"/>
                  </a:moveTo>
                  <a:cubicBezTo>
                    <a:pt x="3033" y="0"/>
                    <a:pt x="1570" y="117"/>
                    <a:pt x="60" y="527"/>
                  </a:cubicBezTo>
                  <a:cubicBezTo>
                    <a:pt x="0" y="717"/>
                    <a:pt x="84" y="943"/>
                    <a:pt x="84" y="943"/>
                  </a:cubicBezTo>
                  <a:cubicBezTo>
                    <a:pt x="310" y="817"/>
                    <a:pt x="2577" y="365"/>
                    <a:pt x="4607" y="365"/>
                  </a:cubicBezTo>
                  <a:cubicBezTo>
                    <a:pt x="5453" y="365"/>
                    <a:pt x="6259" y="444"/>
                    <a:pt x="6858" y="658"/>
                  </a:cubicBezTo>
                  <a:cubicBezTo>
                    <a:pt x="6846" y="408"/>
                    <a:pt x="6822" y="205"/>
                    <a:pt x="6822" y="205"/>
                  </a:cubicBezTo>
                  <a:cubicBezTo>
                    <a:pt x="6822" y="205"/>
                    <a:pt x="5767" y="0"/>
                    <a:pt x="42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9"/>
            <p:cNvSpPr/>
            <p:nvPr/>
          </p:nvSpPr>
          <p:spPr>
            <a:xfrm>
              <a:off x="7757113" y="2251188"/>
              <a:ext cx="40800" cy="66025"/>
            </a:xfrm>
            <a:custGeom>
              <a:rect b="b" l="l" r="r" t="t"/>
              <a:pathLst>
                <a:path extrusionOk="0" h="2641" w="1632">
                  <a:moveTo>
                    <a:pt x="1166" y="1"/>
                  </a:moveTo>
                  <a:cubicBezTo>
                    <a:pt x="761" y="1"/>
                    <a:pt x="48" y="112"/>
                    <a:pt x="48" y="112"/>
                  </a:cubicBezTo>
                  <a:cubicBezTo>
                    <a:pt x="132" y="433"/>
                    <a:pt x="1" y="2493"/>
                    <a:pt x="310" y="2589"/>
                  </a:cubicBezTo>
                  <a:cubicBezTo>
                    <a:pt x="429" y="2621"/>
                    <a:pt x="645" y="2640"/>
                    <a:pt x="865" y="2640"/>
                  </a:cubicBezTo>
                  <a:cubicBezTo>
                    <a:pt x="1219" y="2640"/>
                    <a:pt x="1584" y="2590"/>
                    <a:pt x="1584" y="2458"/>
                  </a:cubicBezTo>
                  <a:cubicBezTo>
                    <a:pt x="1584" y="2231"/>
                    <a:pt x="1632" y="112"/>
                    <a:pt x="1406" y="29"/>
                  </a:cubicBezTo>
                  <a:cubicBezTo>
                    <a:pt x="1361" y="9"/>
                    <a:pt x="1274" y="1"/>
                    <a:pt x="11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9"/>
            <p:cNvSpPr/>
            <p:nvPr/>
          </p:nvSpPr>
          <p:spPr>
            <a:xfrm>
              <a:off x="7751163" y="2243363"/>
              <a:ext cx="52125" cy="29175"/>
            </a:xfrm>
            <a:custGeom>
              <a:rect b="b" l="l" r="r" t="t"/>
              <a:pathLst>
                <a:path extrusionOk="0" h="1167" w="2085">
                  <a:moveTo>
                    <a:pt x="1533" y="1"/>
                  </a:moveTo>
                  <a:cubicBezTo>
                    <a:pt x="1020" y="1"/>
                    <a:pt x="94" y="92"/>
                    <a:pt x="1" y="92"/>
                  </a:cubicBezTo>
                  <a:cubicBezTo>
                    <a:pt x="1" y="92"/>
                    <a:pt x="96" y="699"/>
                    <a:pt x="108" y="997"/>
                  </a:cubicBezTo>
                  <a:cubicBezTo>
                    <a:pt x="108" y="1123"/>
                    <a:pt x="363" y="1166"/>
                    <a:pt x="680" y="1166"/>
                  </a:cubicBezTo>
                  <a:cubicBezTo>
                    <a:pt x="1138" y="1166"/>
                    <a:pt x="1724" y="1077"/>
                    <a:pt x="1858" y="1020"/>
                  </a:cubicBezTo>
                  <a:cubicBezTo>
                    <a:pt x="2084" y="937"/>
                    <a:pt x="1858" y="211"/>
                    <a:pt x="1870" y="56"/>
                  </a:cubicBezTo>
                  <a:cubicBezTo>
                    <a:pt x="1877" y="15"/>
                    <a:pt x="1738" y="1"/>
                    <a:pt x="1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9"/>
            <p:cNvSpPr/>
            <p:nvPr/>
          </p:nvSpPr>
          <p:spPr>
            <a:xfrm>
              <a:off x="7757413" y="2277488"/>
              <a:ext cx="39925" cy="27700"/>
            </a:xfrm>
            <a:custGeom>
              <a:rect b="b" l="l" r="r" t="t"/>
              <a:pathLst>
                <a:path extrusionOk="0" h="1108" w="1597">
                  <a:moveTo>
                    <a:pt x="700" y="0"/>
                  </a:moveTo>
                  <a:cubicBezTo>
                    <a:pt x="515" y="0"/>
                    <a:pt x="295" y="10"/>
                    <a:pt x="36" y="36"/>
                  </a:cubicBezTo>
                  <a:cubicBezTo>
                    <a:pt x="1" y="405"/>
                    <a:pt x="108" y="1025"/>
                    <a:pt x="108" y="1025"/>
                  </a:cubicBezTo>
                  <a:cubicBezTo>
                    <a:pt x="137" y="1000"/>
                    <a:pt x="365" y="984"/>
                    <a:pt x="635" y="984"/>
                  </a:cubicBezTo>
                  <a:cubicBezTo>
                    <a:pt x="1018" y="984"/>
                    <a:pt x="1486" y="1017"/>
                    <a:pt x="1584" y="1108"/>
                  </a:cubicBezTo>
                  <a:cubicBezTo>
                    <a:pt x="1596" y="715"/>
                    <a:pt x="1584" y="132"/>
                    <a:pt x="1584" y="132"/>
                  </a:cubicBezTo>
                  <a:cubicBezTo>
                    <a:pt x="1584" y="132"/>
                    <a:pt x="1365" y="0"/>
                    <a:pt x="7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9"/>
            <p:cNvSpPr/>
            <p:nvPr/>
          </p:nvSpPr>
          <p:spPr>
            <a:xfrm>
              <a:off x="7757713" y="2284013"/>
              <a:ext cx="39625" cy="14350"/>
            </a:xfrm>
            <a:custGeom>
              <a:rect b="b" l="l" r="r" t="t"/>
              <a:pathLst>
                <a:path extrusionOk="0" h="574" w="1585">
                  <a:moveTo>
                    <a:pt x="743" y="1"/>
                  </a:moveTo>
                  <a:cubicBezTo>
                    <a:pt x="528" y="1"/>
                    <a:pt x="278" y="29"/>
                    <a:pt x="1" y="109"/>
                  </a:cubicBezTo>
                  <a:cubicBezTo>
                    <a:pt x="1" y="263"/>
                    <a:pt x="48" y="502"/>
                    <a:pt x="48" y="502"/>
                  </a:cubicBezTo>
                  <a:cubicBezTo>
                    <a:pt x="68" y="482"/>
                    <a:pt x="451" y="438"/>
                    <a:pt x="835" y="438"/>
                  </a:cubicBezTo>
                  <a:cubicBezTo>
                    <a:pt x="1158" y="438"/>
                    <a:pt x="1481" y="470"/>
                    <a:pt x="1584" y="573"/>
                  </a:cubicBezTo>
                  <a:lnTo>
                    <a:pt x="1584" y="168"/>
                  </a:lnTo>
                  <a:cubicBezTo>
                    <a:pt x="1584" y="168"/>
                    <a:pt x="1267" y="1"/>
                    <a:pt x="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9"/>
            <p:cNvSpPr/>
            <p:nvPr/>
          </p:nvSpPr>
          <p:spPr>
            <a:xfrm>
              <a:off x="7627638" y="2725863"/>
              <a:ext cx="83075" cy="34750"/>
            </a:xfrm>
            <a:custGeom>
              <a:rect b="b" l="l" r="r" t="t"/>
              <a:pathLst>
                <a:path extrusionOk="0" h="1390" w="3323">
                  <a:moveTo>
                    <a:pt x="1302" y="0"/>
                  </a:moveTo>
                  <a:cubicBezTo>
                    <a:pt x="916" y="0"/>
                    <a:pt x="492" y="61"/>
                    <a:pt x="48" y="223"/>
                  </a:cubicBezTo>
                  <a:cubicBezTo>
                    <a:pt x="1" y="592"/>
                    <a:pt x="13" y="985"/>
                    <a:pt x="13" y="985"/>
                  </a:cubicBezTo>
                  <a:cubicBezTo>
                    <a:pt x="189" y="908"/>
                    <a:pt x="709" y="776"/>
                    <a:pt x="1307" y="776"/>
                  </a:cubicBezTo>
                  <a:cubicBezTo>
                    <a:pt x="1917" y="776"/>
                    <a:pt x="2609" y="914"/>
                    <a:pt x="3096" y="1389"/>
                  </a:cubicBezTo>
                  <a:cubicBezTo>
                    <a:pt x="3287" y="889"/>
                    <a:pt x="3322" y="568"/>
                    <a:pt x="3322" y="568"/>
                  </a:cubicBezTo>
                  <a:cubicBezTo>
                    <a:pt x="3322" y="568"/>
                    <a:pt x="2485" y="0"/>
                    <a:pt x="13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9"/>
            <p:cNvSpPr/>
            <p:nvPr/>
          </p:nvSpPr>
          <p:spPr>
            <a:xfrm>
              <a:off x="7627638" y="2731788"/>
              <a:ext cx="81875" cy="23175"/>
            </a:xfrm>
            <a:custGeom>
              <a:rect b="b" l="l" r="r" t="t"/>
              <a:pathLst>
                <a:path extrusionOk="0" h="927" w="3275">
                  <a:moveTo>
                    <a:pt x="1310" y="0"/>
                  </a:moveTo>
                  <a:cubicBezTo>
                    <a:pt x="938" y="0"/>
                    <a:pt x="519" y="49"/>
                    <a:pt x="60" y="176"/>
                  </a:cubicBezTo>
                  <a:cubicBezTo>
                    <a:pt x="1" y="259"/>
                    <a:pt x="24" y="498"/>
                    <a:pt x="24" y="498"/>
                  </a:cubicBezTo>
                  <a:cubicBezTo>
                    <a:pt x="107" y="472"/>
                    <a:pt x="678" y="299"/>
                    <a:pt x="1359" y="299"/>
                  </a:cubicBezTo>
                  <a:cubicBezTo>
                    <a:pt x="1961" y="299"/>
                    <a:pt x="2647" y="435"/>
                    <a:pt x="3156" y="926"/>
                  </a:cubicBezTo>
                  <a:cubicBezTo>
                    <a:pt x="3275" y="581"/>
                    <a:pt x="3263" y="533"/>
                    <a:pt x="3263" y="533"/>
                  </a:cubicBezTo>
                  <a:cubicBezTo>
                    <a:pt x="3263" y="533"/>
                    <a:pt x="2540"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9"/>
            <p:cNvSpPr/>
            <p:nvPr/>
          </p:nvSpPr>
          <p:spPr>
            <a:xfrm>
              <a:off x="7751463" y="2725463"/>
              <a:ext cx="85750" cy="35750"/>
            </a:xfrm>
            <a:custGeom>
              <a:rect b="b" l="l" r="r" t="t"/>
              <a:pathLst>
                <a:path extrusionOk="0" h="1430" w="3430">
                  <a:moveTo>
                    <a:pt x="2188" y="1"/>
                  </a:moveTo>
                  <a:cubicBezTo>
                    <a:pt x="974" y="1"/>
                    <a:pt x="1" y="584"/>
                    <a:pt x="1" y="584"/>
                  </a:cubicBezTo>
                  <a:cubicBezTo>
                    <a:pt x="1" y="584"/>
                    <a:pt x="13" y="941"/>
                    <a:pt x="203" y="1429"/>
                  </a:cubicBezTo>
                  <a:cubicBezTo>
                    <a:pt x="798" y="953"/>
                    <a:pt x="1609" y="804"/>
                    <a:pt x="2272" y="804"/>
                  </a:cubicBezTo>
                  <a:cubicBezTo>
                    <a:pt x="2804" y="804"/>
                    <a:pt x="3240" y="900"/>
                    <a:pt x="3394" y="1001"/>
                  </a:cubicBezTo>
                  <a:cubicBezTo>
                    <a:pt x="3394" y="1001"/>
                    <a:pt x="3430" y="596"/>
                    <a:pt x="3394" y="215"/>
                  </a:cubicBezTo>
                  <a:cubicBezTo>
                    <a:pt x="2983" y="60"/>
                    <a:pt x="2574" y="1"/>
                    <a:pt x="21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9"/>
            <p:cNvSpPr/>
            <p:nvPr/>
          </p:nvSpPr>
          <p:spPr>
            <a:xfrm>
              <a:off x="7751763" y="2731688"/>
              <a:ext cx="85450" cy="24450"/>
            </a:xfrm>
            <a:custGeom>
              <a:rect b="b" l="l" r="r" t="t"/>
              <a:pathLst>
                <a:path extrusionOk="0" h="978" w="3418">
                  <a:moveTo>
                    <a:pt x="2230" y="0"/>
                  </a:moveTo>
                  <a:cubicBezTo>
                    <a:pt x="1037" y="0"/>
                    <a:pt x="36" y="573"/>
                    <a:pt x="36" y="573"/>
                  </a:cubicBezTo>
                  <a:cubicBezTo>
                    <a:pt x="36" y="573"/>
                    <a:pt x="1" y="633"/>
                    <a:pt x="143" y="978"/>
                  </a:cubicBezTo>
                  <a:cubicBezTo>
                    <a:pt x="724" y="494"/>
                    <a:pt x="1517" y="354"/>
                    <a:pt x="2174" y="354"/>
                  </a:cubicBezTo>
                  <a:cubicBezTo>
                    <a:pt x="2809" y="354"/>
                    <a:pt x="3317" y="485"/>
                    <a:pt x="3382" y="561"/>
                  </a:cubicBezTo>
                  <a:cubicBezTo>
                    <a:pt x="3382" y="561"/>
                    <a:pt x="3418" y="216"/>
                    <a:pt x="3382" y="204"/>
                  </a:cubicBezTo>
                  <a:cubicBezTo>
                    <a:pt x="2996" y="56"/>
                    <a:pt x="2603" y="0"/>
                    <a:pt x="2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9"/>
            <p:cNvSpPr/>
            <p:nvPr/>
          </p:nvSpPr>
          <p:spPr>
            <a:xfrm>
              <a:off x="7439813" y="2449888"/>
              <a:ext cx="650700" cy="86000"/>
            </a:xfrm>
            <a:custGeom>
              <a:rect b="b" l="l" r="r" t="t"/>
              <a:pathLst>
                <a:path extrusionOk="0" h="3440" w="26028">
                  <a:moveTo>
                    <a:pt x="16407" y="1"/>
                  </a:moveTo>
                  <a:cubicBezTo>
                    <a:pt x="6810" y="1"/>
                    <a:pt x="1" y="403"/>
                    <a:pt x="1" y="403"/>
                  </a:cubicBezTo>
                  <a:cubicBezTo>
                    <a:pt x="400" y="1323"/>
                    <a:pt x="6061" y="3440"/>
                    <a:pt x="11980" y="3440"/>
                  </a:cubicBezTo>
                  <a:cubicBezTo>
                    <a:pt x="12419" y="3440"/>
                    <a:pt x="12860" y="3428"/>
                    <a:pt x="13300" y="3403"/>
                  </a:cubicBezTo>
                  <a:cubicBezTo>
                    <a:pt x="23135" y="2844"/>
                    <a:pt x="25361" y="1427"/>
                    <a:pt x="26028" y="141"/>
                  </a:cubicBezTo>
                  <a:cubicBezTo>
                    <a:pt x="22633" y="40"/>
                    <a:pt x="19386" y="1"/>
                    <a:pt x="164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9"/>
            <p:cNvSpPr/>
            <p:nvPr/>
          </p:nvSpPr>
          <p:spPr>
            <a:xfrm>
              <a:off x="7432388" y="2399538"/>
              <a:ext cx="659925" cy="111625"/>
            </a:xfrm>
            <a:custGeom>
              <a:rect b="b" l="l" r="r" t="t"/>
              <a:pathLst>
                <a:path extrusionOk="0" h="4465" w="26397">
                  <a:moveTo>
                    <a:pt x="13192" y="0"/>
                  </a:moveTo>
                  <a:cubicBezTo>
                    <a:pt x="5906" y="0"/>
                    <a:pt x="0" y="1000"/>
                    <a:pt x="0" y="2227"/>
                  </a:cubicBezTo>
                  <a:cubicBezTo>
                    <a:pt x="0" y="3465"/>
                    <a:pt x="5906" y="4465"/>
                    <a:pt x="13192" y="4465"/>
                  </a:cubicBezTo>
                  <a:cubicBezTo>
                    <a:pt x="20491" y="4465"/>
                    <a:pt x="26396" y="3465"/>
                    <a:pt x="26396" y="2227"/>
                  </a:cubicBezTo>
                  <a:cubicBezTo>
                    <a:pt x="26396" y="1000"/>
                    <a:pt x="20491" y="0"/>
                    <a:pt x="131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9"/>
            <p:cNvSpPr/>
            <p:nvPr/>
          </p:nvSpPr>
          <p:spPr>
            <a:xfrm>
              <a:off x="7690438" y="2438513"/>
              <a:ext cx="142900" cy="24750"/>
            </a:xfrm>
            <a:custGeom>
              <a:rect b="b" l="l" r="r" t="t"/>
              <a:pathLst>
                <a:path extrusionOk="0" h="990" w="5716">
                  <a:moveTo>
                    <a:pt x="2858" y="1"/>
                  </a:moveTo>
                  <a:cubicBezTo>
                    <a:pt x="1275" y="1"/>
                    <a:pt x="1" y="227"/>
                    <a:pt x="1" y="501"/>
                  </a:cubicBezTo>
                  <a:cubicBezTo>
                    <a:pt x="1" y="763"/>
                    <a:pt x="1287" y="989"/>
                    <a:pt x="2858" y="989"/>
                  </a:cubicBezTo>
                  <a:cubicBezTo>
                    <a:pt x="4442" y="989"/>
                    <a:pt x="5716" y="763"/>
                    <a:pt x="5716" y="501"/>
                  </a:cubicBezTo>
                  <a:cubicBezTo>
                    <a:pt x="5716" y="227"/>
                    <a:pt x="4454" y="1"/>
                    <a:pt x="2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9"/>
            <p:cNvSpPr/>
            <p:nvPr/>
          </p:nvSpPr>
          <p:spPr>
            <a:xfrm>
              <a:off x="7407363" y="2378088"/>
              <a:ext cx="712025" cy="139350"/>
            </a:xfrm>
            <a:custGeom>
              <a:rect b="b" l="l" r="r" t="t"/>
              <a:pathLst>
                <a:path extrusionOk="0" h="5574" w="28481">
                  <a:moveTo>
                    <a:pt x="14253" y="489"/>
                  </a:moveTo>
                  <a:cubicBezTo>
                    <a:pt x="18110" y="489"/>
                    <a:pt x="21587" y="775"/>
                    <a:pt x="24111" y="1227"/>
                  </a:cubicBezTo>
                  <a:cubicBezTo>
                    <a:pt x="25361" y="1453"/>
                    <a:pt x="26373" y="1727"/>
                    <a:pt x="27052" y="2025"/>
                  </a:cubicBezTo>
                  <a:cubicBezTo>
                    <a:pt x="27743" y="2323"/>
                    <a:pt x="28028" y="2644"/>
                    <a:pt x="27993" y="2775"/>
                  </a:cubicBezTo>
                  <a:cubicBezTo>
                    <a:pt x="28028" y="2930"/>
                    <a:pt x="27754" y="3251"/>
                    <a:pt x="27052" y="3537"/>
                  </a:cubicBezTo>
                  <a:cubicBezTo>
                    <a:pt x="25004" y="4418"/>
                    <a:pt x="20027" y="5073"/>
                    <a:pt x="14253" y="5073"/>
                  </a:cubicBezTo>
                  <a:cubicBezTo>
                    <a:pt x="10395" y="5073"/>
                    <a:pt x="6919" y="4787"/>
                    <a:pt x="4406" y="4323"/>
                  </a:cubicBezTo>
                  <a:cubicBezTo>
                    <a:pt x="3132" y="4109"/>
                    <a:pt x="2144" y="3835"/>
                    <a:pt x="1454" y="3537"/>
                  </a:cubicBezTo>
                  <a:cubicBezTo>
                    <a:pt x="775" y="3239"/>
                    <a:pt x="489" y="2918"/>
                    <a:pt x="525" y="2775"/>
                  </a:cubicBezTo>
                  <a:cubicBezTo>
                    <a:pt x="489" y="2632"/>
                    <a:pt x="751" y="2299"/>
                    <a:pt x="1454" y="2025"/>
                  </a:cubicBezTo>
                  <a:cubicBezTo>
                    <a:pt x="3501" y="1144"/>
                    <a:pt x="8443" y="489"/>
                    <a:pt x="14193" y="489"/>
                  </a:cubicBezTo>
                  <a:close/>
                  <a:moveTo>
                    <a:pt x="14241" y="1"/>
                  </a:moveTo>
                  <a:cubicBezTo>
                    <a:pt x="10359" y="1"/>
                    <a:pt x="6859" y="275"/>
                    <a:pt x="4299" y="739"/>
                  </a:cubicBezTo>
                  <a:cubicBezTo>
                    <a:pt x="3025" y="965"/>
                    <a:pt x="1989" y="1251"/>
                    <a:pt x="1251" y="1561"/>
                  </a:cubicBezTo>
                  <a:cubicBezTo>
                    <a:pt x="537" y="1870"/>
                    <a:pt x="25" y="2215"/>
                    <a:pt x="1" y="2775"/>
                  </a:cubicBezTo>
                  <a:cubicBezTo>
                    <a:pt x="25" y="3347"/>
                    <a:pt x="525" y="3668"/>
                    <a:pt x="1251" y="4001"/>
                  </a:cubicBezTo>
                  <a:cubicBezTo>
                    <a:pt x="3454" y="4942"/>
                    <a:pt x="8419" y="5573"/>
                    <a:pt x="14241" y="5573"/>
                  </a:cubicBezTo>
                  <a:cubicBezTo>
                    <a:pt x="18122" y="5573"/>
                    <a:pt x="21623" y="5299"/>
                    <a:pt x="24183" y="4835"/>
                  </a:cubicBezTo>
                  <a:cubicBezTo>
                    <a:pt x="25457" y="4609"/>
                    <a:pt x="26492" y="4323"/>
                    <a:pt x="27231" y="4013"/>
                  </a:cubicBezTo>
                  <a:cubicBezTo>
                    <a:pt x="27945" y="3704"/>
                    <a:pt x="28457" y="3358"/>
                    <a:pt x="28481" y="2799"/>
                  </a:cubicBezTo>
                  <a:cubicBezTo>
                    <a:pt x="28457" y="2227"/>
                    <a:pt x="27945" y="1906"/>
                    <a:pt x="27231" y="1573"/>
                  </a:cubicBezTo>
                  <a:cubicBezTo>
                    <a:pt x="25028" y="632"/>
                    <a:pt x="20063" y="1"/>
                    <a:pt x="14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9"/>
            <p:cNvSpPr/>
            <p:nvPr/>
          </p:nvSpPr>
          <p:spPr>
            <a:xfrm>
              <a:off x="7634188" y="2379213"/>
              <a:ext cx="52700" cy="25100"/>
            </a:xfrm>
            <a:custGeom>
              <a:rect b="b" l="l" r="r" t="t"/>
              <a:pathLst>
                <a:path extrusionOk="0" h="1004" w="2108">
                  <a:moveTo>
                    <a:pt x="1430" y="1"/>
                  </a:moveTo>
                  <a:cubicBezTo>
                    <a:pt x="1004" y="1"/>
                    <a:pt x="1" y="99"/>
                    <a:pt x="1" y="99"/>
                  </a:cubicBezTo>
                  <a:cubicBezTo>
                    <a:pt x="8" y="99"/>
                    <a:pt x="15" y="99"/>
                    <a:pt x="22" y="99"/>
                  </a:cubicBezTo>
                  <a:cubicBezTo>
                    <a:pt x="594" y="99"/>
                    <a:pt x="537" y="575"/>
                    <a:pt x="560" y="575"/>
                  </a:cubicBezTo>
                  <a:lnTo>
                    <a:pt x="1155" y="1004"/>
                  </a:lnTo>
                  <a:lnTo>
                    <a:pt x="2108" y="920"/>
                  </a:lnTo>
                  <a:lnTo>
                    <a:pt x="1846" y="504"/>
                  </a:lnTo>
                  <a:cubicBezTo>
                    <a:pt x="1846" y="504"/>
                    <a:pt x="1763" y="63"/>
                    <a:pt x="1608" y="15"/>
                  </a:cubicBezTo>
                  <a:cubicBezTo>
                    <a:pt x="1583" y="5"/>
                    <a:pt x="1519" y="1"/>
                    <a:pt x="14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9"/>
            <p:cNvSpPr/>
            <p:nvPr/>
          </p:nvSpPr>
          <p:spPr>
            <a:xfrm>
              <a:off x="7753538" y="2376588"/>
              <a:ext cx="39625" cy="25350"/>
            </a:xfrm>
            <a:custGeom>
              <a:rect b="b" l="l" r="r" t="t"/>
              <a:pathLst>
                <a:path extrusionOk="0" h="1014" w="1585">
                  <a:moveTo>
                    <a:pt x="1103" y="0"/>
                  </a:moveTo>
                  <a:cubicBezTo>
                    <a:pt x="652" y="0"/>
                    <a:pt x="1" y="37"/>
                    <a:pt x="1" y="37"/>
                  </a:cubicBezTo>
                  <a:cubicBezTo>
                    <a:pt x="132" y="61"/>
                    <a:pt x="72" y="537"/>
                    <a:pt x="72" y="537"/>
                  </a:cubicBezTo>
                  <a:cubicBezTo>
                    <a:pt x="72" y="537"/>
                    <a:pt x="299" y="537"/>
                    <a:pt x="382" y="549"/>
                  </a:cubicBezTo>
                  <a:cubicBezTo>
                    <a:pt x="453" y="561"/>
                    <a:pt x="513" y="1013"/>
                    <a:pt x="513" y="1013"/>
                  </a:cubicBezTo>
                  <a:lnTo>
                    <a:pt x="1227" y="990"/>
                  </a:lnTo>
                  <a:lnTo>
                    <a:pt x="1299" y="549"/>
                  </a:lnTo>
                  <a:cubicBezTo>
                    <a:pt x="1299" y="549"/>
                    <a:pt x="1357" y="567"/>
                    <a:pt x="1416" y="567"/>
                  </a:cubicBezTo>
                  <a:cubicBezTo>
                    <a:pt x="1453" y="567"/>
                    <a:pt x="1490" y="560"/>
                    <a:pt x="1513" y="537"/>
                  </a:cubicBezTo>
                  <a:cubicBezTo>
                    <a:pt x="1573" y="466"/>
                    <a:pt x="1584" y="132"/>
                    <a:pt x="1525" y="37"/>
                  </a:cubicBezTo>
                  <a:cubicBezTo>
                    <a:pt x="1505" y="9"/>
                    <a:pt x="1329" y="0"/>
                    <a:pt x="11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9"/>
            <p:cNvSpPr/>
            <p:nvPr/>
          </p:nvSpPr>
          <p:spPr>
            <a:xfrm>
              <a:off x="7855938" y="2379763"/>
              <a:ext cx="42900" cy="24550"/>
            </a:xfrm>
            <a:custGeom>
              <a:rect b="b" l="l" r="r" t="t"/>
              <a:pathLst>
                <a:path extrusionOk="0" h="982" w="1716">
                  <a:moveTo>
                    <a:pt x="730" y="0"/>
                  </a:moveTo>
                  <a:cubicBezTo>
                    <a:pt x="595" y="0"/>
                    <a:pt x="513" y="5"/>
                    <a:pt x="513" y="5"/>
                  </a:cubicBezTo>
                  <a:cubicBezTo>
                    <a:pt x="358" y="5"/>
                    <a:pt x="25" y="363"/>
                    <a:pt x="96" y="470"/>
                  </a:cubicBezTo>
                  <a:cubicBezTo>
                    <a:pt x="121" y="504"/>
                    <a:pt x="138" y="510"/>
                    <a:pt x="148" y="510"/>
                  </a:cubicBezTo>
                  <a:cubicBezTo>
                    <a:pt x="155" y="510"/>
                    <a:pt x="160" y="507"/>
                    <a:pt x="163" y="507"/>
                  </a:cubicBezTo>
                  <a:cubicBezTo>
                    <a:pt x="167" y="507"/>
                    <a:pt x="167" y="516"/>
                    <a:pt x="167" y="565"/>
                  </a:cubicBezTo>
                  <a:cubicBezTo>
                    <a:pt x="167" y="684"/>
                    <a:pt x="1" y="922"/>
                    <a:pt x="1" y="922"/>
                  </a:cubicBezTo>
                  <a:lnTo>
                    <a:pt x="501" y="982"/>
                  </a:lnTo>
                  <a:cubicBezTo>
                    <a:pt x="501" y="982"/>
                    <a:pt x="1120" y="613"/>
                    <a:pt x="1251" y="553"/>
                  </a:cubicBezTo>
                  <a:cubicBezTo>
                    <a:pt x="1251" y="553"/>
                    <a:pt x="1483" y="88"/>
                    <a:pt x="1707" y="88"/>
                  </a:cubicBezTo>
                  <a:cubicBezTo>
                    <a:pt x="1710" y="88"/>
                    <a:pt x="1712" y="89"/>
                    <a:pt x="1715" y="89"/>
                  </a:cubicBezTo>
                  <a:cubicBezTo>
                    <a:pt x="1328" y="14"/>
                    <a:pt x="955" y="0"/>
                    <a:pt x="7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9"/>
            <p:cNvSpPr/>
            <p:nvPr/>
          </p:nvSpPr>
          <p:spPr>
            <a:xfrm>
              <a:off x="7951788" y="2387613"/>
              <a:ext cx="45275" cy="27125"/>
            </a:xfrm>
            <a:custGeom>
              <a:rect b="b" l="l" r="r" t="t"/>
              <a:pathLst>
                <a:path extrusionOk="0" h="1085" w="1811">
                  <a:moveTo>
                    <a:pt x="560" y="1"/>
                  </a:moveTo>
                  <a:cubicBezTo>
                    <a:pt x="382" y="13"/>
                    <a:pt x="179" y="346"/>
                    <a:pt x="179" y="513"/>
                  </a:cubicBezTo>
                  <a:cubicBezTo>
                    <a:pt x="179" y="668"/>
                    <a:pt x="1" y="894"/>
                    <a:pt x="1" y="894"/>
                  </a:cubicBezTo>
                  <a:lnTo>
                    <a:pt x="739" y="1084"/>
                  </a:lnTo>
                  <a:cubicBezTo>
                    <a:pt x="739" y="1084"/>
                    <a:pt x="1370" y="656"/>
                    <a:pt x="1441" y="656"/>
                  </a:cubicBezTo>
                  <a:cubicBezTo>
                    <a:pt x="1453" y="370"/>
                    <a:pt x="1667" y="251"/>
                    <a:pt x="1810" y="239"/>
                  </a:cubicBezTo>
                  <a:cubicBezTo>
                    <a:pt x="1560" y="60"/>
                    <a:pt x="560"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9"/>
            <p:cNvSpPr/>
            <p:nvPr/>
          </p:nvSpPr>
          <p:spPr>
            <a:xfrm>
              <a:off x="8035138" y="2404663"/>
              <a:ext cx="35150" cy="24650"/>
            </a:xfrm>
            <a:custGeom>
              <a:rect b="b" l="l" r="r" t="t"/>
              <a:pathLst>
                <a:path extrusionOk="0" h="986" w="1406">
                  <a:moveTo>
                    <a:pt x="614" y="0"/>
                  </a:moveTo>
                  <a:cubicBezTo>
                    <a:pt x="372" y="0"/>
                    <a:pt x="322" y="426"/>
                    <a:pt x="322" y="426"/>
                  </a:cubicBezTo>
                  <a:cubicBezTo>
                    <a:pt x="322" y="426"/>
                    <a:pt x="24" y="736"/>
                    <a:pt x="0" y="783"/>
                  </a:cubicBezTo>
                  <a:lnTo>
                    <a:pt x="572" y="986"/>
                  </a:lnTo>
                  <a:cubicBezTo>
                    <a:pt x="572" y="986"/>
                    <a:pt x="786" y="807"/>
                    <a:pt x="1096" y="629"/>
                  </a:cubicBezTo>
                  <a:cubicBezTo>
                    <a:pt x="1024" y="533"/>
                    <a:pt x="1405" y="212"/>
                    <a:pt x="1405" y="212"/>
                  </a:cubicBezTo>
                  <a:cubicBezTo>
                    <a:pt x="1405" y="212"/>
                    <a:pt x="1167" y="140"/>
                    <a:pt x="679" y="9"/>
                  </a:cubicBezTo>
                  <a:cubicBezTo>
                    <a:pt x="656" y="3"/>
                    <a:pt x="635" y="0"/>
                    <a:pt x="6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9"/>
            <p:cNvSpPr/>
            <p:nvPr/>
          </p:nvSpPr>
          <p:spPr>
            <a:xfrm>
              <a:off x="7538938" y="2387613"/>
              <a:ext cx="44075" cy="26825"/>
            </a:xfrm>
            <a:custGeom>
              <a:rect b="b" l="l" r="r" t="t"/>
              <a:pathLst>
                <a:path extrusionOk="0" h="1073" w="1763">
                  <a:moveTo>
                    <a:pt x="1275" y="1"/>
                  </a:moveTo>
                  <a:cubicBezTo>
                    <a:pt x="1275" y="1"/>
                    <a:pt x="262" y="13"/>
                    <a:pt x="1" y="156"/>
                  </a:cubicBezTo>
                  <a:cubicBezTo>
                    <a:pt x="155" y="180"/>
                    <a:pt x="358" y="310"/>
                    <a:pt x="346" y="596"/>
                  </a:cubicBezTo>
                  <a:cubicBezTo>
                    <a:pt x="417" y="608"/>
                    <a:pt x="1013" y="1072"/>
                    <a:pt x="1013" y="1072"/>
                  </a:cubicBezTo>
                  <a:lnTo>
                    <a:pt x="1763" y="930"/>
                  </a:lnTo>
                  <a:cubicBezTo>
                    <a:pt x="1763" y="930"/>
                    <a:pt x="1596" y="691"/>
                    <a:pt x="1608" y="525"/>
                  </a:cubicBezTo>
                  <a:cubicBezTo>
                    <a:pt x="1632" y="358"/>
                    <a:pt x="1429" y="37"/>
                    <a:pt x="12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9"/>
            <p:cNvSpPr/>
            <p:nvPr/>
          </p:nvSpPr>
          <p:spPr>
            <a:xfrm>
              <a:off x="7449038" y="2404163"/>
              <a:ext cx="40525" cy="25150"/>
            </a:xfrm>
            <a:custGeom>
              <a:rect b="b" l="l" r="r" t="t"/>
              <a:pathLst>
                <a:path extrusionOk="0" h="1006" w="1621">
                  <a:moveTo>
                    <a:pt x="1025" y="1"/>
                  </a:moveTo>
                  <a:cubicBezTo>
                    <a:pt x="1010" y="1"/>
                    <a:pt x="994" y="2"/>
                    <a:pt x="977" y="6"/>
                  </a:cubicBezTo>
                  <a:cubicBezTo>
                    <a:pt x="477" y="113"/>
                    <a:pt x="1" y="303"/>
                    <a:pt x="1" y="303"/>
                  </a:cubicBezTo>
                  <a:cubicBezTo>
                    <a:pt x="1" y="303"/>
                    <a:pt x="418" y="422"/>
                    <a:pt x="406" y="696"/>
                  </a:cubicBezTo>
                  <a:cubicBezTo>
                    <a:pt x="715" y="887"/>
                    <a:pt x="1013" y="1006"/>
                    <a:pt x="1013" y="1006"/>
                  </a:cubicBezTo>
                  <a:lnTo>
                    <a:pt x="1620" y="815"/>
                  </a:lnTo>
                  <a:cubicBezTo>
                    <a:pt x="1608" y="756"/>
                    <a:pt x="1311" y="446"/>
                    <a:pt x="1311" y="446"/>
                  </a:cubicBezTo>
                  <a:cubicBezTo>
                    <a:pt x="1311" y="446"/>
                    <a:pt x="1279" y="1"/>
                    <a:pt x="10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9"/>
            <p:cNvSpPr/>
            <p:nvPr/>
          </p:nvSpPr>
          <p:spPr>
            <a:xfrm>
              <a:off x="7399938" y="2435538"/>
              <a:ext cx="67000" cy="61825"/>
            </a:xfrm>
            <a:custGeom>
              <a:rect b="b" l="l" r="r" t="t"/>
              <a:pathLst>
                <a:path extrusionOk="0" h="2473" w="2680">
                  <a:moveTo>
                    <a:pt x="858" y="1"/>
                  </a:moveTo>
                  <a:lnTo>
                    <a:pt x="0" y="1120"/>
                  </a:lnTo>
                  <a:cubicBezTo>
                    <a:pt x="417" y="1477"/>
                    <a:pt x="762" y="1930"/>
                    <a:pt x="941" y="2168"/>
                  </a:cubicBezTo>
                  <a:cubicBezTo>
                    <a:pt x="1120" y="2406"/>
                    <a:pt x="1346" y="2406"/>
                    <a:pt x="1798" y="2465"/>
                  </a:cubicBezTo>
                  <a:cubicBezTo>
                    <a:pt x="1832" y="2470"/>
                    <a:pt x="1866" y="2472"/>
                    <a:pt x="1899" y="2472"/>
                  </a:cubicBezTo>
                  <a:cubicBezTo>
                    <a:pt x="2295" y="2472"/>
                    <a:pt x="2620" y="2168"/>
                    <a:pt x="2620" y="2168"/>
                  </a:cubicBezTo>
                  <a:cubicBezTo>
                    <a:pt x="2620" y="2168"/>
                    <a:pt x="1929" y="1811"/>
                    <a:pt x="1810" y="1537"/>
                  </a:cubicBezTo>
                  <a:cubicBezTo>
                    <a:pt x="1757" y="1416"/>
                    <a:pt x="1704" y="1319"/>
                    <a:pt x="1761" y="1319"/>
                  </a:cubicBezTo>
                  <a:cubicBezTo>
                    <a:pt x="1793" y="1319"/>
                    <a:pt x="1862" y="1351"/>
                    <a:pt x="1989" y="1430"/>
                  </a:cubicBezTo>
                  <a:cubicBezTo>
                    <a:pt x="2151" y="1533"/>
                    <a:pt x="2263" y="1568"/>
                    <a:pt x="2359" y="1568"/>
                  </a:cubicBezTo>
                  <a:cubicBezTo>
                    <a:pt x="2418" y="1568"/>
                    <a:pt x="2470" y="1555"/>
                    <a:pt x="2524" y="1537"/>
                  </a:cubicBezTo>
                  <a:cubicBezTo>
                    <a:pt x="2679" y="1477"/>
                    <a:pt x="2560" y="1453"/>
                    <a:pt x="2227" y="1120"/>
                  </a:cubicBezTo>
                  <a:cubicBezTo>
                    <a:pt x="1977" y="870"/>
                    <a:pt x="2132" y="929"/>
                    <a:pt x="1679" y="620"/>
                  </a:cubicBezTo>
                  <a:cubicBezTo>
                    <a:pt x="1239" y="298"/>
                    <a:pt x="858" y="1"/>
                    <a:pt x="8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9"/>
            <p:cNvSpPr/>
            <p:nvPr/>
          </p:nvSpPr>
          <p:spPr>
            <a:xfrm>
              <a:off x="7259138" y="2273513"/>
              <a:ext cx="175050" cy="212075"/>
            </a:xfrm>
            <a:custGeom>
              <a:rect b="b" l="l" r="r" t="t"/>
              <a:pathLst>
                <a:path extrusionOk="0" h="8483" w="7002">
                  <a:moveTo>
                    <a:pt x="1874" y="1"/>
                  </a:moveTo>
                  <a:cubicBezTo>
                    <a:pt x="1623" y="1"/>
                    <a:pt x="1289" y="93"/>
                    <a:pt x="906" y="433"/>
                  </a:cubicBezTo>
                  <a:cubicBezTo>
                    <a:pt x="1" y="1219"/>
                    <a:pt x="1406" y="3827"/>
                    <a:pt x="2561" y="5386"/>
                  </a:cubicBezTo>
                  <a:cubicBezTo>
                    <a:pt x="3453" y="6589"/>
                    <a:pt x="5192" y="8482"/>
                    <a:pt x="5192" y="8482"/>
                  </a:cubicBezTo>
                  <a:lnTo>
                    <a:pt x="7002" y="6720"/>
                  </a:lnTo>
                  <a:cubicBezTo>
                    <a:pt x="7002" y="6720"/>
                    <a:pt x="5192" y="4339"/>
                    <a:pt x="4704" y="3886"/>
                  </a:cubicBezTo>
                  <a:cubicBezTo>
                    <a:pt x="4215" y="3422"/>
                    <a:pt x="3263" y="1029"/>
                    <a:pt x="2358" y="136"/>
                  </a:cubicBezTo>
                  <a:cubicBezTo>
                    <a:pt x="2358" y="136"/>
                    <a:pt x="2177" y="1"/>
                    <a:pt x="18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9"/>
            <p:cNvSpPr/>
            <p:nvPr/>
          </p:nvSpPr>
          <p:spPr>
            <a:xfrm>
              <a:off x="7362438" y="2412338"/>
              <a:ext cx="62525" cy="62525"/>
            </a:xfrm>
            <a:custGeom>
              <a:rect b="b" l="l" r="r" t="t"/>
              <a:pathLst>
                <a:path extrusionOk="0" h="2501" w="2501">
                  <a:moveTo>
                    <a:pt x="1988" y="0"/>
                  </a:moveTo>
                  <a:lnTo>
                    <a:pt x="0" y="1738"/>
                  </a:lnTo>
                  <a:lnTo>
                    <a:pt x="679" y="2500"/>
                  </a:lnTo>
                  <a:lnTo>
                    <a:pt x="2500" y="667"/>
                  </a:lnTo>
                  <a:lnTo>
                    <a:pt x="19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9"/>
            <p:cNvSpPr/>
            <p:nvPr/>
          </p:nvSpPr>
          <p:spPr>
            <a:xfrm>
              <a:off x="7367488" y="2418288"/>
              <a:ext cx="54500" cy="52100"/>
            </a:xfrm>
            <a:custGeom>
              <a:rect b="b" l="l" r="r" t="t"/>
              <a:pathLst>
                <a:path extrusionOk="0" h="2084" w="2180">
                  <a:moveTo>
                    <a:pt x="1965" y="0"/>
                  </a:moveTo>
                  <a:lnTo>
                    <a:pt x="1" y="1727"/>
                  </a:lnTo>
                  <a:lnTo>
                    <a:pt x="298" y="2084"/>
                  </a:lnTo>
                  <a:lnTo>
                    <a:pt x="2179" y="262"/>
                  </a:lnTo>
                  <a:lnTo>
                    <a:pt x="1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9"/>
            <p:cNvSpPr/>
            <p:nvPr/>
          </p:nvSpPr>
          <p:spPr>
            <a:xfrm>
              <a:off x="7278188" y="2298338"/>
              <a:ext cx="70275" cy="55075"/>
            </a:xfrm>
            <a:custGeom>
              <a:rect b="b" l="l" r="r" t="t"/>
              <a:pathLst>
                <a:path extrusionOk="0" h="2203" w="2811">
                  <a:moveTo>
                    <a:pt x="2215" y="0"/>
                  </a:moveTo>
                  <a:lnTo>
                    <a:pt x="1" y="1048"/>
                  </a:lnTo>
                  <a:lnTo>
                    <a:pt x="429" y="2203"/>
                  </a:lnTo>
                  <a:lnTo>
                    <a:pt x="2811" y="964"/>
                  </a:lnTo>
                  <a:lnTo>
                    <a:pt x="22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9"/>
            <p:cNvSpPr/>
            <p:nvPr/>
          </p:nvSpPr>
          <p:spPr>
            <a:xfrm>
              <a:off x="7281163" y="2304288"/>
              <a:ext cx="63725" cy="41700"/>
            </a:xfrm>
            <a:custGeom>
              <a:rect b="b" l="l" r="r" t="t"/>
              <a:pathLst>
                <a:path extrusionOk="0" h="1668" w="2549">
                  <a:moveTo>
                    <a:pt x="2275" y="0"/>
                  </a:moveTo>
                  <a:lnTo>
                    <a:pt x="1" y="1167"/>
                  </a:lnTo>
                  <a:lnTo>
                    <a:pt x="179" y="1667"/>
                  </a:lnTo>
                  <a:lnTo>
                    <a:pt x="2549" y="405"/>
                  </a:lnTo>
                  <a:lnTo>
                    <a:pt x="2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9"/>
            <p:cNvSpPr/>
            <p:nvPr/>
          </p:nvSpPr>
          <p:spPr>
            <a:xfrm>
              <a:off x="7421063" y="2408713"/>
              <a:ext cx="42600" cy="29700"/>
            </a:xfrm>
            <a:custGeom>
              <a:rect b="b" l="l" r="r" t="t"/>
              <a:pathLst>
                <a:path extrusionOk="0" h="1188" w="1704">
                  <a:moveTo>
                    <a:pt x="733" y="1"/>
                  </a:moveTo>
                  <a:cubicBezTo>
                    <a:pt x="572" y="1"/>
                    <a:pt x="264" y="288"/>
                    <a:pt x="1" y="586"/>
                  </a:cubicBezTo>
                  <a:lnTo>
                    <a:pt x="120" y="633"/>
                  </a:lnTo>
                  <a:cubicBezTo>
                    <a:pt x="120" y="633"/>
                    <a:pt x="417" y="717"/>
                    <a:pt x="548" y="764"/>
                  </a:cubicBezTo>
                  <a:cubicBezTo>
                    <a:pt x="691" y="812"/>
                    <a:pt x="882" y="919"/>
                    <a:pt x="1013" y="1121"/>
                  </a:cubicBezTo>
                  <a:cubicBezTo>
                    <a:pt x="1045" y="1168"/>
                    <a:pt x="1089" y="1187"/>
                    <a:pt x="1140" y="1187"/>
                  </a:cubicBezTo>
                  <a:cubicBezTo>
                    <a:pt x="1300" y="1187"/>
                    <a:pt x="1527" y="998"/>
                    <a:pt x="1644" y="836"/>
                  </a:cubicBezTo>
                  <a:cubicBezTo>
                    <a:pt x="1703" y="764"/>
                    <a:pt x="1477" y="443"/>
                    <a:pt x="1429" y="276"/>
                  </a:cubicBezTo>
                  <a:cubicBezTo>
                    <a:pt x="1382" y="109"/>
                    <a:pt x="894" y="38"/>
                    <a:pt x="751" y="2"/>
                  </a:cubicBezTo>
                  <a:cubicBezTo>
                    <a:pt x="745" y="1"/>
                    <a:pt x="739" y="1"/>
                    <a:pt x="7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9"/>
            <p:cNvSpPr/>
            <p:nvPr/>
          </p:nvSpPr>
          <p:spPr>
            <a:xfrm>
              <a:off x="8074713" y="2420663"/>
              <a:ext cx="97375" cy="75025"/>
            </a:xfrm>
            <a:custGeom>
              <a:rect b="b" l="l" r="r" t="t"/>
              <a:pathLst>
                <a:path extrusionOk="0" h="3001" w="3895">
                  <a:moveTo>
                    <a:pt x="2287" y="0"/>
                  </a:moveTo>
                  <a:lnTo>
                    <a:pt x="1775" y="870"/>
                  </a:lnTo>
                  <a:cubicBezTo>
                    <a:pt x="1727" y="882"/>
                    <a:pt x="1418" y="893"/>
                    <a:pt x="1037" y="1096"/>
                  </a:cubicBezTo>
                  <a:cubicBezTo>
                    <a:pt x="870" y="1167"/>
                    <a:pt x="846" y="1179"/>
                    <a:pt x="394" y="1548"/>
                  </a:cubicBezTo>
                  <a:cubicBezTo>
                    <a:pt x="273" y="1639"/>
                    <a:pt x="77" y="1873"/>
                    <a:pt x="210" y="1873"/>
                  </a:cubicBezTo>
                  <a:cubicBezTo>
                    <a:pt x="235" y="1873"/>
                    <a:pt x="272" y="1865"/>
                    <a:pt x="322" y="1846"/>
                  </a:cubicBezTo>
                  <a:cubicBezTo>
                    <a:pt x="658" y="1706"/>
                    <a:pt x="826" y="1677"/>
                    <a:pt x="906" y="1677"/>
                  </a:cubicBezTo>
                  <a:cubicBezTo>
                    <a:pt x="963" y="1677"/>
                    <a:pt x="977" y="1691"/>
                    <a:pt x="977" y="1691"/>
                  </a:cubicBezTo>
                  <a:cubicBezTo>
                    <a:pt x="977" y="1691"/>
                    <a:pt x="1060" y="2013"/>
                    <a:pt x="572" y="2251"/>
                  </a:cubicBezTo>
                  <a:cubicBezTo>
                    <a:pt x="275" y="2406"/>
                    <a:pt x="263" y="2370"/>
                    <a:pt x="96" y="2477"/>
                  </a:cubicBezTo>
                  <a:cubicBezTo>
                    <a:pt x="0" y="2534"/>
                    <a:pt x="459" y="3001"/>
                    <a:pt x="1089" y="3001"/>
                  </a:cubicBezTo>
                  <a:cubicBezTo>
                    <a:pt x="1242" y="3001"/>
                    <a:pt x="1405" y="2973"/>
                    <a:pt x="1572" y="2906"/>
                  </a:cubicBezTo>
                  <a:cubicBezTo>
                    <a:pt x="1787" y="2822"/>
                    <a:pt x="2608" y="2120"/>
                    <a:pt x="2858" y="1894"/>
                  </a:cubicBezTo>
                  <a:cubicBezTo>
                    <a:pt x="2954" y="1822"/>
                    <a:pt x="3489" y="1072"/>
                    <a:pt x="3573" y="1001"/>
                  </a:cubicBezTo>
                  <a:cubicBezTo>
                    <a:pt x="3894" y="739"/>
                    <a:pt x="2287" y="0"/>
                    <a:pt x="22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9"/>
            <p:cNvSpPr/>
            <p:nvPr/>
          </p:nvSpPr>
          <p:spPr>
            <a:xfrm>
              <a:off x="8114913" y="2242913"/>
              <a:ext cx="152125" cy="244450"/>
            </a:xfrm>
            <a:custGeom>
              <a:rect b="b" l="l" r="r" t="t"/>
              <a:pathLst>
                <a:path extrusionOk="0" h="9778" w="6085">
                  <a:moveTo>
                    <a:pt x="4493" y="0"/>
                  </a:moveTo>
                  <a:cubicBezTo>
                    <a:pt x="4214" y="0"/>
                    <a:pt x="3597" y="440"/>
                    <a:pt x="3322" y="1276"/>
                  </a:cubicBezTo>
                  <a:cubicBezTo>
                    <a:pt x="2703" y="2979"/>
                    <a:pt x="1000" y="6872"/>
                    <a:pt x="0" y="7742"/>
                  </a:cubicBezTo>
                  <a:cubicBezTo>
                    <a:pt x="453" y="8599"/>
                    <a:pt x="1417" y="9551"/>
                    <a:pt x="1810" y="9777"/>
                  </a:cubicBezTo>
                  <a:cubicBezTo>
                    <a:pt x="4155" y="6801"/>
                    <a:pt x="5465" y="2753"/>
                    <a:pt x="5465" y="2753"/>
                  </a:cubicBezTo>
                  <a:cubicBezTo>
                    <a:pt x="6084" y="133"/>
                    <a:pt x="4965" y="50"/>
                    <a:pt x="4525" y="2"/>
                  </a:cubicBezTo>
                  <a:cubicBezTo>
                    <a:pt x="4515" y="1"/>
                    <a:pt x="4504" y="0"/>
                    <a:pt x="44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9"/>
            <p:cNvSpPr/>
            <p:nvPr/>
          </p:nvSpPr>
          <p:spPr>
            <a:xfrm>
              <a:off x="8124738" y="2403988"/>
              <a:ext cx="59550" cy="73850"/>
            </a:xfrm>
            <a:custGeom>
              <a:rect b="b" l="l" r="r" t="t"/>
              <a:pathLst>
                <a:path extrusionOk="0" h="2954" w="2382">
                  <a:moveTo>
                    <a:pt x="583" y="1"/>
                  </a:moveTo>
                  <a:lnTo>
                    <a:pt x="0" y="906"/>
                  </a:lnTo>
                  <a:cubicBezTo>
                    <a:pt x="119" y="1048"/>
                    <a:pt x="1322" y="2668"/>
                    <a:pt x="1750" y="2953"/>
                  </a:cubicBezTo>
                  <a:cubicBezTo>
                    <a:pt x="2238" y="2215"/>
                    <a:pt x="2381" y="2001"/>
                    <a:pt x="2381" y="2001"/>
                  </a:cubicBezTo>
                  <a:lnTo>
                    <a:pt x="5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9"/>
            <p:cNvSpPr/>
            <p:nvPr/>
          </p:nvSpPr>
          <p:spPr>
            <a:xfrm>
              <a:off x="8129488" y="2410238"/>
              <a:ext cx="51825" cy="60450"/>
            </a:xfrm>
            <a:custGeom>
              <a:rect b="b" l="l" r="r" t="t"/>
              <a:pathLst>
                <a:path extrusionOk="0" h="2418" w="2073">
                  <a:moveTo>
                    <a:pt x="227" y="1"/>
                  </a:moveTo>
                  <a:lnTo>
                    <a:pt x="1" y="358"/>
                  </a:lnTo>
                  <a:lnTo>
                    <a:pt x="1775" y="2418"/>
                  </a:lnTo>
                  <a:lnTo>
                    <a:pt x="2072" y="1989"/>
                  </a:lnTo>
                  <a:lnTo>
                    <a:pt x="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9"/>
            <p:cNvSpPr/>
            <p:nvPr/>
          </p:nvSpPr>
          <p:spPr>
            <a:xfrm>
              <a:off x="8181888" y="2278688"/>
              <a:ext cx="69950" cy="67575"/>
            </a:xfrm>
            <a:custGeom>
              <a:rect b="b" l="l" r="r" t="t"/>
              <a:pathLst>
                <a:path extrusionOk="0" h="2703" w="2798">
                  <a:moveTo>
                    <a:pt x="595" y="0"/>
                  </a:moveTo>
                  <a:lnTo>
                    <a:pt x="0" y="1441"/>
                  </a:lnTo>
                  <a:lnTo>
                    <a:pt x="2262" y="2703"/>
                  </a:lnTo>
                  <a:lnTo>
                    <a:pt x="2798" y="1322"/>
                  </a:lnTo>
                  <a:lnTo>
                    <a:pt x="5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9"/>
            <p:cNvSpPr/>
            <p:nvPr/>
          </p:nvSpPr>
          <p:spPr>
            <a:xfrm>
              <a:off x="8185738" y="2289388"/>
              <a:ext cx="62250" cy="45575"/>
            </a:xfrm>
            <a:custGeom>
              <a:rect b="b" l="l" r="r" t="t"/>
              <a:pathLst>
                <a:path extrusionOk="0" h="1823" w="2490">
                  <a:moveTo>
                    <a:pt x="275" y="1"/>
                  </a:moveTo>
                  <a:lnTo>
                    <a:pt x="1" y="608"/>
                  </a:lnTo>
                  <a:lnTo>
                    <a:pt x="2311" y="1823"/>
                  </a:lnTo>
                  <a:lnTo>
                    <a:pt x="2489" y="1346"/>
                  </a:lnTo>
                  <a:lnTo>
                    <a:pt x="2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9"/>
            <p:cNvSpPr/>
            <p:nvPr/>
          </p:nvSpPr>
          <p:spPr>
            <a:xfrm>
              <a:off x="7972913" y="2381588"/>
              <a:ext cx="56600" cy="32550"/>
            </a:xfrm>
            <a:custGeom>
              <a:rect b="b" l="l" r="r" t="t"/>
              <a:pathLst>
                <a:path extrusionOk="0" h="1302" w="2264">
                  <a:moveTo>
                    <a:pt x="2214" y="708"/>
                  </a:moveTo>
                  <a:cubicBezTo>
                    <a:pt x="2247" y="741"/>
                    <a:pt x="2263" y="754"/>
                    <a:pt x="2263" y="754"/>
                  </a:cubicBezTo>
                  <a:cubicBezTo>
                    <a:pt x="2247" y="736"/>
                    <a:pt x="2230" y="721"/>
                    <a:pt x="2214" y="708"/>
                  </a:cubicBezTo>
                  <a:close/>
                  <a:moveTo>
                    <a:pt x="1040" y="1"/>
                  </a:moveTo>
                  <a:cubicBezTo>
                    <a:pt x="927" y="1"/>
                    <a:pt x="813" y="14"/>
                    <a:pt x="703" y="40"/>
                  </a:cubicBezTo>
                  <a:cubicBezTo>
                    <a:pt x="656" y="51"/>
                    <a:pt x="299" y="135"/>
                    <a:pt x="263" y="170"/>
                  </a:cubicBezTo>
                  <a:cubicBezTo>
                    <a:pt x="1" y="432"/>
                    <a:pt x="25" y="849"/>
                    <a:pt x="132" y="1028"/>
                  </a:cubicBezTo>
                  <a:cubicBezTo>
                    <a:pt x="144" y="1049"/>
                    <a:pt x="158" y="1059"/>
                    <a:pt x="172" y="1059"/>
                  </a:cubicBezTo>
                  <a:cubicBezTo>
                    <a:pt x="214" y="1059"/>
                    <a:pt x="259" y="972"/>
                    <a:pt x="298" y="865"/>
                  </a:cubicBezTo>
                  <a:lnTo>
                    <a:pt x="298" y="865"/>
                  </a:lnTo>
                  <a:cubicBezTo>
                    <a:pt x="329" y="1029"/>
                    <a:pt x="424" y="1198"/>
                    <a:pt x="584" y="1206"/>
                  </a:cubicBezTo>
                  <a:cubicBezTo>
                    <a:pt x="588" y="1207"/>
                    <a:pt x="591" y="1208"/>
                    <a:pt x="594" y="1208"/>
                  </a:cubicBezTo>
                  <a:cubicBezTo>
                    <a:pt x="628" y="1208"/>
                    <a:pt x="589" y="1125"/>
                    <a:pt x="567" y="1022"/>
                  </a:cubicBezTo>
                  <a:lnTo>
                    <a:pt x="567" y="1022"/>
                  </a:lnTo>
                  <a:cubicBezTo>
                    <a:pt x="621" y="1176"/>
                    <a:pt x="726" y="1277"/>
                    <a:pt x="787" y="1277"/>
                  </a:cubicBezTo>
                  <a:cubicBezTo>
                    <a:pt x="815" y="1277"/>
                    <a:pt x="834" y="1255"/>
                    <a:pt x="834" y="1206"/>
                  </a:cubicBezTo>
                  <a:cubicBezTo>
                    <a:pt x="844" y="716"/>
                    <a:pt x="1135" y="445"/>
                    <a:pt x="1157" y="445"/>
                  </a:cubicBezTo>
                  <a:cubicBezTo>
                    <a:pt x="1161" y="445"/>
                    <a:pt x="1157" y="453"/>
                    <a:pt x="1144" y="468"/>
                  </a:cubicBezTo>
                  <a:cubicBezTo>
                    <a:pt x="1049" y="563"/>
                    <a:pt x="941" y="659"/>
                    <a:pt x="941" y="1087"/>
                  </a:cubicBezTo>
                  <a:cubicBezTo>
                    <a:pt x="941" y="1226"/>
                    <a:pt x="1022" y="1302"/>
                    <a:pt x="1092" y="1302"/>
                  </a:cubicBezTo>
                  <a:cubicBezTo>
                    <a:pt x="1137" y="1302"/>
                    <a:pt x="1178" y="1271"/>
                    <a:pt x="1191" y="1206"/>
                  </a:cubicBezTo>
                  <a:cubicBezTo>
                    <a:pt x="1203" y="1147"/>
                    <a:pt x="1275" y="932"/>
                    <a:pt x="1370" y="849"/>
                  </a:cubicBezTo>
                  <a:cubicBezTo>
                    <a:pt x="1489" y="754"/>
                    <a:pt x="1644" y="659"/>
                    <a:pt x="1751" y="659"/>
                  </a:cubicBezTo>
                  <a:cubicBezTo>
                    <a:pt x="1837" y="659"/>
                    <a:pt x="1921" y="639"/>
                    <a:pt x="2003" y="639"/>
                  </a:cubicBezTo>
                  <a:cubicBezTo>
                    <a:pt x="2074" y="639"/>
                    <a:pt x="2144" y="654"/>
                    <a:pt x="2214" y="708"/>
                  </a:cubicBezTo>
                  <a:lnTo>
                    <a:pt x="2214" y="708"/>
                  </a:lnTo>
                  <a:cubicBezTo>
                    <a:pt x="2161" y="656"/>
                    <a:pt x="2064" y="551"/>
                    <a:pt x="1918" y="361"/>
                  </a:cubicBezTo>
                  <a:cubicBezTo>
                    <a:pt x="1746" y="126"/>
                    <a:pt x="1396"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9"/>
            <p:cNvSpPr/>
            <p:nvPr/>
          </p:nvSpPr>
          <p:spPr>
            <a:xfrm>
              <a:off x="7519488" y="2384638"/>
              <a:ext cx="32875" cy="29825"/>
            </a:xfrm>
            <a:custGeom>
              <a:rect b="b" l="l" r="r" t="t"/>
              <a:pathLst>
                <a:path extrusionOk="0" h="1193" w="1315">
                  <a:moveTo>
                    <a:pt x="898" y="1"/>
                  </a:moveTo>
                  <a:cubicBezTo>
                    <a:pt x="898" y="1"/>
                    <a:pt x="445" y="48"/>
                    <a:pt x="350" y="227"/>
                  </a:cubicBezTo>
                  <a:cubicBezTo>
                    <a:pt x="231" y="370"/>
                    <a:pt x="148" y="668"/>
                    <a:pt x="52" y="953"/>
                  </a:cubicBezTo>
                  <a:cubicBezTo>
                    <a:pt x="1" y="1130"/>
                    <a:pt x="85" y="1193"/>
                    <a:pt x="172" y="1193"/>
                  </a:cubicBezTo>
                  <a:cubicBezTo>
                    <a:pt x="225" y="1193"/>
                    <a:pt x="279" y="1168"/>
                    <a:pt x="302" y="1132"/>
                  </a:cubicBezTo>
                  <a:cubicBezTo>
                    <a:pt x="362" y="1049"/>
                    <a:pt x="659" y="727"/>
                    <a:pt x="886" y="668"/>
                  </a:cubicBezTo>
                  <a:cubicBezTo>
                    <a:pt x="1100" y="608"/>
                    <a:pt x="1314" y="191"/>
                    <a:pt x="8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9"/>
            <p:cNvSpPr/>
            <p:nvPr/>
          </p:nvSpPr>
          <p:spPr>
            <a:xfrm>
              <a:off x="7905063" y="2376913"/>
              <a:ext cx="32700" cy="27175"/>
            </a:xfrm>
            <a:custGeom>
              <a:rect b="b" l="l" r="r" t="t"/>
              <a:pathLst>
                <a:path extrusionOk="0" h="1087" w="1308">
                  <a:moveTo>
                    <a:pt x="530" y="1"/>
                  </a:moveTo>
                  <a:cubicBezTo>
                    <a:pt x="348" y="1"/>
                    <a:pt x="0" y="357"/>
                    <a:pt x="0" y="357"/>
                  </a:cubicBezTo>
                  <a:cubicBezTo>
                    <a:pt x="215" y="619"/>
                    <a:pt x="191" y="881"/>
                    <a:pt x="417" y="881"/>
                  </a:cubicBezTo>
                  <a:cubicBezTo>
                    <a:pt x="643" y="881"/>
                    <a:pt x="893" y="1000"/>
                    <a:pt x="988" y="1060"/>
                  </a:cubicBezTo>
                  <a:cubicBezTo>
                    <a:pt x="1009" y="1077"/>
                    <a:pt x="1041" y="1086"/>
                    <a:pt x="1075" y="1086"/>
                  </a:cubicBezTo>
                  <a:cubicBezTo>
                    <a:pt x="1180" y="1086"/>
                    <a:pt x="1308" y="1002"/>
                    <a:pt x="1191" y="822"/>
                  </a:cubicBezTo>
                  <a:cubicBezTo>
                    <a:pt x="1048" y="560"/>
                    <a:pt x="750" y="143"/>
                    <a:pt x="596" y="24"/>
                  </a:cubicBezTo>
                  <a:cubicBezTo>
                    <a:pt x="578" y="8"/>
                    <a:pt x="555" y="1"/>
                    <a:pt x="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69"/>
          <p:cNvGrpSpPr/>
          <p:nvPr/>
        </p:nvGrpSpPr>
        <p:grpSpPr>
          <a:xfrm>
            <a:off x="2745630" y="1991237"/>
            <a:ext cx="2843705" cy="2673515"/>
            <a:chOff x="11525530" y="1991237"/>
            <a:chExt cx="2843705" cy="2673515"/>
          </a:xfrm>
        </p:grpSpPr>
        <p:sp>
          <p:nvSpPr>
            <p:cNvPr id="3139" name="Google Shape;3139;p69"/>
            <p:cNvSpPr/>
            <p:nvPr/>
          </p:nvSpPr>
          <p:spPr>
            <a:xfrm>
              <a:off x="12879125" y="3514025"/>
              <a:ext cx="534322" cy="552861"/>
            </a:xfrm>
            <a:custGeom>
              <a:rect b="b" l="l" r="r" t="t"/>
              <a:pathLst>
                <a:path extrusionOk="0" h="13884" w="13979">
                  <a:moveTo>
                    <a:pt x="668" y="1"/>
                  </a:moveTo>
                  <a:cubicBezTo>
                    <a:pt x="668" y="1"/>
                    <a:pt x="1" y="6752"/>
                    <a:pt x="3597" y="13884"/>
                  </a:cubicBezTo>
                  <a:cubicBezTo>
                    <a:pt x="11717" y="7800"/>
                    <a:pt x="13979" y="5656"/>
                    <a:pt x="13979" y="5656"/>
                  </a:cubicBezTo>
                  <a:lnTo>
                    <a:pt x="13705" y="3954"/>
                  </a:lnTo>
                  <a:lnTo>
                    <a:pt x="668" y="1"/>
                  </a:lnTo>
                  <a:close/>
                </a:path>
              </a:pathLst>
            </a:custGeom>
            <a:solidFill>
              <a:srgbClr val="BED9ED">
                <a:alpha val="56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9"/>
            <p:cNvSpPr/>
            <p:nvPr/>
          </p:nvSpPr>
          <p:spPr>
            <a:xfrm>
              <a:off x="11626991" y="2464857"/>
              <a:ext cx="1712021" cy="2168916"/>
            </a:xfrm>
            <a:custGeom>
              <a:rect b="b" l="l" r="r" t="t"/>
              <a:pathLst>
                <a:path extrusionOk="0" h="54468" w="42994">
                  <a:moveTo>
                    <a:pt x="6084" y="2477"/>
                  </a:moveTo>
                  <a:lnTo>
                    <a:pt x="6084" y="2477"/>
                  </a:lnTo>
                  <a:cubicBezTo>
                    <a:pt x="6084" y="2477"/>
                    <a:pt x="6310" y="2620"/>
                    <a:pt x="6644" y="2810"/>
                  </a:cubicBezTo>
                  <a:cubicBezTo>
                    <a:pt x="6311" y="2596"/>
                    <a:pt x="6084" y="2477"/>
                    <a:pt x="6084" y="2477"/>
                  </a:cubicBezTo>
                  <a:close/>
                  <a:moveTo>
                    <a:pt x="6620" y="2822"/>
                  </a:moveTo>
                  <a:cubicBezTo>
                    <a:pt x="6690" y="2871"/>
                    <a:pt x="6787" y="2923"/>
                    <a:pt x="6902" y="2980"/>
                  </a:cubicBezTo>
                  <a:lnTo>
                    <a:pt x="6902" y="2980"/>
                  </a:lnTo>
                  <a:cubicBezTo>
                    <a:pt x="6794" y="2924"/>
                    <a:pt x="6699" y="2871"/>
                    <a:pt x="6620" y="2822"/>
                  </a:cubicBezTo>
                  <a:close/>
                  <a:moveTo>
                    <a:pt x="6902" y="2980"/>
                  </a:moveTo>
                  <a:cubicBezTo>
                    <a:pt x="7258" y="3165"/>
                    <a:pt x="7756" y="3386"/>
                    <a:pt x="8300" y="3618"/>
                  </a:cubicBezTo>
                  <a:lnTo>
                    <a:pt x="8300" y="3618"/>
                  </a:lnTo>
                  <a:cubicBezTo>
                    <a:pt x="7802" y="3369"/>
                    <a:pt x="7261" y="3155"/>
                    <a:pt x="6902" y="2980"/>
                  </a:cubicBezTo>
                  <a:close/>
                  <a:moveTo>
                    <a:pt x="24420" y="0"/>
                  </a:moveTo>
                  <a:cubicBezTo>
                    <a:pt x="24420" y="0"/>
                    <a:pt x="27194" y="5596"/>
                    <a:pt x="27194" y="10002"/>
                  </a:cubicBezTo>
                  <a:cubicBezTo>
                    <a:pt x="27194" y="11550"/>
                    <a:pt x="27027" y="13228"/>
                    <a:pt x="26908" y="14919"/>
                  </a:cubicBezTo>
                  <a:cubicBezTo>
                    <a:pt x="25539" y="13514"/>
                    <a:pt x="24932" y="11526"/>
                    <a:pt x="23896" y="10299"/>
                  </a:cubicBezTo>
                  <a:cubicBezTo>
                    <a:pt x="22205" y="8263"/>
                    <a:pt x="21360" y="7359"/>
                    <a:pt x="19657" y="7132"/>
                  </a:cubicBezTo>
                  <a:cubicBezTo>
                    <a:pt x="17967" y="6906"/>
                    <a:pt x="12930" y="5656"/>
                    <a:pt x="11240" y="4870"/>
                  </a:cubicBezTo>
                  <a:cubicBezTo>
                    <a:pt x="10521" y="4532"/>
                    <a:pt x="9327" y="4056"/>
                    <a:pt x="8300" y="3618"/>
                  </a:cubicBezTo>
                  <a:lnTo>
                    <a:pt x="8300" y="3618"/>
                  </a:lnTo>
                  <a:cubicBezTo>
                    <a:pt x="8706" y="3822"/>
                    <a:pt x="9084" y="4049"/>
                    <a:pt x="9311" y="4299"/>
                  </a:cubicBezTo>
                  <a:cubicBezTo>
                    <a:pt x="10323" y="5430"/>
                    <a:pt x="12371" y="6442"/>
                    <a:pt x="14752" y="6906"/>
                  </a:cubicBezTo>
                  <a:cubicBezTo>
                    <a:pt x="15169" y="6978"/>
                    <a:pt x="15609" y="7073"/>
                    <a:pt x="16062" y="7144"/>
                  </a:cubicBezTo>
                  <a:cubicBezTo>
                    <a:pt x="14728" y="7728"/>
                    <a:pt x="12049" y="8823"/>
                    <a:pt x="10549" y="8823"/>
                  </a:cubicBezTo>
                  <a:cubicBezTo>
                    <a:pt x="8513" y="8823"/>
                    <a:pt x="8644" y="8478"/>
                    <a:pt x="7287" y="7978"/>
                  </a:cubicBezTo>
                  <a:cubicBezTo>
                    <a:pt x="5941" y="7466"/>
                    <a:pt x="0" y="6966"/>
                    <a:pt x="0" y="6966"/>
                  </a:cubicBezTo>
                  <a:lnTo>
                    <a:pt x="0" y="6966"/>
                  </a:lnTo>
                  <a:cubicBezTo>
                    <a:pt x="0" y="6966"/>
                    <a:pt x="2881" y="7978"/>
                    <a:pt x="6275" y="8156"/>
                  </a:cubicBezTo>
                  <a:cubicBezTo>
                    <a:pt x="9668" y="8323"/>
                    <a:pt x="7501" y="10014"/>
                    <a:pt x="10382" y="10014"/>
                  </a:cubicBezTo>
                  <a:cubicBezTo>
                    <a:pt x="13228" y="10014"/>
                    <a:pt x="14942" y="8037"/>
                    <a:pt x="16978" y="7490"/>
                  </a:cubicBezTo>
                  <a:cubicBezTo>
                    <a:pt x="18443" y="7763"/>
                    <a:pt x="19753" y="8085"/>
                    <a:pt x="20348" y="8478"/>
                  </a:cubicBezTo>
                  <a:cubicBezTo>
                    <a:pt x="21360" y="9168"/>
                    <a:pt x="22646" y="10752"/>
                    <a:pt x="24813" y="13800"/>
                  </a:cubicBezTo>
                  <a:cubicBezTo>
                    <a:pt x="26325" y="15955"/>
                    <a:pt x="25658" y="16812"/>
                    <a:pt x="26753" y="17574"/>
                  </a:cubicBezTo>
                  <a:cubicBezTo>
                    <a:pt x="26718" y="19753"/>
                    <a:pt x="26872" y="21813"/>
                    <a:pt x="27694" y="23527"/>
                  </a:cubicBezTo>
                  <a:cubicBezTo>
                    <a:pt x="29480" y="27266"/>
                    <a:pt x="29301" y="34612"/>
                    <a:pt x="28527" y="37684"/>
                  </a:cubicBezTo>
                  <a:cubicBezTo>
                    <a:pt x="28099" y="39398"/>
                    <a:pt x="28885" y="43149"/>
                    <a:pt x="29647" y="46137"/>
                  </a:cubicBezTo>
                  <a:cubicBezTo>
                    <a:pt x="29909" y="48626"/>
                    <a:pt x="30016" y="51638"/>
                    <a:pt x="28599" y="52316"/>
                  </a:cubicBezTo>
                  <a:cubicBezTo>
                    <a:pt x="27331" y="52906"/>
                    <a:pt x="26940" y="52979"/>
                    <a:pt x="26824" y="52979"/>
                  </a:cubicBezTo>
                  <a:cubicBezTo>
                    <a:pt x="26785" y="52979"/>
                    <a:pt x="26777" y="52971"/>
                    <a:pt x="26777" y="52971"/>
                  </a:cubicBezTo>
                  <a:lnTo>
                    <a:pt x="26777" y="52971"/>
                  </a:lnTo>
                  <a:cubicBezTo>
                    <a:pt x="26777" y="52971"/>
                    <a:pt x="25289" y="53471"/>
                    <a:pt x="28004" y="54043"/>
                  </a:cubicBezTo>
                  <a:cubicBezTo>
                    <a:pt x="28314" y="54107"/>
                    <a:pt x="28630" y="54135"/>
                    <a:pt x="28948" y="54135"/>
                  </a:cubicBezTo>
                  <a:cubicBezTo>
                    <a:pt x="31420" y="54135"/>
                    <a:pt x="33945" y="52424"/>
                    <a:pt x="33945" y="52424"/>
                  </a:cubicBezTo>
                  <a:lnTo>
                    <a:pt x="35016" y="54245"/>
                  </a:lnTo>
                  <a:cubicBezTo>
                    <a:pt x="35016" y="54245"/>
                    <a:pt x="35464" y="54468"/>
                    <a:pt x="35974" y="54468"/>
                  </a:cubicBezTo>
                  <a:cubicBezTo>
                    <a:pt x="36408" y="54468"/>
                    <a:pt x="36887" y="54306"/>
                    <a:pt x="37171" y="53709"/>
                  </a:cubicBezTo>
                  <a:cubicBezTo>
                    <a:pt x="37674" y="52684"/>
                    <a:pt x="38575" y="52398"/>
                    <a:pt x="39503" y="52398"/>
                  </a:cubicBezTo>
                  <a:cubicBezTo>
                    <a:pt x="40675" y="52398"/>
                    <a:pt x="41891" y="52853"/>
                    <a:pt x="42411" y="52853"/>
                  </a:cubicBezTo>
                  <a:cubicBezTo>
                    <a:pt x="42738" y="52853"/>
                    <a:pt x="42791" y="52674"/>
                    <a:pt x="42386" y="52090"/>
                  </a:cubicBezTo>
                  <a:cubicBezTo>
                    <a:pt x="37540" y="50257"/>
                    <a:pt x="36505" y="33159"/>
                    <a:pt x="34885" y="29564"/>
                  </a:cubicBezTo>
                  <a:cubicBezTo>
                    <a:pt x="32885" y="25123"/>
                    <a:pt x="34397" y="21729"/>
                    <a:pt x="34397" y="18336"/>
                  </a:cubicBezTo>
                  <a:cubicBezTo>
                    <a:pt x="34397" y="14943"/>
                    <a:pt x="33171" y="11085"/>
                    <a:pt x="35993" y="9395"/>
                  </a:cubicBezTo>
                  <a:cubicBezTo>
                    <a:pt x="38803" y="7692"/>
                    <a:pt x="40291" y="6906"/>
                    <a:pt x="41303" y="5215"/>
                  </a:cubicBezTo>
                  <a:cubicBezTo>
                    <a:pt x="42327" y="3513"/>
                    <a:pt x="42994" y="0"/>
                    <a:pt x="42994" y="0"/>
                  </a:cubicBezTo>
                  <a:lnTo>
                    <a:pt x="41291" y="0"/>
                  </a:lnTo>
                  <a:cubicBezTo>
                    <a:pt x="41291" y="0"/>
                    <a:pt x="40303" y="4870"/>
                    <a:pt x="38017" y="5549"/>
                  </a:cubicBezTo>
                  <a:cubicBezTo>
                    <a:pt x="35719" y="6239"/>
                    <a:pt x="32921" y="7251"/>
                    <a:pt x="32921" y="7251"/>
                  </a:cubicBezTo>
                  <a:lnTo>
                    <a:pt x="308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9"/>
            <p:cNvSpPr/>
            <p:nvPr/>
          </p:nvSpPr>
          <p:spPr>
            <a:xfrm>
              <a:off x="12774325" y="2464379"/>
              <a:ext cx="571059" cy="2167960"/>
            </a:xfrm>
            <a:custGeom>
              <a:rect b="b" l="l" r="r" t="t"/>
              <a:pathLst>
                <a:path extrusionOk="0" h="54444" w="14341">
                  <a:moveTo>
                    <a:pt x="0" y="1"/>
                  </a:moveTo>
                  <a:cubicBezTo>
                    <a:pt x="1500" y="3394"/>
                    <a:pt x="3012" y="9276"/>
                    <a:pt x="2477" y="13752"/>
                  </a:cubicBezTo>
                  <a:cubicBezTo>
                    <a:pt x="1786" y="19348"/>
                    <a:pt x="1905" y="27254"/>
                    <a:pt x="3941" y="31838"/>
                  </a:cubicBezTo>
                  <a:cubicBezTo>
                    <a:pt x="5989" y="36410"/>
                    <a:pt x="5870" y="51102"/>
                    <a:pt x="6489" y="54317"/>
                  </a:cubicBezTo>
                  <a:cubicBezTo>
                    <a:pt x="6661" y="54405"/>
                    <a:pt x="6823" y="54444"/>
                    <a:pt x="6976" y="54444"/>
                  </a:cubicBezTo>
                  <a:cubicBezTo>
                    <a:pt x="8195" y="54444"/>
                    <a:pt x="8853" y="51966"/>
                    <a:pt x="9743" y="51966"/>
                  </a:cubicBezTo>
                  <a:cubicBezTo>
                    <a:pt x="9831" y="51966"/>
                    <a:pt x="9921" y="51990"/>
                    <a:pt x="10013" y="52043"/>
                  </a:cubicBezTo>
                  <a:cubicBezTo>
                    <a:pt x="10883" y="52531"/>
                    <a:pt x="13430" y="52495"/>
                    <a:pt x="13800" y="52805"/>
                  </a:cubicBezTo>
                  <a:cubicBezTo>
                    <a:pt x="13963" y="52943"/>
                    <a:pt x="14054" y="53007"/>
                    <a:pt x="14086" y="53007"/>
                  </a:cubicBezTo>
                  <a:cubicBezTo>
                    <a:pt x="14341" y="53007"/>
                    <a:pt x="10693" y="48815"/>
                    <a:pt x="8978" y="45066"/>
                  </a:cubicBezTo>
                  <a:cubicBezTo>
                    <a:pt x="6227" y="38541"/>
                    <a:pt x="7537" y="33755"/>
                    <a:pt x="5906" y="30135"/>
                  </a:cubicBezTo>
                  <a:cubicBezTo>
                    <a:pt x="3917" y="25706"/>
                    <a:pt x="4917" y="21729"/>
                    <a:pt x="4917" y="18336"/>
                  </a:cubicBezTo>
                  <a:cubicBezTo>
                    <a:pt x="4917" y="14943"/>
                    <a:pt x="3691" y="11085"/>
                    <a:pt x="6501" y="9395"/>
                  </a:cubicBezTo>
                  <a:cubicBezTo>
                    <a:pt x="9323" y="7692"/>
                    <a:pt x="10811" y="6906"/>
                    <a:pt x="11823" y="5204"/>
                  </a:cubicBezTo>
                  <a:cubicBezTo>
                    <a:pt x="12847" y="3513"/>
                    <a:pt x="13514" y="1"/>
                    <a:pt x="13514" y="1"/>
                  </a:cubicBezTo>
                  <a:lnTo>
                    <a:pt x="11799" y="1"/>
                  </a:lnTo>
                  <a:cubicBezTo>
                    <a:pt x="11799" y="1"/>
                    <a:pt x="10823" y="4870"/>
                    <a:pt x="8525" y="5549"/>
                  </a:cubicBezTo>
                  <a:cubicBezTo>
                    <a:pt x="6239" y="6239"/>
                    <a:pt x="3441" y="7251"/>
                    <a:pt x="3441" y="7251"/>
                  </a:cubicBezTo>
                  <a:lnTo>
                    <a:pt x="1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9"/>
            <p:cNvSpPr/>
            <p:nvPr/>
          </p:nvSpPr>
          <p:spPr>
            <a:xfrm>
              <a:off x="12500284" y="4144106"/>
              <a:ext cx="544220" cy="519890"/>
            </a:xfrm>
            <a:custGeom>
              <a:rect b="b" l="l" r="r" t="t"/>
              <a:pathLst>
                <a:path extrusionOk="0" h="13056" w="13667">
                  <a:moveTo>
                    <a:pt x="1816" y="0"/>
                  </a:moveTo>
                  <a:cubicBezTo>
                    <a:pt x="1205" y="0"/>
                    <a:pt x="597" y="65"/>
                    <a:pt x="0" y="204"/>
                  </a:cubicBezTo>
                  <a:cubicBezTo>
                    <a:pt x="1893" y="930"/>
                    <a:pt x="3001" y="394"/>
                    <a:pt x="2370" y="6919"/>
                  </a:cubicBezTo>
                  <a:cubicBezTo>
                    <a:pt x="1893" y="11884"/>
                    <a:pt x="2989" y="12789"/>
                    <a:pt x="9180" y="13003"/>
                  </a:cubicBezTo>
                  <a:cubicBezTo>
                    <a:pt x="9180" y="13003"/>
                    <a:pt x="9488" y="13055"/>
                    <a:pt x="9938" y="13055"/>
                  </a:cubicBezTo>
                  <a:cubicBezTo>
                    <a:pt x="11222" y="13055"/>
                    <a:pt x="13666" y="12631"/>
                    <a:pt x="13490" y="9372"/>
                  </a:cubicBezTo>
                  <a:cubicBezTo>
                    <a:pt x="13276" y="5411"/>
                    <a:pt x="7402" y="0"/>
                    <a:pt x="18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9"/>
            <p:cNvSpPr/>
            <p:nvPr/>
          </p:nvSpPr>
          <p:spPr>
            <a:xfrm>
              <a:off x="12721683" y="4268344"/>
              <a:ext cx="279297" cy="356349"/>
            </a:xfrm>
            <a:custGeom>
              <a:rect b="b" l="l" r="r" t="t"/>
              <a:pathLst>
                <a:path extrusionOk="0" h="8949" w="7014">
                  <a:moveTo>
                    <a:pt x="1" y="1"/>
                  </a:moveTo>
                  <a:lnTo>
                    <a:pt x="1" y="1"/>
                  </a:lnTo>
                  <a:cubicBezTo>
                    <a:pt x="2608" y="2382"/>
                    <a:pt x="548" y="6633"/>
                    <a:pt x="2918" y="7371"/>
                  </a:cubicBezTo>
                  <a:cubicBezTo>
                    <a:pt x="2918" y="7371"/>
                    <a:pt x="3707" y="8949"/>
                    <a:pt x="4582" y="8949"/>
                  </a:cubicBezTo>
                  <a:cubicBezTo>
                    <a:pt x="5001" y="8949"/>
                    <a:pt x="5441" y="8586"/>
                    <a:pt x="5823" y="7514"/>
                  </a:cubicBezTo>
                  <a:cubicBezTo>
                    <a:pt x="7013" y="4227"/>
                    <a:pt x="2608" y="370"/>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9"/>
            <p:cNvSpPr/>
            <p:nvPr/>
          </p:nvSpPr>
          <p:spPr>
            <a:xfrm>
              <a:off x="12801323" y="3850672"/>
              <a:ext cx="268865" cy="559989"/>
            </a:xfrm>
            <a:custGeom>
              <a:rect b="b" l="l" r="r" t="t"/>
              <a:pathLst>
                <a:path extrusionOk="0" h="14063" w="6752">
                  <a:moveTo>
                    <a:pt x="1" y="0"/>
                  </a:moveTo>
                  <a:lnTo>
                    <a:pt x="1" y="0"/>
                  </a:lnTo>
                  <a:cubicBezTo>
                    <a:pt x="1061" y="1072"/>
                    <a:pt x="977" y="2441"/>
                    <a:pt x="810" y="6989"/>
                  </a:cubicBezTo>
                  <a:cubicBezTo>
                    <a:pt x="644" y="11549"/>
                    <a:pt x="1953" y="12895"/>
                    <a:pt x="4216" y="14050"/>
                  </a:cubicBezTo>
                  <a:cubicBezTo>
                    <a:pt x="4216" y="14050"/>
                    <a:pt x="4222" y="14063"/>
                    <a:pt x="4240" y="14063"/>
                  </a:cubicBezTo>
                  <a:cubicBezTo>
                    <a:pt x="4322" y="14063"/>
                    <a:pt x="4635" y="13781"/>
                    <a:pt x="5585" y="10609"/>
                  </a:cubicBezTo>
                  <a:cubicBezTo>
                    <a:pt x="6752" y="6751"/>
                    <a:pt x="1811" y="44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9"/>
            <p:cNvSpPr/>
            <p:nvPr/>
          </p:nvSpPr>
          <p:spPr>
            <a:xfrm>
              <a:off x="12846837" y="4055944"/>
              <a:ext cx="180703" cy="304026"/>
            </a:xfrm>
            <a:custGeom>
              <a:rect b="b" l="l" r="r" t="t"/>
              <a:pathLst>
                <a:path extrusionOk="0" h="7635" w="4538">
                  <a:moveTo>
                    <a:pt x="1025" y="1"/>
                  </a:moveTo>
                  <a:lnTo>
                    <a:pt x="1025" y="1"/>
                  </a:lnTo>
                  <a:cubicBezTo>
                    <a:pt x="3001" y="3906"/>
                    <a:pt x="1" y="6513"/>
                    <a:pt x="2715" y="7228"/>
                  </a:cubicBezTo>
                  <a:cubicBezTo>
                    <a:pt x="2715" y="7228"/>
                    <a:pt x="2662" y="7635"/>
                    <a:pt x="2745" y="7635"/>
                  </a:cubicBezTo>
                  <a:cubicBezTo>
                    <a:pt x="2766" y="7635"/>
                    <a:pt x="2795" y="7610"/>
                    <a:pt x="2835" y="7549"/>
                  </a:cubicBezTo>
                  <a:cubicBezTo>
                    <a:pt x="4537" y="4930"/>
                    <a:pt x="2656" y="929"/>
                    <a:pt x="1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9"/>
            <p:cNvSpPr/>
            <p:nvPr/>
          </p:nvSpPr>
          <p:spPr>
            <a:xfrm>
              <a:off x="13880525" y="4510609"/>
              <a:ext cx="186119" cy="118464"/>
            </a:xfrm>
            <a:custGeom>
              <a:rect b="b" l="l" r="r" t="t"/>
              <a:pathLst>
                <a:path extrusionOk="0" h="2975" w="4674">
                  <a:moveTo>
                    <a:pt x="2391" y="1"/>
                  </a:moveTo>
                  <a:cubicBezTo>
                    <a:pt x="2391" y="1"/>
                    <a:pt x="1462" y="1120"/>
                    <a:pt x="688" y="1442"/>
                  </a:cubicBezTo>
                  <a:cubicBezTo>
                    <a:pt x="1" y="1738"/>
                    <a:pt x="552" y="2966"/>
                    <a:pt x="1625" y="2966"/>
                  </a:cubicBezTo>
                  <a:cubicBezTo>
                    <a:pt x="1630" y="2966"/>
                    <a:pt x="1635" y="2966"/>
                    <a:pt x="1641" y="2966"/>
                  </a:cubicBezTo>
                  <a:cubicBezTo>
                    <a:pt x="1718" y="2966"/>
                    <a:pt x="1813" y="2974"/>
                    <a:pt x="1929" y="2974"/>
                  </a:cubicBezTo>
                  <a:cubicBezTo>
                    <a:pt x="2242" y="2974"/>
                    <a:pt x="2703" y="2911"/>
                    <a:pt x="3355" y="2442"/>
                  </a:cubicBezTo>
                  <a:cubicBezTo>
                    <a:pt x="3653" y="2239"/>
                    <a:pt x="3748" y="2215"/>
                    <a:pt x="3962" y="2215"/>
                  </a:cubicBezTo>
                  <a:cubicBezTo>
                    <a:pt x="3973" y="2216"/>
                    <a:pt x="3984" y="2216"/>
                    <a:pt x="3995" y="2216"/>
                  </a:cubicBezTo>
                  <a:cubicBezTo>
                    <a:pt x="4596" y="2216"/>
                    <a:pt x="4673" y="1564"/>
                    <a:pt x="4486" y="429"/>
                  </a:cubicBezTo>
                  <a:lnTo>
                    <a:pt x="23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9"/>
            <p:cNvSpPr/>
            <p:nvPr/>
          </p:nvSpPr>
          <p:spPr>
            <a:xfrm>
              <a:off x="12694207" y="3633056"/>
              <a:ext cx="95329" cy="249871"/>
            </a:xfrm>
            <a:custGeom>
              <a:rect b="b" l="l" r="r" t="t"/>
              <a:pathLst>
                <a:path extrusionOk="0" h="6275" w="2394">
                  <a:moveTo>
                    <a:pt x="0" y="0"/>
                  </a:moveTo>
                  <a:lnTo>
                    <a:pt x="0" y="0"/>
                  </a:lnTo>
                  <a:cubicBezTo>
                    <a:pt x="1310" y="2370"/>
                    <a:pt x="119" y="3560"/>
                    <a:pt x="953" y="6275"/>
                  </a:cubicBezTo>
                  <a:cubicBezTo>
                    <a:pt x="953" y="6275"/>
                    <a:pt x="988" y="4763"/>
                    <a:pt x="1703" y="3584"/>
                  </a:cubicBezTo>
                  <a:cubicBezTo>
                    <a:pt x="2393" y="2394"/>
                    <a:pt x="2250" y="239"/>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9"/>
            <p:cNvSpPr/>
            <p:nvPr/>
          </p:nvSpPr>
          <p:spPr>
            <a:xfrm>
              <a:off x="13279720" y="3933617"/>
              <a:ext cx="103851" cy="178832"/>
            </a:xfrm>
            <a:custGeom>
              <a:rect b="b" l="l" r="r" t="t"/>
              <a:pathLst>
                <a:path extrusionOk="0" h="4491" w="2608">
                  <a:moveTo>
                    <a:pt x="0" y="1"/>
                  </a:moveTo>
                  <a:cubicBezTo>
                    <a:pt x="23" y="16"/>
                    <a:pt x="45" y="31"/>
                    <a:pt x="68" y="46"/>
                  </a:cubicBezTo>
                  <a:lnTo>
                    <a:pt x="68" y="46"/>
                  </a:lnTo>
                  <a:cubicBezTo>
                    <a:pt x="46" y="30"/>
                    <a:pt x="23" y="15"/>
                    <a:pt x="0" y="1"/>
                  </a:cubicBezTo>
                  <a:close/>
                  <a:moveTo>
                    <a:pt x="68" y="46"/>
                  </a:moveTo>
                  <a:cubicBezTo>
                    <a:pt x="744" y="536"/>
                    <a:pt x="1175" y="2147"/>
                    <a:pt x="691" y="2954"/>
                  </a:cubicBezTo>
                  <a:cubicBezTo>
                    <a:pt x="252" y="3686"/>
                    <a:pt x="648" y="4491"/>
                    <a:pt x="1364" y="4491"/>
                  </a:cubicBezTo>
                  <a:cubicBezTo>
                    <a:pt x="1463" y="4491"/>
                    <a:pt x="1569" y="4475"/>
                    <a:pt x="1679" y="4442"/>
                  </a:cubicBezTo>
                  <a:cubicBezTo>
                    <a:pt x="2608" y="4192"/>
                    <a:pt x="2143" y="2989"/>
                    <a:pt x="2143" y="2989"/>
                  </a:cubicBezTo>
                  <a:cubicBezTo>
                    <a:pt x="2061" y="1746"/>
                    <a:pt x="1552" y="1034"/>
                    <a:pt x="68"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9"/>
            <p:cNvSpPr/>
            <p:nvPr/>
          </p:nvSpPr>
          <p:spPr>
            <a:xfrm>
              <a:off x="12927911" y="4050250"/>
              <a:ext cx="379325" cy="614502"/>
            </a:xfrm>
            <a:custGeom>
              <a:rect b="b" l="l" r="r" t="t"/>
              <a:pathLst>
                <a:path extrusionOk="0" h="15432" w="9526">
                  <a:moveTo>
                    <a:pt x="2930" y="1"/>
                  </a:moveTo>
                  <a:cubicBezTo>
                    <a:pt x="3835" y="1156"/>
                    <a:pt x="5144" y="3097"/>
                    <a:pt x="2215" y="8180"/>
                  </a:cubicBezTo>
                  <a:cubicBezTo>
                    <a:pt x="1" y="12074"/>
                    <a:pt x="120" y="13407"/>
                    <a:pt x="3918" y="15431"/>
                  </a:cubicBezTo>
                  <a:cubicBezTo>
                    <a:pt x="3918" y="15431"/>
                    <a:pt x="6406" y="15181"/>
                    <a:pt x="7954" y="11538"/>
                  </a:cubicBezTo>
                  <a:cubicBezTo>
                    <a:pt x="9526" y="7919"/>
                    <a:pt x="4620" y="644"/>
                    <a:pt x="29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9"/>
            <p:cNvSpPr/>
            <p:nvPr/>
          </p:nvSpPr>
          <p:spPr>
            <a:xfrm>
              <a:off x="13036978" y="4232307"/>
              <a:ext cx="202485" cy="408195"/>
            </a:xfrm>
            <a:custGeom>
              <a:rect b="b" l="l" r="r" t="t"/>
              <a:pathLst>
                <a:path extrusionOk="0" h="10251" w="5085">
                  <a:moveTo>
                    <a:pt x="2310" y="1"/>
                  </a:moveTo>
                  <a:lnTo>
                    <a:pt x="2310" y="1"/>
                  </a:lnTo>
                  <a:cubicBezTo>
                    <a:pt x="3001" y="2716"/>
                    <a:pt x="0" y="8657"/>
                    <a:pt x="1191" y="9966"/>
                  </a:cubicBezTo>
                  <a:cubicBezTo>
                    <a:pt x="1191" y="9966"/>
                    <a:pt x="1152" y="10251"/>
                    <a:pt x="1365" y="10251"/>
                  </a:cubicBezTo>
                  <a:cubicBezTo>
                    <a:pt x="1578" y="10251"/>
                    <a:pt x="2046" y="9963"/>
                    <a:pt x="3060" y="8812"/>
                  </a:cubicBezTo>
                  <a:cubicBezTo>
                    <a:pt x="5084" y="6502"/>
                    <a:pt x="3798" y="1084"/>
                    <a:pt x="23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9"/>
            <p:cNvSpPr/>
            <p:nvPr/>
          </p:nvSpPr>
          <p:spPr>
            <a:xfrm>
              <a:off x="13140788" y="3985781"/>
              <a:ext cx="209612" cy="423207"/>
            </a:xfrm>
            <a:custGeom>
              <a:rect b="b" l="l" r="r" t="t"/>
              <a:pathLst>
                <a:path extrusionOk="0" h="10628" w="5264">
                  <a:moveTo>
                    <a:pt x="2692" y="1"/>
                  </a:moveTo>
                  <a:cubicBezTo>
                    <a:pt x="3013" y="977"/>
                    <a:pt x="2942" y="2382"/>
                    <a:pt x="1465" y="5180"/>
                  </a:cubicBezTo>
                  <a:cubicBezTo>
                    <a:pt x="1" y="7978"/>
                    <a:pt x="417" y="9204"/>
                    <a:pt x="1489" y="10609"/>
                  </a:cubicBezTo>
                  <a:cubicBezTo>
                    <a:pt x="1489" y="10609"/>
                    <a:pt x="1490" y="10627"/>
                    <a:pt x="1516" y="10627"/>
                  </a:cubicBezTo>
                  <a:cubicBezTo>
                    <a:pt x="1601" y="10627"/>
                    <a:pt x="1948" y="10441"/>
                    <a:pt x="3370" y="8883"/>
                  </a:cubicBezTo>
                  <a:cubicBezTo>
                    <a:pt x="5263" y="6811"/>
                    <a:pt x="3668" y="810"/>
                    <a:pt x="26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9"/>
            <p:cNvSpPr/>
            <p:nvPr/>
          </p:nvSpPr>
          <p:spPr>
            <a:xfrm>
              <a:off x="13173043" y="4162144"/>
              <a:ext cx="111456" cy="224306"/>
            </a:xfrm>
            <a:custGeom>
              <a:rect b="b" l="l" r="r" t="t"/>
              <a:pathLst>
                <a:path extrusionOk="0" h="5633" w="2799">
                  <a:moveTo>
                    <a:pt x="2060" y="1"/>
                  </a:moveTo>
                  <a:lnTo>
                    <a:pt x="2060" y="1"/>
                  </a:lnTo>
                  <a:cubicBezTo>
                    <a:pt x="1905" y="1977"/>
                    <a:pt x="0" y="4954"/>
                    <a:pt x="846" y="5632"/>
                  </a:cubicBezTo>
                  <a:lnTo>
                    <a:pt x="1417" y="4918"/>
                  </a:lnTo>
                  <a:cubicBezTo>
                    <a:pt x="2775" y="3215"/>
                    <a:pt x="2798" y="1072"/>
                    <a:pt x="20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9"/>
            <p:cNvSpPr/>
            <p:nvPr/>
          </p:nvSpPr>
          <p:spPr>
            <a:xfrm>
              <a:off x="13157393" y="3925096"/>
              <a:ext cx="104806" cy="167881"/>
            </a:xfrm>
            <a:custGeom>
              <a:rect b="b" l="l" r="r" t="t"/>
              <a:pathLst>
                <a:path extrusionOk="0" h="4216" w="2632">
                  <a:moveTo>
                    <a:pt x="1286" y="1"/>
                  </a:moveTo>
                  <a:lnTo>
                    <a:pt x="1286" y="1"/>
                  </a:lnTo>
                  <a:cubicBezTo>
                    <a:pt x="1393" y="1882"/>
                    <a:pt x="298" y="2263"/>
                    <a:pt x="0" y="4215"/>
                  </a:cubicBezTo>
                  <a:cubicBezTo>
                    <a:pt x="0" y="4215"/>
                    <a:pt x="477" y="3275"/>
                    <a:pt x="1274" y="2751"/>
                  </a:cubicBezTo>
                  <a:cubicBezTo>
                    <a:pt x="2084" y="2215"/>
                    <a:pt x="2632" y="822"/>
                    <a:pt x="1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9"/>
            <p:cNvSpPr/>
            <p:nvPr/>
          </p:nvSpPr>
          <p:spPr>
            <a:xfrm>
              <a:off x="13009462" y="4306770"/>
              <a:ext cx="103890" cy="334727"/>
            </a:xfrm>
            <a:custGeom>
              <a:rect b="b" l="l" r="r" t="t"/>
              <a:pathLst>
                <a:path extrusionOk="0" h="8406" w="2609">
                  <a:moveTo>
                    <a:pt x="2084" y="0"/>
                  </a:moveTo>
                  <a:cubicBezTo>
                    <a:pt x="2084" y="726"/>
                    <a:pt x="1179" y="3393"/>
                    <a:pt x="1179" y="3393"/>
                  </a:cubicBezTo>
                  <a:cubicBezTo>
                    <a:pt x="1391" y="2556"/>
                    <a:pt x="1296" y="1556"/>
                    <a:pt x="1227" y="1556"/>
                  </a:cubicBezTo>
                  <a:cubicBezTo>
                    <a:pt x="1203" y="1556"/>
                    <a:pt x="1183" y="1680"/>
                    <a:pt x="1179" y="1977"/>
                  </a:cubicBezTo>
                  <a:cubicBezTo>
                    <a:pt x="572" y="3203"/>
                    <a:pt x="1" y="5013"/>
                    <a:pt x="715" y="7001"/>
                  </a:cubicBezTo>
                  <a:cubicBezTo>
                    <a:pt x="715" y="7001"/>
                    <a:pt x="872" y="7459"/>
                    <a:pt x="1574" y="8321"/>
                  </a:cubicBezTo>
                  <a:lnTo>
                    <a:pt x="1574" y="8321"/>
                  </a:lnTo>
                  <a:cubicBezTo>
                    <a:pt x="331" y="6722"/>
                    <a:pt x="1900" y="3615"/>
                    <a:pt x="2251" y="2667"/>
                  </a:cubicBezTo>
                  <a:cubicBezTo>
                    <a:pt x="2608" y="1703"/>
                    <a:pt x="2322" y="893"/>
                    <a:pt x="2084" y="0"/>
                  </a:cubicBezTo>
                  <a:close/>
                  <a:moveTo>
                    <a:pt x="1574" y="8321"/>
                  </a:moveTo>
                  <a:cubicBezTo>
                    <a:pt x="1596" y="8350"/>
                    <a:pt x="1620" y="8378"/>
                    <a:pt x="1644" y="8406"/>
                  </a:cubicBezTo>
                  <a:cubicBezTo>
                    <a:pt x="1620" y="8377"/>
                    <a:pt x="1597" y="8349"/>
                    <a:pt x="1574" y="83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9"/>
            <p:cNvSpPr/>
            <p:nvPr/>
          </p:nvSpPr>
          <p:spPr>
            <a:xfrm>
              <a:off x="12929822" y="3603191"/>
              <a:ext cx="233305" cy="378847"/>
            </a:xfrm>
            <a:custGeom>
              <a:rect b="b" l="l" r="r" t="t"/>
              <a:pathLst>
                <a:path extrusionOk="0" h="9514" w="5859">
                  <a:moveTo>
                    <a:pt x="1739" y="0"/>
                  </a:moveTo>
                  <a:lnTo>
                    <a:pt x="1739" y="0"/>
                  </a:lnTo>
                  <a:cubicBezTo>
                    <a:pt x="2298" y="739"/>
                    <a:pt x="3120" y="1929"/>
                    <a:pt x="1286" y="5108"/>
                  </a:cubicBezTo>
                  <a:cubicBezTo>
                    <a:pt x="96" y="7204"/>
                    <a:pt x="0" y="8120"/>
                    <a:pt x="1513" y="9144"/>
                  </a:cubicBezTo>
                  <a:cubicBezTo>
                    <a:pt x="1537" y="9162"/>
                    <a:pt x="1569" y="9172"/>
                    <a:pt x="1607" y="9172"/>
                  </a:cubicBezTo>
                  <a:cubicBezTo>
                    <a:pt x="1933" y="9172"/>
                    <a:pt x="2706" y="8429"/>
                    <a:pt x="3239" y="5239"/>
                  </a:cubicBezTo>
                  <a:cubicBezTo>
                    <a:pt x="3239" y="5239"/>
                    <a:pt x="3301" y="5205"/>
                    <a:pt x="3381" y="5205"/>
                  </a:cubicBezTo>
                  <a:cubicBezTo>
                    <a:pt x="3663" y="5205"/>
                    <a:pt x="4174" y="5623"/>
                    <a:pt x="3072" y="9382"/>
                  </a:cubicBezTo>
                  <a:cubicBezTo>
                    <a:pt x="3048" y="9473"/>
                    <a:pt x="3062" y="9514"/>
                    <a:pt x="3105" y="9514"/>
                  </a:cubicBezTo>
                  <a:cubicBezTo>
                    <a:pt x="3338" y="9514"/>
                    <a:pt x="4427" y="8291"/>
                    <a:pt x="4870" y="7204"/>
                  </a:cubicBezTo>
                  <a:cubicBezTo>
                    <a:pt x="5858" y="4941"/>
                    <a:pt x="2787" y="405"/>
                    <a:pt x="1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9"/>
            <p:cNvSpPr/>
            <p:nvPr/>
          </p:nvSpPr>
          <p:spPr>
            <a:xfrm>
              <a:off x="13085319" y="3615973"/>
              <a:ext cx="87285" cy="150958"/>
            </a:xfrm>
            <a:custGeom>
              <a:rect b="b" l="l" r="r" t="t"/>
              <a:pathLst>
                <a:path extrusionOk="0" h="3791" w="2192">
                  <a:moveTo>
                    <a:pt x="1" y="1"/>
                  </a:moveTo>
                  <a:lnTo>
                    <a:pt x="1" y="1"/>
                  </a:lnTo>
                  <a:cubicBezTo>
                    <a:pt x="298" y="263"/>
                    <a:pt x="560" y="751"/>
                    <a:pt x="596" y="1977"/>
                  </a:cubicBezTo>
                  <a:cubicBezTo>
                    <a:pt x="644" y="3192"/>
                    <a:pt x="1037" y="3537"/>
                    <a:pt x="1656" y="3787"/>
                  </a:cubicBezTo>
                  <a:cubicBezTo>
                    <a:pt x="1656" y="3787"/>
                    <a:pt x="1657" y="3790"/>
                    <a:pt x="1661" y="3790"/>
                  </a:cubicBezTo>
                  <a:cubicBezTo>
                    <a:pt x="1681" y="3790"/>
                    <a:pt x="1757" y="3716"/>
                    <a:pt x="1965" y="2834"/>
                  </a:cubicBezTo>
                  <a:cubicBezTo>
                    <a:pt x="2191" y="1787"/>
                    <a:pt x="501" y="84"/>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9"/>
            <p:cNvSpPr/>
            <p:nvPr/>
          </p:nvSpPr>
          <p:spPr>
            <a:xfrm>
              <a:off x="13121834" y="3673354"/>
              <a:ext cx="34166" cy="84896"/>
            </a:xfrm>
            <a:custGeom>
              <a:rect b="b" l="l" r="r" t="t"/>
              <a:pathLst>
                <a:path extrusionOk="0" h="2132" w="858">
                  <a:moveTo>
                    <a:pt x="0" y="0"/>
                  </a:moveTo>
                  <a:lnTo>
                    <a:pt x="0" y="0"/>
                  </a:lnTo>
                  <a:cubicBezTo>
                    <a:pt x="322" y="703"/>
                    <a:pt x="262" y="2072"/>
                    <a:pt x="679" y="2132"/>
                  </a:cubicBezTo>
                  <a:lnTo>
                    <a:pt x="739" y="1774"/>
                  </a:lnTo>
                  <a:cubicBezTo>
                    <a:pt x="858" y="941"/>
                    <a:pt x="453" y="20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9"/>
            <p:cNvSpPr/>
            <p:nvPr/>
          </p:nvSpPr>
          <p:spPr>
            <a:xfrm>
              <a:off x="12961598" y="3810374"/>
              <a:ext cx="65464" cy="209095"/>
            </a:xfrm>
            <a:custGeom>
              <a:rect b="b" l="l" r="r" t="t"/>
              <a:pathLst>
                <a:path extrusionOk="0" h="5251" w="1644">
                  <a:moveTo>
                    <a:pt x="1310" y="0"/>
                  </a:moveTo>
                  <a:cubicBezTo>
                    <a:pt x="1310" y="453"/>
                    <a:pt x="750" y="2120"/>
                    <a:pt x="750" y="2120"/>
                  </a:cubicBezTo>
                  <a:cubicBezTo>
                    <a:pt x="882" y="1609"/>
                    <a:pt x="826" y="987"/>
                    <a:pt x="782" y="987"/>
                  </a:cubicBezTo>
                  <a:cubicBezTo>
                    <a:pt x="767" y="987"/>
                    <a:pt x="753" y="1064"/>
                    <a:pt x="750" y="1251"/>
                  </a:cubicBezTo>
                  <a:cubicBezTo>
                    <a:pt x="357" y="2001"/>
                    <a:pt x="0" y="3132"/>
                    <a:pt x="453" y="4370"/>
                  </a:cubicBezTo>
                  <a:cubicBezTo>
                    <a:pt x="453" y="4370"/>
                    <a:pt x="536" y="4680"/>
                    <a:pt x="1048" y="5251"/>
                  </a:cubicBezTo>
                  <a:cubicBezTo>
                    <a:pt x="179" y="4263"/>
                    <a:pt x="1191" y="2274"/>
                    <a:pt x="1417" y="1667"/>
                  </a:cubicBezTo>
                  <a:cubicBezTo>
                    <a:pt x="1643" y="1048"/>
                    <a:pt x="1465" y="548"/>
                    <a:pt x="13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9"/>
            <p:cNvSpPr/>
            <p:nvPr/>
          </p:nvSpPr>
          <p:spPr>
            <a:xfrm>
              <a:off x="12619266" y="4247956"/>
              <a:ext cx="171664" cy="383148"/>
            </a:xfrm>
            <a:custGeom>
              <a:rect b="b" l="l" r="r" t="t"/>
              <a:pathLst>
                <a:path extrusionOk="0" h="9622" w="4311">
                  <a:moveTo>
                    <a:pt x="1287" y="1"/>
                  </a:moveTo>
                  <a:lnTo>
                    <a:pt x="1287" y="1"/>
                  </a:lnTo>
                  <a:cubicBezTo>
                    <a:pt x="2251" y="2192"/>
                    <a:pt x="1132" y="5621"/>
                    <a:pt x="1132" y="5621"/>
                  </a:cubicBezTo>
                  <a:cubicBezTo>
                    <a:pt x="1132" y="5621"/>
                    <a:pt x="799" y="5406"/>
                    <a:pt x="156" y="4108"/>
                  </a:cubicBezTo>
                  <a:lnTo>
                    <a:pt x="156" y="4108"/>
                  </a:lnTo>
                  <a:cubicBezTo>
                    <a:pt x="1" y="7954"/>
                    <a:pt x="2644" y="9133"/>
                    <a:pt x="4311" y="9621"/>
                  </a:cubicBezTo>
                  <a:cubicBezTo>
                    <a:pt x="4311" y="9621"/>
                    <a:pt x="2739" y="7145"/>
                    <a:pt x="3073" y="4620"/>
                  </a:cubicBezTo>
                  <a:cubicBezTo>
                    <a:pt x="3430" y="1811"/>
                    <a:pt x="2049" y="1239"/>
                    <a:pt x="1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9"/>
            <p:cNvSpPr/>
            <p:nvPr/>
          </p:nvSpPr>
          <p:spPr>
            <a:xfrm>
              <a:off x="13499208" y="3614420"/>
              <a:ext cx="139927" cy="84657"/>
            </a:xfrm>
            <a:custGeom>
              <a:rect b="b" l="l" r="r" t="t"/>
              <a:pathLst>
                <a:path extrusionOk="0" h="2126" w="3514">
                  <a:moveTo>
                    <a:pt x="1105" y="0"/>
                  </a:moveTo>
                  <a:cubicBezTo>
                    <a:pt x="1019" y="0"/>
                    <a:pt x="936" y="12"/>
                    <a:pt x="858" y="40"/>
                  </a:cubicBezTo>
                  <a:cubicBezTo>
                    <a:pt x="394" y="195"/>
                    <a:pt x="25" y="611"/>
                    <a:pt x="1" y="1028"/>
                  </a:cubicBezTo>
                  <a:cubicBezTo>
                    <a:pt x="1" y="1028"/>
                    <a:pt x="418" y="1885"/>
                    <a:pt x="846" y="1969"/>
                  </a:cubicBezTo>
                  <a:cubicBezTo>
                    <a:pt x="846" y="1969"/>
                    <a:pt x="1781" y="2126"/>
                    <a:pt x="2347" y="2126"/>
                  </a:cubicBezTo>
                  <a:cubicBezTo>
                    <a:pt x="2495" y="2126"/>
                    <a:pt x="2618" y="2115"/>
                    <a:pt x="2692" y="2088"/>
                  </a:cubicBezTo>
                  <a:cubicBezTo>
                    <a:pt x="2915" y="2013"/>
                    <a:pt x="3180" y="1999"/>
                    <a:pt x="3347" y="1999"/>
                  </a:cubicBezTo>
                  <a:cubicBezTo>
                    <a:pt x="3448" y="1999"/>
                    <a:pt x="3513" y="2004"/>
                    <a:pt x="3513" y="2004"/>
                  </a:cubicBezTo>
                  <a:lnTo>
                    <a:pt x="2704" y="230"/>
                  </a:lnTo>
                  <a:cubicBezTo>
                    <a:pt x="2651" y="234"/>
                    <a:pt x="2600" y="236"/>
                    <a:pt x="2549" y="236"/>
                  </a:cubicBezTo>
                  <a:cubicBezTo>
                    <a:pt x="1975" y="236"/>
                    <a:pt x="1497" y="0"/>
                    <a:pt x="1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9"/>
            <p:cNvSpPr/>
            <p:nvPr/>
          </p:nvSpPr>
          <p:spPr>
            <a:xfrm>
              <a:off x="13499208" y="3651532"/>
              <a:ext cx="62159" cy="47625"/>
            </a:xfrm>
            <a:custGeom>
              <a:rect b="b" l="l" r="r" t="t"/>
              <a:pathLst>
                <a:path extrusionOk="0" h="1196" w="1561">
                  <a:moveTo>
                    <a:pt x="537" y="1"/>
                  </a:moveTo>
                  <a:lnTo>
                    <a:pt x="1" y="96"/>
                  </a:lnTo>
                  <a:cubicBezTo>
                    <a:pt x="171" y="630"/>
                    <a:pt x="850" y="1196"/>
                    <a:pt x="1140" y="1196"/>
                  </a:cubicBezTo>
                  <a:cubicBezTo>
                    <a:pt x="1154" y="1196"/>
                    <a:pt x="1167" y="1194"/>
                    <a:pt x="1180" y="1191"/>
                  </a:cubicBezTo>
                  <a:cubicBezTo>
                    <a:pt x="1430" y="1144"/>
                    <a:pt x="1561" y="977"/>
                    <a:pt x="1370" y="739"/>
                  </a:cubicBezTo>
                  <a:cubicBezTo>
                    <a:pt x="1180" y="501"/>
                    <a:pt x="537" y="1"/>
                    <a:pt x="537" y="1"/>
                  </a:cubicBezTo>
                  <a:close/>
                </a:path>
              </a:pathLst>
            </a:custGeom>
            <a:solidFill>
              <a:srgbClr val="4E5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9"/>
            <p:cNvSpPr/>
            <p:nvPr/>
          </p:nvSpPr>
          <p:spPr>
            <a:xfrm>
              <a:off x="13511552" y="3617486"/>
              <a:ext cx="109067" cy="53438"/>
            </a:xfrm>
            <a:custGeom>
              <a:rect b="b" l="l" r="r" t="t"/>
              <a:pathLst>
                <a:path extrusionOk="0" h="1342" w="2739">
                  <a:moveTo>
                    <a:pt x="1176" y="1"/>
                  </a:moveTo>
                  <a:cubicBezTo>
                    <a:pt x="1106" y="1"/>
                    <a:pt x="1051" y="17"/>
                    <a:pt x="1012" y="58"/>
                  </a:cubicBezTo>
                  <a:cubicBezTo>
                    <a:pt x="846" y="237"/>
                    <a:pt x="834" y="558"/>
                    <a:pt x="417" y="772"/>
                  </a:cubicBezTo>
                  <a:cubicBezTo>
                    <a:pt x="0" y="999"/>
                    <a:pt x="108" y="1308"/>
                    <a:pt x="108" y="1308"/>
                  </a:cubicBezTo>
                  <a:cubicBezTo>
                    <a:pt x="108" y="1308"/>
                    <a:pt x="329" y="1342"/>
                    <a:pt x="613" y="1342"/>
                  </a:cubicBezTo>
                  <a:cubicBezTo>
                    <a:pt x="776" y="1342"/>
                    <a:pt x="958" y="1331"/>
                    <a:pt x="1132" y="1296"/>
                  </a:cubicBezTo>
                  <a:cubicBezTo>
                    <a:pt x="1608" y="1201"/>
                    <a:pt x="2536" y="761"/>
                    <a:pt x="2667" y="713"/>
                  </a:cubicBezTo>
                  <a:cubicBezTo>
                    <a:pt x="2667" y="713"/>
                    <a:pt x="2739" y="177"/>
                    <a:pt x="2203" y="177"/>
                  </a:cubicBezTo>
                  <a:cubicBezTo>
                    <a:pt x="1791" y="177"/>
                    <a:pt x="1407" y="1"/>
                    <a:pt x="11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9"/>
            <p:cNvSpPr/>
            <p:nvPr/>
          </p:nvSpPr>
          <p:spPr>
            <a:xfrm>
              <a:off x="13587410" y="3500814"/>
              <a:ext cx="327161" cy="233544"/>
            </a:xfrm>
            <a:custGeom>
              <a:rect b="b" l="l" r="r" t="t"/>
              <a:pathLst>
                <a:path extrusionOk="0" h="5865" w="8216">
                  <a:moveTo>
                    <a:pt x="6115" y="0"/>
                  </a:moveTo>
                  <a:cubicBezTo>
                    <a:pt x="5822" y="0"/>
                    <a:pt x="5528" y="84"/>
                    <a:pt x="5346" y="333"/>
                  </a:cubicBezTo>
                  <a:cubicBezTo>
                    <a:pt x="3941" y="1833"/>
                    <a:pt x="3537" y="2512"/>
                    <a:pt x="2834" y="2845"/>
                  </a:cubicBezTo>
                  <a:cubicBezTo>
                    <a:pt x="2514" y="2989"/>
                    <a:pt x="2287" y="3083"/>
                    <a:pt x="1913" y="3083"/>
                  </a:cubicBezTo>
                  <a:cubicBezTo>
                    <a:pt x="1606" y="3083"/>
                    <a:pt x="1199" y="3019"/>
                    <a:pt x="560" y="2869"/>
                  </a:cubicBezTo>
                  <a:lnTo>
                    <a:pt x="560" y="2869"/>
                  </a:lnTo>
                  <a:cubicBezTo>
                    <a:pt x="631" y="3560"/>
                    <a:pt x="417" y="4464"/>
                    <a:pt x="0" y="5250"/>
                  </a:cubicBezTo>
                  <a:cubicBezTo>
                    <a:pt x="1094" y="5620"/>
                    <a:pt x="2156" y="5865"/>
                    <a:pt x="3091" y="5865"/>
                  </a:cubicBezTo>
                  <a:cubicBezTo>
                    <a:pt x="3571" y="5865"/>
                    <a:pt x="4018" y="5800"/>
                    <a:pt x="4418" y="5655"/>
                  </a:cubicBezTo>
                  <a:cubicBezTo>
                    <a:pt x="5668" y="5036"/>
                    <a:pt x="6596" y="3548"/>
                    <a:pt x="6596" y="3548"/>
                  </a:cubicBezTo>
                  <a:cubicBezTo>
                    <a:pt x="8216" y="1297"/>
                    <a:pt x="7335" y="535"/>
                    <a:pt x="7001" y="250"/>
                  </a:cubicBezTo>
                  <a:cubicBezTo>
                    <a:pt x="6873" y="142"/>
                    <a:pt x="6495" y="0"/>
                    <a:pt x="6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9"/>
            <p:cNvSpPr/>
            <p:nvPr/>
          </p:nvSpPr>
          <p:spPr>
            <a:xfrm>
              <a:off x="13738646" y="3555765"/>
              <a:ext cx="108151" cy="126628"/>
            </a:xfrm>
            <a:custGeom>
              <a:rect b="b" l="l" r="r" t="t"/>
              <a:pathLst>
                <a:path extrusionOk="0" h="3180" w="2716">
                  <a:moveTo>
                    <a:pt x="596" y="1"/>
                  </a:moveTo>
                  <a:cubicBezTo>
                    <a:pt x="596" y="1"/>
                    <a:pt x="262" y="358"/>
                    <a:pt x="1" y="679"/>
                  </a:cubicBezTo>
                  <a:cubicBezTo>
                    <a:pt x="358" y="810"/>
                    <a:pt x="679" y="1001"/>
                    <a:pt x="1155" y="1632"/>
                  </a:cubicBezTo>
                  <a:cubicBezTo>
                    <a:pt x="1560" y="2144"/>
                    <a:pt x="1715" y="2656"/>
                    <a:pt x="1977" y="3180"/>
                  </a:cubicBezTo>
                  <a:cubicBezTo>
                    <a:pt x="1977" y="3180"/>
                    <a:pt x="2263" y="2942"/>
                    <a:pt x="2656" y="2370"/>
                  </a:cubicBezTo>
                  <a:cubicBezTo>
                    <a:pt x="2715" y="2263"/>
                    <a:pt x="2310" y="1477"/>
                    <a:pt x="1751" y="894"/>
                  </a:cubicBezTo>
                  <a:cubicBezTo>
                    <a:pt x="1215" y="322"/>
                    <a:pt x="596"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9"/>
            <p:cNvSpPr/>
            <p:nvPr/>
          </p:nvSpPr>
          <p:spPr>
            <a:xfrm>
              <a:off x="13745774" y="3561937"/>
              <a:ext cx="92462" cy="109067"/>
            </a:xfrm>
            <a:custGeom>
              <a:rect b="b" l="l" r="r" t="t"/>
              <a:pathLst>
                <a:path extrusionOk="0" h="2739" w="2322">
                  <a:moveTo>
                    <a:pt x="250" y="0"/>
                  </a:moveTo>
                  <a:cubicBezTo>
                    <a:pt x="143" y="143"/>
                    <a:pt x="0" y="310"/>
                    <a:pt x="0" y="310"/>
                  </a:cubicBezTo>
                  <a:cubicBezTo>
                    <a:pt x="131" y="370"/>
                    <a:pt x="500" y="429"/>
                    <a:pt x="1155" y="1239"/>
                  </a:cubicBezTo>
                  <a:cubicBezTo>
                    <a:pt x="1607" y="1786"/>
                    <a:pt x="1988" y="2608"/>
                    <a:pt x="2060" y="2739"/>
                  </a:cubicBezTo>
                  <a:cubicBezTo>
                    <a:pt x="2286" y="2453"/>
                    <a:pt x="2322" y="2429"/>
                    <a:pt x="2322" y="2429"/>
                  </a:cubicBezTo>
                  <a:cubicBezTo>
                    <a:pt x="2322" y="2429"/>
                    <a:pt x="1988" y="1560"/>
                    <a:pt x="1322" y="822"/>
                  </a:cubicBezTo>
                  <a:cubicBezTo>
                    <a:pt x="988" y="441"/>
                    <a:pt x="536" y="167"/>
                    <a:pt x="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9"/>
            <p:cNvSpPr/>
            <p:nvPr/>
          </p:nvSpPr>
          <p:spPr>
            <a:xfrm>
              <a:off x="13606842" y="3619318"/>
              <a:ext cx="56465" cy="108111"/>
            </a:xfrm>
            <a:custGeom>
              <a:rect b="b" l="l" r="r" t="t"/>
              <a:pathLst>
                <a:path extrusionOk="0" h="2715" w="1418">
                  <a:moveTo>
                    <a:pt x="453" y="0"/>
                  </a:moveTo>
                  <a:lnTo>
                    <a:pt x="453" y="0"/>
                  </a:lnTo>
                  <a:cubicBezTo>
                    <a:pt x="465" y="238"/>
                    <a:pt x="584" y="429"/>
                    <a:pt x="489" y="1286"/>
                  </a:cubicBezTo>
                  <a:cubicBezTo>
                    <a:pt x="417" y="1774"/>
                    <a:pt x="143" y="2334"/>
                    <a:pt x="1" y="2453"/>
                  </a:cubicBezTo>
                  <a:cubicBezTo>
                    <a:pt x="1" y="2453"/>
                    <a:pt x="334" y="2560"/>
                    <a:pt x="870" y="2715"/>
                  </a:cubicBezTo>
                  <a:cubicBezTo>
                    <a:pt x="989" y="2715"/>
                    <a:pt x="1227" y="2143"/>
                    <a:pt x="1298" y="1441"/>
                  </a:cubicBezTo>
                  <a:cubicBezTo>
                    <a:pt x="1417" y="715"/>
                    <a:pt x="1191" y="107"/>
                    <a:pt x="1191" y="107"/>
                  </a:cubicBezTo>
                  <a:cubicBezTo>
                    <a:pt x="1191" y="107"/>
                    <a:pt x="894" y="36"/>
                    <a:pt x="4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9"/>
            <p:cNvSpPr/>
            <p:nvPr/>
          </p:nvSpPr>
          <p:spPr>
            <a:xfrm>
              <a:off x="13618708" y="3619318"/>
              <a:ext cx="39382" cy="104448"/>
            </a:xfrm>
            <a:custGeom>
              <a:rect b="b" l="l" r="r" t="t"/>
              <a:pathLst>
                <a:path extrusionOk="0" h="2623" w="989">
                  <a:moveTo>
                    <a:pt x="443" y="0"/>
                  </a:moveTo>
                  <a:cubicBezTo>
                    <a:pt x="351" y="0"/>
                    <a:pt x="393" y="48"/>
                    <a:pt x="393" y="48"/>
                  </a:cubicBezTo>
                  <a:cubicBezTo>
                    <a:pt x="393" y="48"/>
                    <a:pt x="738" y="1512"/>
                    <a:pt x="0" y="2548"/>
                  </a:cubicBezTo>
                  <a:cubicBezTo>
                    <a:pt x="131" y="2608"/>
                    <a:pt x="229" y="2622"/>
                    <a:pt x="295" y="2622"/>
                  </a:cubicBezTo>
                  <a:cubicBezTo>
                    <a:pt x="360" y="2622"/>
                    <a:pt x="393" y="2608"/>
                    <a:pt x="393" y="2608"/>
                  </a:cubicBezTo>
                  <a:cubicBezTo>
                    <a:pt x="762" y="2048"/>
                    <a:pt x="988" y="1012"/>
                    <a:pt x="703" y="48"/>
                  </a:cubicBezTo>
                  <a:cubicBezTo>
                    <a:pt x="568" y="12"/>
                    <a:pt x="488"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9"/>
            <p:cNvSpPr/>
            <p:nvPr/>
          </p:nvSpPr>
          <p:spPr>
            <a:xfrm>
              <a:off x="13833457" y="3298568"/>
              <a:ext cx="168837" cy="187791"/>
            </a:xfrm>
            <a:custGeom>
              <a:rect b="b" l="l" r="r" t="t"/>
              <a:pathLst>
                <a:path extrusionOk="0" h="4716" w="4240">
                  <a:moveTo>
                    <a:pt x="1949" y="1"/>
                  </a:moveTo>
                  <a:cubicBezTo>
                    <a:pt x="1399" y="1"/>
                    <a:pt x="936" y="206"/>
                    <a:pt x="608" y="542"/>
                  </a:cubicBezTo>
                  <a:cubicBezTo>
                    <a:pt x="441" y="554"/>
                    <a:pt x="322" y="566"/>
                    <a:pt x="322" y="566"/>
                  </a:cubicBezTo>
                  <a:cubicBezTo>
                    <a:pt x="251" y="959"/>
                    <a:pt x="1" y="1864"/>
                    <a:pt x="13" y="2316"/>
                  </a:cubicBezTo>
                  <a:cubicBezTo>
                    <a:pt x="13" y="2471"/>
                    <a:pt x="25" y="2745"/>
                    <a:pt x="72" y="3055"/>
                  </a:cubicBezTo>
                  <a:cubicBezTo>
                    <a:pt x="108" y="3352"/>
                    <a:pt x="167" y="3638"/>
                    <a:pt x="239" y="3876"/>
                  </a:cubicBezTo>
                  <a:cubicBezTo>
                    <a:pt x="239" y="3888"/>
                    <a:pt x="251" y="3924"/>
                    <a:pt x="251" y="3936"/>
                  </a:cubicBezTo>
                  <a:lnTo>
                    <a:pt x="263" y="3948"/>
                  </a:lnTo>
                  <a:cubicBezTo>
                    <a:pt x="358" y="4174"/>
                    <a:pt x="465" y="4376"/>
                    <a:pt x="596" y="4495"/>
                  </a:cubicBezTo>
                  <a:cubicBezTo>
                    <a:pt x="810" y="4688"/>
                    <a:pt x="948" y="4698"/>
                    <a:pt x="973" y="4698"/>
                  </a:cubicBezTo>
                  <a:cubicBezTo>
                    <a:pt x="976" y="4698"/>
                    <a:pt x="977" y="4698"/>
                    <a:pt x="977" y="4698"/>
                  </a:cubicBezTo>
                  <a:cubicBezTo>
                    <a:pt x="1042" y="4710"/>
                    <a:pt x="1113" y="4716"/>
                    <a:pt x="1189" y="4716"/>
                  </a:cubicBezTo>
                  <a:cubicBezTo>
                    <a:pt x="1936" y="4716"/>
                    <a:pt x="3159" y="4136"/>
                    <a:pt x="3656" y="3066"/>
                  </a:cubicBezTo>
                  <a:cubicBezTo>
                    <a:pt x="4239" y="1852"/>
                    <a:pt x="3930" y="471"/>
                    <a:pt x="2680" y="114"/>
                  </a:cubicBezTo>
                  <a:cubicBezTo>
                    <a:pt x="2424" y="37"/>
                    <a:pt x="2179" y="1"/>
                    <a:pt x="1949" y="1"/>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9"/>
            <p:cNvSpPr/>
            <p:nvPr/>
          </p:nvSpPr>
          <p:spPr>
            <a:xfrm>
              <a:off x="13561208" y="4482178"/>
              <a:ext cx="187871" cy="104687"/>
            </a:xfrm>
            <a:custGeom>
              <a:rect b="b" l="l" r="r" t="t"/>
              <a:pathLst>
                <a:path extrusionOk="0" h="2629" w="4718">
                  <a:moveTo>
                    <a:pt x="2671" y="0"/>
                  </a:moveTo>
                  <a:cubicBezTo>
                    <a:pt x="2671" y="0"/>
                    <a:pt x="1728" y="1128"/>
                    <a:pt x="927" y="1128"/>
                  </a:cubicBezTo>
                  <a:cubicBezTo>
                    <a:pt x="889" y="1128"/>
                    <a:pt x="851" y="1125"/>
                    <a:pt x="813" y="1120"/>
                  </a:cubicBezTo>
                  <a:cubicBezTo>
                    <a:pt x="780" y="1115"/>
                    <a:pt x="748" y="1113"/>
                    <a:pt x="718" y="1113"/>
                  </a:cubicBezTo>
                  <a:cubicBezTo>
                    <a:pt x="0" y="1113"/>
                    <a:pt x="119" y="2412"/>
                    <a:pt x="1170" y="2572"/>
                  </a:cubicBezTo>
                  <a:cubicBezTo>
                    <a:pt x="1301" y="2596"/>
                    <a:pt x="1444" y="2629"/>
                    <a:pt x="1699" y="2629"/>
                  </a:cubicBezTo>
                  <a:cubicBezTo>
                    <a:pt x="1953" y="2629"/>
                    <a:pt x="2319" y="2596"/>
                    <a:pt x="2897" y="2489"/>
                  </a:cubicBezTo>
                  <a:cubicBezTo>
                    <a:pt x="3043" y="2456"/>
                    <a:pt x="3184" y="2443"/>
                    <a:pt x="3315" y="2443"/>
                  </a:cubicBezTo>
                  <a:cubicBezTo>
                    <a:pt x="3514" y="2443"/>
                    <a:pt x="3689" y="2472"/>
                    <a:pt x="3825" y="2501"/>
                  </a:cubicBezTo>
                  <a:cubicBezTo>
                    <a:pt x="3872" y="2510"/>
                    <a:pt x="3916" y="2514"/>
                    <a:pt x="3959" y="2514"/>
                  </a:cubicBezTo>
                  <a:cubicBezTo>
                    <a:pt x="4494" y="2514"/>
                    <a:pt x="4718" y="1831"/>
                    <a:pt x="4707" y="751"/>
                  </a:cubicBezTo>
                  <a:lnTo>
                    <a:pt x="26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9"/>
            <p:cNvSpPr/>
            <p:nvPr/>
          </p:nvSpPr>
          <p:spPr>
            <a:xfrm>
              <a:off x="13620580" y="3877232"/>
              <a:ext cx="239000" cy="682515"/>
            </a:xfrm>
            <a:custGeom>
              <a:rect b="b" l="l" r="r" t="t"/>
              <a:pathLst>
                <a:path extrusionOk="0" h="17140" w="6002">
                  <a:moveTo>
                    <a:pt x="2311" y="0"/>
                  </a:moveTo>
                  <a:cubicBezTo>
                    <a:pt x="2096" y="2108"/>
                    <a:pt x="1144" y="8037"/>
                    <a:pt x="1144" y="8966"/>
                  </a:cubicBezTo>
                  <a:cubicBezTo>
                    <a:pt x="1144" y="9918"/>
                    <a:pt x="1" y="16157"/>
                    <a:pt x="1" y="16157"/>
                  </a:cubicBezTo>
                  <a:cubicBezTo>
                    <a:pt x="1" y="16157"/>
                    <a:pt x="423" y="16041"/>
                    <a:pt x="982" y="16041"/>
                  </a:cubicBezTo>
                  <a:cubicBezTo>
                    <a:pt x="1699" y="16041"/>
                    <a:pt x="2641" y="16232"/>
                    <a:pt x="3204" y="17109"/>
                  </a:cubicBezTo>
                  <a:cubicBezTo>
                    <a:pt x="3217" y="17130"/>
                    <a:pt x="3231" y="17140"/>
                    <a:pt x="3246" y="17140"/>
                  </a:cubicBezTo>
                  <a:cubicBezTo>
                    <a:pt x="3623" y="17140"/>
                    <a:pt x="4529" y="10945"/>
                    <a:pt x="4632" y="10132"/>
                  </a:cubicBezTo>
                  <a:cubicBezTo>
                    <a:pt x="4740" y="9287"/>
                    <a:pt x="5585" y="5691"/>
                    <a:pt x="5787" y="3786"/>
                  </a:cubicBezTo>
                  <a:cubicBezTo>
                    <a:pt x="6002" y="1881"/>
                    <a:pt x="5787" y="417"/>
                    <a:pt x="5787" y="417"/>
                  </a:cubicBezTo>
                  <a:lnTo>
                    <a:pt x="23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9"/>
            <p:cNvSpPr/>
            <p:nvPr/>
          </p:nvSpPr>
          <p:spPr>
            <a:xfrm>
              <a:off x="13739602" y="3834067"/>
              <a:ext cx="355155" cy="740134"/>
            </a:xfrm>
            <a:custGeom>
              <a:rect b="b" l="l" r="r" t="t"/>
              <a:pathLst>
                <a:path extrusionOk="0" h="18587" w="8919">
                  <a:moveTo>
                    <a:pt x="5120" y="1"/>
                  </a:moveTo>
                  <a:cubicBezTo>
                    <a:pt x="5120" y="1"/>
                    <a:pt x="0" y="834"/>
                    <a:pt x="119" y="1251"/>
                  </a:cubicBezTo>
                  <a:cubicBezTo>
                    <a:pt x="227" y="1668"/>
                    <a:pt x="2584" y="9764"/>
                    <a:pt x="2894" y="10800"/>
                  </a:cubicBezTo>
                  <a:cubicBezTo>
                    <a:pt x="3203" y="11847"/>
                    <a:pt x="4989" y="17777"/>
                    <a:pt x="4989" y="17777"/>
                  </a:cubicBezTo>
                  <a:cubicBezTo>
                    <a:pt x="4989" y="17777"/>
                    <a:pt x="5256" y="17722"/>
                    <a:pt x="5670" y="17722"/>
                  </a:cubicBezTo>
                  <a:cubicBezTo>
                    <a:pt x="6331" y="17722"/>
                    <a:pt x="7369" y="17861"/>
                    <a:pt x="8299" y="18586"/>
                  </a:cubicBezTo>
                  <a:cubicBezTo>
                    <a:pt x="8918" y="17884"/>
                    <a:pt x="7835" y="11800"/>
                    <a:pt x="6787" y="9823"/>
                  </a:cubicBezTo>
                  <a:cubicBezTo>
                    <a:pt x="6787" y="9299"/>
                    <a:pt x="6168" y="5739"/>
                    <a:pt x="6168" y="4799"/>
                  </a:cubicBezTo>
                  <a:cubicBezTo>
                    <a:pt x="6168" y="3846"/>
                    <a:pt x="5537" y="1346"/>
                    <a:pt x="5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9"/>
            <p:cNvSpPr/>
            <p:nvPr/>
          </p:nvSpPr>
          <p:spPr>
            <a:xfrm>
              <a:off x="13662789" y="3984547"/>
              <a:ext cx="164098" cy="574005"/>
            </a:xfrm>
            <a:custGeom>
              <a:rect b="b" l="l" r="r" t="t"/>
              <a:pathLst>
                <a:path extrusionOk="0" h="14415" w="4121">
                  <a:moveTo>
                    <a:pt x="3625" y="1"/>
                  </a:moveTo>
                  <a:cubicBezTo>
                    <a:pt x="3220" y="1"/>
                    <a:pt x="2132" y="401"/>
                    <a:pt x="2132" y="401"/>
                  </a:cubicBezTo>
                  <a:cubicBezTo>
                    <a:pt x="1941" y="1877"/>
                    <a:pt x="941" y="5925"/>
                    <a:pt x="893" y="6425"/>
                  </a:cubicBezTo>
                  <a:cubicBezTo>
                    <a:pt x="858" y="6913"/>
                    <a:pt x="965" y="6818"/>
                    <a:pt x="1072" y="7485"/>
                  </a:cubicBezTo>
                  <a:cubicBezTo>
                    <a:pt x="1179" y="8152"/>
                    <a:pt x="1096" y="9569"/>
                    <a:pt x="786" y="10450"/>
                  </a:cubicBezTo>
                  <a:cubicBezTo>
                    <a:pt x="477" y="11319"/>
                    <a:pt x="191" y="11676"/>
                    <a:pt x="251" y="11890"/>
                  </a:cubicBezTo>
                  <a:cubicBezTo>
                    <a:pt x="322" y="12093"/>
                    <a:pt x="1" y="13331"/>
                    <a:pt x="1" y="13331"/>
                  </a:cubicBezTo>
                  <a:cubicBezTo>
                    <a:pt x="1" y="13331"/>
                    <a:pt x="2215" y="14081"/>
                    <a:pt x="2132" y="14414"/>
                  </a:cubicBezTo>
                  <a:cubicBezTo>
                    <a:pt x="2429" y="14283"/>
                    <a:pt x="2882" y="12950"/>
                    <a:pt x="2953" y="12057"/>
                  </a:cubicBezTo>
                  <a:cubicBezTo>
                    <a:pt x="3037" y="11176"/>
                    <a:pt x="4049" y="5532"/>
                    <a:pt x="4084" y="4377"/>
                  </a:cubicBezTo>
                  <a:cubicBezTo>
                    <a:pt x="4120" y="3211"/>
                    <a:pt x="3811" y="353"/>
                    <a:pt x="3775" y="67"/>
                  </a:cubicBezTo>
                  <a:cubicBezTo>
                    <a:pt x="3770" y="20"/>
                    <a:pt x="3714" y="1"/>
                    <a:pt x="3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9"/>
            <p:cNvSpPr/>
            <p:nvPr/>
          </p:nvSpPr>
          <p:spPr>
            <a:xfrm>
              <a:off x="13624880" y="4459918"/>
              <a:ext cx="150798" cy="76335"/>
            </a:xfrm>
            <a:custGeom>
              <a:rect b="b" l="l" r="r" t="t"/>
              <a:pathLst>
                <a:path extrusionOk="0" h="1917" w="3787">
                  <a:moveTo>
                    <a:pt x="604" y="1"/>
                  </a:moveTo>
                  <a:cubicBezTo>
                    <a:pt x="385" y="1"/>
                    <a:pt x="230" y="26"/>
                    <a:pt x="131" y="59"/>
                  </a:cubicBezTo>
                  <a:cubicBezTo>
                    <a:pt x="131" y="59"/>
                    <a:pt x="60" y="548"/>
                    <a:pt x="0" y="881"/>
                  </a:cubicBezTo>
                  <a:cubicBezTo>
                    <a:pt x="0" y="886"/>
                    <a:pt x="4" y="888"/>
                    <a:pt x="13" y="888"/>
                  </a:cubicBezTo>
                  <a:cubicBezTo>
                    <a:pt x="68" y="888"/>
                    <a:pt x="293" y="802"/>
                    <a:pt x="627" y="802"/>
                  </a:cubicBezTo>
                  <a:cubicBezTo>
                    <a:pt x="750" y="802"/>
                    <a:pt x="887" y="814"/>
                    <a:pt x="1036" y="845"/>
                  </a:cubicBezTo>
                  <a:cubicBezTo>
                    <a:pt x="2262" y="988"/>
                    <a:pt x="3477" y="1917"/>
                    <a:pt x="3477" y="1917"/>
                  </a:cubicBezTo>
                  <a:cubicBezTo>
                    <a:pt x="3477" y="1917"/>
                    <a:pt x="3631" y="1488"/>
                    <a:pt x="3786" y="905"/>
                  </a:cubicBezTo>
                  <a:cubicBezTo>
                    <a:pt x="3631" y="833"/>
                    <a:pt x="2762" y="321"/>
                    <a:pt x="1262" y="59"/>
                  </a:cubicBezTo>
                  <a:cubicBezTo>
                    <a:pt x="997" y="17"/>
                    <a:pt x="780" y="1"/>
                    <a:pt x="6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9"/>
            <p:cNvSpPr/>
            <p:nvPr/>
          </p:nvSpPr>
          <p:spPr>
            <a:xfrm>
              <a:off x="13627230" y="4470908"/>
              <a:ext cx="147015" cy="52085"/>
            </a:xfrm>
            <a:custGeom>
              <a:rect b="b" l="l" r="r" t="t"/>
              <a:pathLst>
                <a:path extrusionOk="0" h="1308" w="3692">
                  <a:moveTo>
                    <a:pt x="552" y="1"/>
                  </a:moveTo>
                  <a:cubicBezTo>
                    <a:pt x="379" y="1"/>
                    <a:pt x="210" y="14"/>
                    <a:pt x="48" y="45"/>
                  </a:cubicBezTo>
                  <a:cubicBezTo>
                    <a:pt x="12" y="141"/>
                    <a:pt x="1" y="343"/>
                    <a:pt x="1" y="343"/>
                  </a:cubicBezTo>
                  <a:cubicBezTo>
                    <a:pt x="6" y="343"/>
                    <a:pt x="12" y="343"/>
                    <a:pt x="18" y="343"/>
                  </a:cubicBezTo>
                  <a:cubicBezTo>
                    <a:pt x="132" y="343"/>
                    <a:pt x="339" y="310"/>
                    <a:pt x="637" y="310"/>
                  </a:cubicBezTo>
                  <a:cubicBezTo>
                    <a:pt x="1246" y="310"/>
                    <a:pt x="2232" y="450"/>
                    <a:pt x="3561" y="1307"/>
                  </a:cubicBezTo>
                  <a:cubicBezTo>
                    <a:pt x="3691" y="1034"/>
                    <a:pt x="3632" y="938"/>
                    <a:pt x="3632" y="938"/>
                  </a:cubicBezTo>
                  <a:cubicBezTo>
                    <a:pt x="3632" y="938"/>
                    <a:pt x="1975" y="1"/>
                    <a:pt x="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9"/>
            <p:cNvSpPr/>
            <p:nvPr/>
          </p:nvSpPr>
          <p:spPr>
            <a:xfrm>
              <a:off x="13733907" y="3488907"/>
              <a:ext cx="333811" cy="535659"/>
            </a:xfrm>
            <a:custGeom>
              <a:rect b="b" l="l" r="r" t="t"/>
              <a:pathLst>
                <a:path extrusionOk="0" h="13452" w="8383">
                  <a:moveTo>
                    <a:pt x="6323" y="1"/>
                  </a:moveTo>
                  <a:cubicBezTo>
                    <a:pt x="6323" y="1"/>
                    <a:pt x="5049" y="164"/>
                    <a:pt x="4139" y="164"/>
                  </a:cubicBezTo>
                  <a:cubicBezTo>
                    <a:pt x="3922" y="164"/>
                    <a:pt x="3726" y="155"/>
                    <a:pt x="3572" y="132"/>
                  </a:cubicBezTo>
                  <a:cubicBezTo>
                    <a:pt x="3571" y="132"/>
                    <a:pt x="3570" y="132"/>
                    <a:pt x="3569" y="132"/>
                  </a:cubicBezTo>
                  <a:cubicBezTo>
                    <a:pt x="3318" y="132"/>
                    <a:pt x="1285" y="3196"/>
                    <a:pt x="1048" y="4228"/>
                  </a:cubicBezTo>
                  <a:cubicBezTo>
                    <a:pt x="822" y="5252"/>
                    <a:pt x="0" y="12860"/>
                    <a:pt x="0" y="12860"/>
                  </a:cubicBezTo>
                  <a:cubicBezTo>
                    <a:pt x="243" y="13027"/>
                    <a:pt x="3693" y="13452"/>
                    <a:pt x="5725" y="13452"/>
                  </a:cubicBezTo>
                  <a:cubicBezTo>
                    <a:pt x="6588" y="13452"/>
                    <a:pt x="7195" y="13375"/>
                    <a:pt x="7192" y="13169"/>
                  </a:cubicBezTo>
                  <a:cubicBezTo>
                    <a:pt x="7073" y="8323"/>
                    <a:pt x="6251" y="9121"/>
                    <a:pt x="6501" y="7502"/>
                  </a:cubicBezTo>
                  <a:cubicBezTo>
                    <a:pt x="6704" y="6085"/>
                    <a:pt x="7716" y="4406"/>
                    <a:pt x="7930" y="3990"/>
                  </a:cubicBezTo>
                  <a:cubicBezTo>
                    <a:pt x="8382" y="3097"/>
                    <a:pt x="8359" y="2418"/>
                    <a:pt x="8359" y="2418"/>
                  </a:cubicBezTo>
                  <a:cubicBezTo>
                    <a:pt x="8359" y="2418"/>
                    <a:pt x="8287" y="1311"/>
                    <a:pt x="6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9"/>
            <p:cNvSpPr/>
            <p:nvPr/>
          </p:nvSpPr>
          <p:spPr>
            <a:xfrm>
              <a:off x="13657572" y="3478514"/>
              <a:ext cx="231394" cy="513479"/>
            </a:xfrm>
            <a:custGeom>
              <a:rect b="b" l="l" r="r" t="t"/>
              <a:pathLst>
                <a:path extrusionOk="0" h="12895" w="5811">
                  <a:moveTo>
                    <a:pt x="5668" y="0"/>
                  </a:moveTo>
                  <a:cubicBezTo>
                    <a:pt x="4954" y="274"/>
                    <a:pt x="4477" y="310"/>
                    <a:pt x="4061" y="548"/>
                  </a:cubicBezTo>
                  <a:cubicBezTo>
                    <a:pt x="3703" y="631"/>
                    <a:pt x="2537" y="4000"/>
                    <a:pt x="2418" y="4489"/>
                  </a:cubicBezTo>
                  <a:cubicBezTo>
                    <a:pt x="2334" y="4858"/>
                    <a:pt x="1906" y="6286"/>
                    <a:pt x="1453" y="7977"/>
                  </a:cubicBezTo>
                  <a:cubicBezTo>
                    <a:pt x="1405" y="8120"/>
                    <a:pt x="1191" y="8418"/>
                    <a:pt x="1132" y="8572"/>
                  </a:cubicBezTo>
                  <a:cubicBezTo>
                    <a:pt x="501" y="10096"/>
                    <a:pt x="203" y="11263"/>
                    <a:pt x="72" y="11918"/>
                  </a:cubicBezTo>
                  <a:cubicBezTo>
                    <a:pt x="1" y="12263"/>
                    <a:pt x="1667" y="12894"/>
                    <a:pt x="1667" y="12894"/>
                  </a:cubicBezTo>
                  <a:cubicBezTo>
                    <a:pt x="1667" y="12894"/>
                    <a:pt x="2703" y="8037"/>
                    <a:pt x="3049" y="6334"/>
                  </a:cubicBezTo>
                  <a:cubicBezTo>
                    <a:pt x="3430" y="4441"/>
                    <a:pt x="3751" y="2822"/>
                    <a:pt x="5513" y="667"/>
                  </a:cubicBezTo>
                  <a:cubicBezTo>
                    <a:pt x="5811" y="310"/>
                    <a:pt x="5668" y="0"/>
                    <a:pt x="56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9"/>
            <p:cNvSpPr/>
            <p:nvPr/>
          </p:nvSpPr>
          <p:spPr>
            <a:xfrm>
              <a:off x="13842457" y="3445782"/>
              <a:ext cx="154143" cy="74025"/>
            </a:xfrm>
            <a:custGeom>
              <a:rect b="b" l="l" r="r" t="t"/>
              <a:pathLst>
                <a:path extrusionOk="0" h="1859" w="3871">
                  <a:moveTo>
                    <a:pt x="3644" y="0"/>
                  </a:moveTo>
                  <a:cubicBezTo>
                    <a:pt x="3644" y="0"/>
                    <a:pt x="3239" y="179"/>
                    <a:pt x="2882" y="262"/>
                  </a:cubicBezTo>
                  <a:cubicBezTo>
                    <a:pt x="1755" y="548"/>
                    <a:pt x="924" y="593"/>
                    <a:pt x="514" y="593"/>
                  </a:cubicBezTo>
                  <a:cubicBezTo>
                    <a:pt x="327" y="593"/>
                    <a:pt x="227" y="584"/>
                    <a:pt x="227" y="584"/>
                  </a:cubicBezTo>
                  <a:cubicBezTo>
                    <a:pt x="227" y="584"/>
                    <a:pt x="1" y="1334"/>
                    <a:pt x="227" y="1596"/>
                  </a:cubicBezTo>
                  <a:cubicBezTo>
                    <a:pt x="419" y="1787"/>
                    <a:pt x="749" y="1858"/>
                    <a:pt x="1136" y="1858"/>
                  </a:cubicBezTo>
                  <a:cubicBezTo>
                    <a:pt x="2265" y="1858"/>
                    <a:pt x="3871" y="1251"/>
                    <a:pt x="3871" y="1251"/>
                  </a:cubicBezTo>
                  <a:lnTo>
                    <a:pt x="36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9"/>
            <p:cNvSpPr/>
            <p:nvPr/>
          </p:nvSpPr>
          <p:spPr>
            <a:xfrm>
              <a:off x="13861929" y="3356665"/>
              <a:ext cx="162187" cy="117588"/>
            </a:xfrm>
            <a:custGeom>
              <a:rect b="b" l="l" r="r" t="t"/>
              <a:pathLst>
                <a:path extrusionOk="0" h="2953" w="4073">
                  <a:moveTo>
                    <a:pt x="203" y="0"/>
                  </a:moveTo>
                  <a:lnTo>
                    <a:pt x="203" y="0"/>
                  </a:lnTo>
                  <a:cubicBezTo>
                    <a:pt x="286" y="238"/>
                    <a:pt x="0" y="572"/>
                    <a:pt x="595" y="1179"/>
                  </a:cubicBezTo>
                  <a:cubicBezTo>
                    <a:pt x="1167" y="1750"/>
                    <a:pt x="1453" y="2924"/>
                    <a:pt x="1906" y="2924"/>
                  </a:cubicBezTo>
                  <a:cubicBezTo>
                    <a:pt x="1925" y="2924"/>
                    <a:pt x="1945" y="2921"/>
                    <a:pt x="1965" y="2917"/>
                  </a:cubicBezTo>
                  <a:cubicBezTo>
                    <a:pt x="2453" y="2822"/>
                    <a:pt x="3358" y="2953"/>
                    <a:pt x="3477" y="2655"/>
                  </a:cubicBezTo>
                  <a:cubicBezTo>
                    <a:pt x="3536" y="2489"/>
                    <a:pt x="4072" y="1607"/>
                    <a:pt x="3870" y="1298"/>
                  </a:cubicBezTo>
                  <a:cubicBezTo>
                    <a:pt x="3643" y="953"/>
                    <a:pt x="203" y="0"/>
                    <a:pt x="2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9"/>
            <p:cNvSpPr/>
            <p:nvPr/>
          </p:nvSpPr>
          <p:spPr>
            <a:xfrm>
              <a:off x="13786549" y="3327238"/>
              <a:ext cx="125672" cy="89197"/>
            </a:xfrm>
            <a:custGeom>
              <a:rect b="b" l="l" r="r" t="t"/>
              <a:pathLst>
                <a:path extrusionOk="0" h="2240" w="3156">
                  <a:moveTo>
                    <a:pt x="488" y="1"/>
                  </a:moveTo>
                  <a:lnTo>
                    <a:pt x="0" y="1680"/>
                  </a:lnTo>
                  <a:cubicBezTo>
                    <a:pt x="0" y="1680"/>
                    <a:pt x="816" y="2239"/>
                    <a:pt x="1571" y="2239"/>
                  </a:cubicBezTo>
                  <a:cubicBezTo>
                    <a:pt x="1677" y="2239"/>
                    <a:pt x="1781" y="2228"/>
                    <a:pt x="1881" y="2204"/>
                  </a:cubicBezTo>
                  <a:cubicBezTo>
                    <a:pt x="2691" y="1977"/>
                    <a:pt x="3155" y="1072"/>
                    <a:pt x="3155" y="1072"/>
                  </a:cubicBezTo>
                  <a:lnTo>
                    <a:pt x="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9"/>
            <p:cNvSpPr/>
            <p:nvPr/>
          </p:nvSpPr>
          <p:spPr>
            <a:xfrm>
              <a:off x="13804548" y="3314337"/>
              <a:ext cx="258910" cy="119420"/>
            </a:xfrm>
            <a:custGeom>
              <a:rect b="b" l="l" r="r" t="t"/>
              <a:pathLst>
                <a:path extrusionOk="0" h="2999" w="6502">
                  <a:moveTo>
                    <a:pt x="510" y="0"/>
                  </a:moveTo>
                  <a:cubicBezTo>
                    <a:pt x="311" y="0"/>
                    <a:pt x="0" y="123"/>
                    <a:pt x="0" y="396"/>
                  </a:cubicBezTo>
                  <a:cubicBezTo>
                    <a:pt x="0" y="694"/>
                    <a:pt x="596" y="908"/>
                    <a:pt x="1191" y="1099"/>
                  </a:cubicBezTo>
                  <a:cubicBezTo>
                    <a:pt x="1786" y="1289"/>
                    <a:pt x="3525" y="2111"/>
                    <a:pt x="4084" y="2516"/>
                  </a:cubicBezTo>
                  <a:cubicBezTo>
                    <a:pt x="4499" y="2801"/>
                    <a:pt x="5442" y="2998"/>
                    <a:pt x="5982" y="2998"/>
                  </a:cubicBezTo>
                  <a:cubicBezTo>
                    <a:pt x="6185" y="2998"/>
                    <a:pt x="6331" y="2970"/>
                    <a:pt x="6370" y="2909"/>
                  </a:cubicBezTo>
                  <a:cubicBezTo>
                    <a:pt x="6501" y="2694"/>
                    <a:pt x="6275" y="2432"/>
                    <a:pt x="6037" y="2301"/>
                  </a:cubicBezTo>
                  <a:cubicBezTo>
                    <a:pt x="6037" y="2301"/>
                    <a:pt x="751" y="27"/>
                    <a:pt x="560" y="3"/>
                  </a:cubicBezTo>
                  <a:cubicBezTo>
                    <a:pt x="544" y="1"/>
                    <a:pt x="527"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9"/>
            <p:cNvSpPr/>
            <p:nvPr/>
          </p:nvSpPr>
          <p:spPr>
            <a:xfrm>
              <a:off x="13808331" y="3312107"/>
              <a:ext cx="248158" cy="109624"/>
            </a:xfrm>
            <a:custGeom>
              <a:rect b="b" l="l" r="r" t="t"/>
              <a:pathLst>
                <a:path extrusionOk="0" h="2753" w="6232">
                  <a:moveTo>
                    <a:pt x="688" y="1"/>
                  </a:moveTo>
                  <a:cubicBezTo>
                    <a:pt x="347" y="1"/>
                    <a:pt x="83" y="65"/>
                    <a:pt x="48" y="298"/>
                  </a:cubicBezTo>
                  <a:cubicBezTo>
                    <a:pt x="1" y="631"/>
                    <a:pt x="1013" y="869"/>
                    <a:pt x="1668" y="1155"/>
                  </a:cubicBezTo>
                  <a:cubicBezTo>
                    <a:pt x="2311" y="1441"/>
                    <a:pt x="3656" y="2072"/>
                    <a:pt x="4311" y="2453"/>
                  </a:cubicBezTo>
                  <a:cubicBezTo>
                    <a:pt x="4682" y="2662"/>
                    <a:pt x="5273" y="2753"/>
                    <a:pt x="5692" y="2753"/>
                  </a:cubicBezTo>
                  <a:cubicBezTo>
                    <a:pt x="6011" y="2753"/>
                    <a:pt x="6232" y="2700"/>
                    <a:pt x="6180" y="2607"/>
                  </a:cubicBezTo>
                  <a:cubicBezTo>
                    <a:pt x="6061" y="2417"/>
                    <a:pt x="5335" y="1762"/>
                    <a:pt x="5335" y="1762"/>
                  </a:cubicBezTo>
                  <a:cubicBezTo>
                    <a:pt x="5335" y="1762"/>
                    <a:pt x="1644" y="71"/>
                    <a:pt x="1108" y="24"/>
                  </a:cubicBezTo>
                  <a:cubicBezTo>
                    <a:pt x="962" y="10"/>
                    <a:pt x="820" y="1"/>
                    <a:pt x="6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9"/>
            <p:cNvSpPr/>
            <p:nvPr/>
          </p:nvSpPr>
          <p:spPr>
            <a:xfrm>
              <a:off x="13829197" y="3256677"/>
              <a:ext cx="196313" cy="144586"/>
            </a:xfrm>
            <a:custGeom>
              <a:rect b="b" l="l" r="r" t="t"/>
              <a:pathLst>
                <a:path extrusionOk="0" h="3631" w="4930">
                  <a:moveTo>
                    <a:pt x="2293" y="1"/>
                  </a:moveTo>
                  <a:cubicBezTo>
                    <a:pt x="1715" y="1"/>
                    <a:pt x="1224" y="212"/>
                    <a:pt x="965" y="368"/>
                  </a:cubicBezTo>
                  <a:cubicBezTo>
                    <a:pt x="655" y="570"/>
                    <a:pt x="1" y="1654"/>
                    <a:pt x="227" y="1713"/>
                  </a:cubicBezTo>
                  <a:cubicBezTo>
                    <a:pt x="1310" y="1975"/>
                    <a:pt x="4644" y="3630"/>
                    <a:pt x="4644" y="3630"/>
                  </a:cubicBezTo>
                  <a:cubicBezTo>
                    <a:pt x="4644" y="3630"/>
                    <a:pt x="4930" y="3083"/>
                    <a:pt x="4870" y="1952"/>
                  </a:cubicBezTo>
                  <a:cubicBezTo>
                    <a:pt x="4823" y="809"/>
                    <a:pt x="3513" y="273"/>
                    <a:pt x="2977" y="106"/>
                  </a:cubicBezTo>
                  <a:cubicBezTo>
                    <a:pt x="2742" y="31"/>
                    <a:pt x="2511" y="1"/>
                    <a:pt x="22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9"/>
            <p:cNvSpPr/>
            <p:nvPr/>
          </p:nvSpPr>
          <p:spPr>
            <a:xfrm>
              <a:off x="13931614" y="3261814"/>
              <a:ext cx="93418" cy="139450"/>
            </a:xfrm>
            <a:custGeom>
              <a:rect b="b" l="l" r="r" t="t"/>
              <a:pathLst>
                <a:path extrusionOk="0" h="3502" w="2346">
                  <a:moveTo>
                    <a:pt x="465" y="1"/>
                  </a:moveTo>
                  <a:lnTo>
                    <a:pt x="465" y="1"/>
                  </a:lnTo>
                  <a:cubicBezTo>
                    <a:pt x="822" y="644"/>
                    <a:pt x="477" y="1763"/>
                    <a:pt x="0" y="2537"/>
                  </a:cubicBezTo>
                  <a:cubicBezTo>
                    <a:pt x="1072" y="3013"/>
                    <a:pt x="2060" y="3501"/>
                    <a:pt x="2060" y="3501"/>
                  </a:cubicBezTo>
                  <a:cubicBezTo>
                    <a:pt x="2060" y="3501"/>
                    <a:pt x="2346" y="2954"/>
                    <a:pt x="2286" y="1823"/>
                  </a:cubicBezTo>
                  <a:cubicBezTo>
                    <a:pt x="2239" y="739"/>
                    <a:pt x="1060" y="203"/>
                    <a:pt x="4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9"/>
            <p:cNvSpPr/>
            <p:nvPr/>
          </p:nvSpPr>
          <p:spPr>
            <a:xfrm>
              <a:off x="13799332" y="4049812"/>
              <a:ext cx="216700" cy="495998"/>
            </a:xfrm>
            <a:custGeom>
              <a:rect b="b" l="l" r="r" t="t"/>
              <a:pathLst>
                <a:path extrusionOk="0" h="12456" w="5442">
                  <a:moveTo>
                    <a:pt x="1" y="0"/>
                  </a:moveTo>
                  <a:cubicBezTo>
                    <a:pt x="108" y="833"/>
                    <a:pt x="1227" y="5274"/>
                    <a:pt x="1358" y="5905"/>
                  </a:cubicBezTo>
                  <a:cubicBezTo>
                    <a:pt x="1489" y="6525"/>
                    <a:pt x="1751" y="7179"/>
                    <a:pt x="1882" y="7465"/>
                  </a:cubicBezTo>
                  <a:cubicBezTo>
                    <a:pt x="2013" y="7751"/>
                    <a:pt x="3001" y="10632"/>
                    <a:pt x="3001" y="11049"/>
                  </a:cubicBezTo>
                  <a:cubicBezTo>
                    <a:pt x="3001" y="11466"/>
                    <a:pt x="3275" y="12406"/>
                    <a:pt x="3382" y="12454"/>
                  </a:cubicBezTo>
                  <a:cubicBezTo>
                    <a:pt x="3386" y="12455"/>
                    <a:pt x="3391" y="12455"/>
                    <a:pt x="3398" y="12455"/>
                  </a:cubicBezTo>
                  <a:cubicBezTo>
                    <a:pt x="3528" y="12455"/>
                    <a:pt x="4197" y="12310"/>
                    <a:pt x="4751" y="12310"/>
                  </a:cubicBezTo>
                  <a:cubicBezTo>
                    <a:pt x="4994" y="12310"/>
                    <a:pt x="5215" y="12338"/>
                    <a:pt x="5358" y="12418"/>
                  </a:cubicBezTo>
                  <a:cubicBezTo>
                    <a:pt x="5263" y="11978"/>
                    <a:pt x="4215" y="11763"/>
                    <a:pt x="4013" y="11763"/>
                  </a:cubicBezTo>
                  <a:cubicBezTo>
                    <a:pt x="4322" y="11740"/>
                    <a:pt x="5442" y="11740"/>
                    <a:pt x="5358" y="11632"/>
                  </a:cubicBezTo>
                  <a:cubicBezTo>
                    <a:pt x="5287" y="11525"/>
                    <a:pt x="4084" y="10382"/>
                    <a:pt x="3799" y="10382"/>
                  </a:cubicBezTo>
                  <a:cubicBezTo>
                    <a:pt x="4108" y="10251"/>
                    <a:pt x="4525" y="10037"/>
                    <a:pt x="4525" y="10037"/>
                  </a:cubicBezTo>
                  <a:cubicBezTo>
                    <a:pt x="4525" y="10037"/>
                    <a:pt x="3668" y="9239"/>
                    <a:pt x="3310" y="8120"/>
                  </a:cubicBezTo>
                  <a:cubicBezTo>
                    <a:pt x="3179" y="7691"/>
                    <a:pt x="2370" y="6453"/>
                    <a:pt x="2132" y="5477"/>
                  </a:cubicBezTo>
                  <a:cubicBezTo>
                    <a:pt x="1941" y="4715"/>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9"/>
            <p:cNvSpPr/>
            <p:nvPr/>
          </p:nvSpPr>
          <p:spPr>
            <a:xfrm>
              <a:off x="13918792" y="4479470"/>
              <a:ext cx="162187" cy="60128"/>
            </a:xfrm>
            <a:custGeom>
              <a:rect b="b" l="l" r="r" t="t"/>
              <a:pathLst>
                <a:path extrusionOk="0" h="1510" w="4073">
                  <a:moveTo>
                    <a:pt x="1984" y="0"/>
                  </a:moveTo>
                  <a:cubicBezTo>
                    <a:pt x="1679" y="0"/>
                    <a:pt x="1345" y="16"/>
                    <a:pt x="989" y="57"/>
                  </a:cubicBezTo>
                  <a:cubicBezTo>
                    <a:pt x="441" y="140"/>
                    <a:pt x="132" y="259"/>
                    <a:pt x="13" y="378"/>
                  </a:cubicBezTo>
                  <a:cubicBezTo>
                    <a:pt x="13" y="378"/>
                    <a:pt x="1" y="616"/>
                    <a:pt x="203" y="1271"/>
                  </a:cubicBezTo>
                  <a:cubicBezTo>
                    <a:pt x="206" y="1274"/>
                    <a:pt x="209" y="1276"/>
                    <a:pt x="213" y="1276"/>
                  </a:cubicBezTo>
                  <a:cubicBezTo>
                    <a:pt x="270" y="1276"/>
                    <a:pt x="504" y="973"/>
                    <a:pt x="1072" y="961"/>
                  </a:cubicBezTo>
                  <a:cubicBezTo>
                    <a:pt x="1204" y="942"/>
                    <a:pt x="1341" y="933"/>
                    <a:pt x="1482" y="933"/>
                  </a:cubicBezTo>
                  <a:cubicBezTo>
                    <a:pt x="2622" y="933"/>
                    <a:pt x="3954" y="1509"/>
                    <a:pt x="3954" y="1509"/>
                  </a:cubicBezTo>
                  <a:cubicBezTo>
                    <a:pt x="3954" y="1509"/>
                    <a:pt x="4073" y="1176"/>
                    <a:pt x="3894" y="223"/>
                  </a:cubicBezTo>
                  <a:cubicBezTo>
                    <a:pt x="3738" y="186"/>
                    <a:pt x="3026" y="0"/>
                    <a:pt x="19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9"/>
            <p:cNvSpPr/>
            <p:nvPr/>
          </p:nvSpPr>
          <p:spPr>
            <a:xfrm>
              <a:off x="13921659" y="4492770"/>
              <a:ext cx="157926" cy="32135"/>
            </a:xfrm>
            <a:custGeom>
              <a:rect b="b" l="l" r="r" t="t"/>
              <a:pathLst>
                <a:path extrusionOk="0" h="807" w="3966">
                  <a:moveTo>
                    <a:pt x="1585" y="1"/>
                  </a:moveTo>
                  <a:cubicBezTo>
                    <a:pt x="997" y="1"/>
                    <a:pt x="414" y="82"/>
                    <a:pt x="0" y="330"/>
                  </a:cubicBezTo>
                  <a:cubicBezTo>
                    <a:pt x="0" y="437"/>
                    <a:pt x="60" y="639"/>
                    <a:pt x="60" y="639"/>
                  </a:cubicBezTo>
                  <a:cubicBezTo>
                    <a:pt x="233" y="603"/>
                    <a:pt x="677" y="344"/>
                    <a:pt x="1567" y="344"/>
                  </a:cubicBezTo>
                  <a:cubicBezTo>
                    <a:pt x="2145" y="344"/>
                    <a:pt x="2913" y="454"/>
                    <a:pt x="3917" y="806"/>
                  </a:cubicBezTo>
                  <a:cubicBezTo>
                    <a:pt x="3965" y="425"/>
                    <a:pt x="3882" y="306"/>
                    <a:pt x="3882" y="306"/>
                  </a:cubicBezTo>
                  <a:cubicBezTo>
                    <a:pt x="3882" y="306"/>
                    <a:pt x="2723" y="1"/>
                    <a:pt x="1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9"/>
            <p:cNvSpPr/>
            <p:nvPr/>
          </p:nvSpPr>
          <p:spPr>
            <a:xfrm>
              <a:off x="13482165" y="3628317"/>
              <a:ext cx="64986" cy="49815"/>
            </a:xfrm>
            <a:custGeom>
              <a:rect b="b" l="l" r="r" t="t"/>
              <a:pathLst>
                <a:path extrusionOk="0" h="1251" w="1632">
                  <a:moveTo>
                    <a:pt x="1631" y="0"/>
                  </a:moveTo>
                  <a:lnTo>
                    <a:pt x="1072" y="108"/>
                  </a:lnTo>
                  <a:lnTo>
                    <a:pt x="0" y="1251"/>
                  </a:lnTo>
                  <a:lnTo>
                    <a:pt x="572" y="1215"/>
                  </a:lnTo>
                  <a:lnTo>
                    <a:pt x="16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9"/>
            <p:cNvSpPr/>
            <p:nvPr/>
          </p:nvSpPr>
          <p:spPr>
            <a:xfrm>
              <a:off x="13762339" y="3585272"/>
              <a:ext cx="146538" cy="84339"/>
            </a:xfrm>
            <a:custGeom>
              <a:rect b="b" l="l" r="r" t="t"/>
              <a:pathLst>
                <a:path extrusionOk="0" h="2118" w="3680">
                  <a:moveTo>
                    <a:pt x="782" y="1"/>
                  </a:moveTo>
                  <a:cubicBezTo>
                    <a:pt x="625" y="1"/>
                    <a:pt x="484" y="22"/>
                    <a:pt x="370" y="69"/>
                  </a:cubicBezTo>
                  <a:cubicBezTo>
                    <a:pt x="263" y="391"/>
                    <a:pt x="1" y="1069"/>
                    <a:pt x="1" y="1069"/>
                  </a:cubicBezTo>
                  <a:cubicBezTo>
                    <a:pt x="1" y="1069"/>
                    <a:pt x="2406" y="1343"/>
                    <a:pt x="3061" y="2117"/>
                  </a:cubicBezTo>
                  <a:lnTo>
                    <a:pt x="3680" y="1046"/>
                  </a:lnTo>
                  <a:cubicBezTo>
                    <a:pt x="3535" y="881"/>
                    <a:pt x="1800" y="1"/>
                    <a:pt x="7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9"/>
            <p:cNvSpPr/>
            <p:nvPr/>
          </p:nvSpPr>
          <p:spPr>
            <a:xfrm>
              <a:off x="13765206" y="3597974"/>
              <a:ext cx="132760" cy="59292"/>
            </a:xfrm>
            <a:custGeom>
              <a:rect b="b" l="l" r="r" t="t"/>
              <a:pathLst>
                <a:path extrusionOk="0" h="1489" w="3334">
                  <a:moveTo>
                    <a:pt x="179" y="0"/>
                  </a:moveTo>
                  <a:cubicBezTo>
                    <a:pt x="179" y="0"/>
                    <a:pt x="155" y="119"/>
                    <a:pt x="0" y="477"/>
                  </a:cubicBezTo>
                  <a:cubicBezTo>
                    <a:pt x="37" y="475"/>
                    <a:pt x="73" y="475"/>
                    <a:pt x="109" y="475"/>
                  </a:cubicBezTo>
                  <a:cubicBezTo>
                    <a:pt x="1595" y="475"/>
                    <a:pt x="3039" y="1407"/>
                    <a:pt x="3167" y="1489"/>
                  </a:cubicBezTo>
                  <a:cubicBezTo>
                    <a:pt x="3167" y="1489"/>
                    <a:pt x="3286" y="1322"/>
                    <a:pt x="3334" y="1131"/>
                  </a:cubicBezTo>
                  <a:cubicBezTo>
                    <a:pt x="2274" y="191"/>
                    <a:pt x="179"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0" name="Google Shape;3190;p69"/>
            <p:cNvGrpSpPr/>
            <p:nvPr/>
          </p:nvGrpSpPr>
          <p:grpSpPr>
            <a:xfrm>
              <a:off x="11525530" y="1991237"/>
              <a:ext cx="2280491" cy="1023135"/>
              <a:chOff x="3463525" y="2915675"/>
              <a:chExt cx="1431750" cy="642350"/>
            </a:xfrm>
          </p:grpSpPr>
          <p:sp>
            <p:nvSpPr>
              <p:cNvPr id="3191" name="Google Shape;3191;p69"/>
              <p:cNvSpPr/>
              <p:nvPr/>
            </p:nvSpPr>
            <p:spPr>
              <a:xfrm>
                <a:off x="4022425" y="3034925"/>
                <a:ext cx="71850" cy="56225"/>
              </a:xfrm>
              <a:custGeom>
                <a:rect b="b" l="l" r="r" t="t"/>
                <a:pathLst>
                  <a:path extrusionOk="0" h="2249" w="2874">
                    <a:moveTo>
                      <a:pt x="2362" y="1"/>
                    </a:moveTo>
                    <a:cubicBezTo>
                      <a:pt x="1985" y="1"/>
                      <a:pt x="1380" y="337"/>
                      <a:pt x="1016" y="505"/>
                    </a:cubicBezTo>
                    <a:cubicBezTo>
                      <a:pt x="1099" y="576"/>
                      <a:pt x="1183" y="648"/>
                      <a:pt x="1266" y="695"/>
                    </a:cubicBezTo>
                    <a:cubicBezTo>
                      <a:pt x="1184" y="766"/>
                      <a:pt x="1090" y="836"/>
                      <a:pt x="1019" y="918"/>
                    </a:cubicBezTo>
                    <a:lnTo>
                      <a:pt x="1019" y="918"/>
                    </a:lnTo>
                    <a:cubicBezTo>
                      <a:pt x="1028" y="906"/>
                      <a:pt x="1028" y="885"/>
                      <a:pt x="1028" y="874"/>
                    </a:cubicBezTo>
                    <a:lnTo>
                      <a:pt x="1028" y="874"/>
                    </a:lnTo>
                    <a:cubicBezTo>
                      <a:pt x="373" y="1171"/>
                      <a:pt x="28" y="1707"/>
                      <a:pt x="4" y="2100"/>
                    </a:cubicBezTo>
                    <a:cubicBezTo>
                      <a:pt x="1" y="2209"/>
                      <a:pt x="53" y="2248"/>
                      <a:pt x="131" y="2248"/>
                    </a:cubicBezTo>
                    <a:cubicBezTo>
                      <a:pt x="333" y="2248"/>
                      <a:pt x="707" y="1981"/>
                      <a:pt x="707" y="1981"/>
                    </a:cubicBezTo>
                    <a:cubicBezTo>
                      <a:pt x="742" y="1945"/>
                      <a:pt x="790" y="1886"/>
                      <a:pt x="826" y="1814"/>
                    </a:cubicBezTo>
                    <a:cubicBezTo>
                      <a:pt x="1088" y="1755"/>
                      <a:pt x="1480" y="1529"/>
                      <a:pt x="1611" y="1100"/>
                    </a:cubicBezTo>
                    <a:cubicBezTo>
                      <a:pt x="1635" y="1029"/>
                      <a:pt x="1659" y="969"/>
                      <a:pt x="1671" y="909"/>
                    </a:cubicBezTo>
                    <a:cubicBezTo>
                      <a:pt x="1822" y="966"/>
                      <a:pt x="1963" y="990"/>
                      <a:pt x="2090" y="990"/>
                    </a:cubicBezTo>
                    <a:cubicBezTo>
                      <a:pt x="2365" y="990"/>
                      <a:pt x="2573" y="877"/>
                      <a:pt x="2671" y="731"/>
                    </a:cubicBezTo>
                    <a:cubicBezTo>
                      <a:pt x="2873" y="409"/>
                      <a:pt x="2707" y="255"/>
                      <a:pt x="2707" y="255"/>
                    </a:cubicBezTo>
                    <a:lnTo>
                      <a:pt x="2612" y="88"/>
                    </a:lnTo>
                    <a:cubicBezTo>
                      <a:pt x="2552" y="26"/>
                      <a:pt x="2466" y="1"/>
                      <a:pt x="2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9"/>
              <p:cNvSpPr/>
              <p:nvPr/>
            </p:nvSpPr>
            <p:spPr>
              <a:xfrm>
                <a:off x="4101400" y="3024325"/>
                <a:ext cx="108950" cy="83575"/>
              </a:xfrm>
              <a:custGeom>
                <a:rect b="b" l="l" r="r" t="t"/>
                <a:pathLst>
                  <a:path extrusionOk="0" h="3343" w="4358">
                    <a:moveTo>
                      <a:pt x="1941" y="1512"/>
                    </a:moveTo>
                    <a:cubicBezTo>
                      <a:pt x="1965" y="1560"/>
                      <a:pt x="1965" y="1619"/>
                      <a:pt x="1977" y="1667"/>
                    </a:cubicBezTo>
                    <a:cubicBezTo>
                      <a:pt x="1953" y="1631"/>
                      <a:pt x="1905" y="1583"/>
                      <a:pt x="1858" y="1536"/>
                    </a:cubicBezTo>
                    <a:cubicBezTo>
                      <a:pt x="1893" y="1524"/>
                      <a:pt x="1917" y="1524"/>
                      <a:pt x="1941" y="1512"/>
                    </a:cubicBezTo>
                    <a:close/>
                    <a:moveTo>
                      <a:pt x="881" y="1393"/>
                    </a:moveTo>
                    <a:cubicBezTo>
                      <a:pt x="905" y="1405"/>
                      <a:pt x="917" y="1429"/>
                      <a:pt x="953" y="1453"/>
                    </a:cubicBezTo>
                    <a:cubicBezTo>
                      <a:pt x="977" y="1714"/>
                      <a:pt x="1060" y="1881"/>
                      <a:pt x="1143" y="1988"/>
                    </a:cubicBezTo>
                    <a:cubicBezTo>
                      <a:pt x="1084" y="1953"/>
                      <a:pt x="1024" y="1941"/>
                      <a:pt x="953" y="1929"/>
                    </a:cubicBezTo>
                    <a:cubicBezTo>
                      <a:pt x="929" y="1822"/>
                      <a:pt x="917" y="1726"/>
                      <a:pt x="917" y="1607"/>
                    </a:cubicBezTo>
                    <a:cubicBezTo>
                      <a:pt x="917" y="1536"/>
                      <a:pt x="893" y="1464"/>
                      <a:pt x="881" y="1393"/>
                    </a:cubicBezTo>
                    <a:close/>
                    <a:moveTo>
                      <a:pt x="2417" y="1845"/>
                    </a:moveTo>
                    <a:cubicBezTo>
                      <a:pt x="2632" y="2012"/>
                      <a:pt x="2929" y="2262"/>
                      <a:pt x="3215" y="2429"/>
                    </a:cubicBezTo>
                    <a:cubicBezTo>
                      <a:pt x="3029" y="2331"/>
                      <a:pt x="2859" y="2295"/>
                      <a:pt x="2712" y="2295"/>
                    </a:cubicBezTo>
                    <a:cubicBezTo>
                      <a:pt x="2518" y="2295"/>
                      <a:pt x="2364" y="2356"/>
                      <a:pt x="2262" y="2417"/>
                    </a:cubicBezTo>
                    <a:cubicBezTo>
                      <a:pt x="2227" y="2429"/>
                      <a:pt x="2203" y="2441"/>
                      <a:pt x="2155" y="2453"/>
                    </a:cubicBezTo>
                    <a:lnTo>
                      <a:pt x="2096" y="2453"/>
                    </a:lnTo>
                    <a:lnTo>
                      <a:pt x="2096" y="1857"/>
                    </a:lnTo>
                    <a:cubicBezTo>
                      <a:pt x="2096" y="1855"/>
                      <a:pt x="2095" y="1853"/>
                      <a:pt x="2095" y="1851"/>
                    </a:cubicBezTo>
                    <a:lnTo>
                      <a:pt x="2095" y="1851"/>
                    </a:lnTo>
                    <a:cubicBezTo>
                      <a:pt x="2140" y="1884"/>
                      <a:pt x="2188" y="1896"/>
                      <a:pt x="2235" y="1896"/>
                    </a:cubicBezTo>
                    <a:cubicBezTo>
                      <a:pt x="2302" y="1896"/>
                      <a:pt x="2366" y="1871"/>
                      <a:pt x="2417" y="1845"/>
                    </a:cubicBezTo>
                    <a:close/>
                    <a:moveTo>
                      <a:pt x="3279" y="2477"/>
                    </a:moveTo>
                    <a:lnTo>
                      <a:pt x="3279" y="2477"/>
                    </a:lnTo>
                    <a:cubicBezTo>
                      <a:pt x="3283" y="2478"/>
                      <a:pt x="3291" y="2481"/>
                      <a:pt x="3298" y="2488"/>
                    </a:cubicBezTo>
                    <a:cubicBezTo>
                      <a:pt x="3288" y="2488"/>
                      <a:pt x="3287" y="2479"/>
                      <a:pt x="3279" y="2477"/>
                    </a:cubicBezTo>
                    <a:close/>
                    <a:moveTo>
                      <a:pt x="1669" y="0"/>
                    </a:moveTo>
                    <a:cubicBezTo>
                      <a:pt x="1376" y="0"/>
                      <a:pt x="889" y="302"/>
                      <a:pt x="738" y="452"/>
                    </a:cubicBezTo>
                    <a:cubicBezTo>
                      <a:pt x="738" y="452"/>
                      <a:pt x="619" y="750"/>
                      <a:pt x="822" y="881"/>
                    </a:cubicBezTo>
                    <a:cubicBezTo>
                      <a:pt x="774" y="941"/>
                      <a:pt x="727" y="1000"/>
                      <a:pt x="727" y="1083"/>
                    </a:cubicBezTo>
                    <a:cubicBezTo>
                      <a:pt x="532" y="818"/>
                      <a:pt x="253" y="671"/>
                      <a:pt x="107" y="671"/>
                    </a:cubicBezTo>
                    <a:cubicBezTo>
                      <a:pt x="56" y="671"/>
                      <a:pt x="21" y="689"/>
                      <a:pt x="12" y="726"/>
                    </a:cubicBezTo>
                    <a:cubicBezTo>
                      <a:pt x="0" y="869"/>
                      <a:pt x="143" y="1834"/>
                      <a:pt x="977" y="2322"/>
                    </a:cubicBezTo>
                    <a:lnTo>
                      <a:pt x="965" y="2238"/>
                    </a:lnTo>
                    <a:lnTo>
                      <a:pt x="965" y="2238"/>
                    </a:lnTo>
                    <a:cubicBezTo>
                      <a:pt x="1119" y="2429"/>
                      <a:pt x="1322" y="2619"/>
                      <a:pt x="1500" y="2750"/>
                    </a:cubicBezTo>
                    <a:cubicBezTo>
                      <a:pt x="1441" y="2786"/>
                      <a:pt x="1381" y="2810"/>
                      <a:pt x="1334" y="2834"/>
                    </a:cubicBezTo>
                    <a:cubicBezTo>
                      <a:pt x="1453" y="2929"/>
                      <a:pt x="1572" y="3024"/>
                      <a:pt x="1679" y="3096"/>
                    </a:cubicBezTo>
                    <a:cubicBezTo>
                      <a:pt x="1715" y="3131"/>
                      <a:pt x="1739" y="3143"/>
                      <a:pt x="1739" y="3143"/>
                    </a:cubicBezTo>
                    <a:lnTo>
                      <a:pt x="1774" y="3143"/>
                    </a:lnTo>
                    <a:cubicBezTo>
                      <a:pt x="2024" y="3285"/>
                      <a:pt x="2260" y="3343"/>
                      <a:pt x="2464" y="3343"/>
                    </a:cubicBezTo>
                    <a:cubicBezTo>
                      <a:pt x="2754" y="3343"/>
                      <a:pt x="2979" y="3226"/>
                      <a:pt x="3084" y="3072"/>
                    </a:cubicBezTo>
                    <a:cubicBezTo>
                      <a:pt x="3179" y="2905"/>
                      <a:pt x="3203" y="2786"/>
                      <a:pt x="3179" y="2715"/>
                    </a:cubicBezTo>
                    <a:cubicBezTo>
                      <a:pt x="3263" y="2679"/>
                      <a:pt x="3298" y="2631"/>
                      <a:pt x="3334" y="2572"/>
                    </a:cubicBezTo>
                    <a:cubicBezTo>
                      <a:pt x="3362" y="2600"/>
                      <a:pt x="3402" y="2611"/>
                      <a:pt x="3450" y="2611"/>
                    </a:cubicBezTo>
                    <a:cubicBezTo>
                      <a:pt x="3483" y="2611"/>
                      <a:pt x="3521" y="2605"/>
                      <a:pt x="3560" y="2595"/>
                    </a:cubicBezTo>
                    <a:cubicBezTo>
                      <a:pt x="3621" y="2613"/>
                      <a:pt x="3689" y="2624"/>
                      <a:pt x="3748" y="2624"/>
                    </a:cubicBezTo>
                    <a:cubicBezTo>
                      <a:pt x="3770" y="2624"/>
                      <a:pt x="3791" y="2623"/>
                      <a:pt x="3810" y="2619"/>
                    </a:cubicBezTo>
                    <a:cubicBezTo>
                      <a:pt x="3822" y="2560"/>
                      <a:pt x="3822" y="2512"/>
                      <a:pt x="3822" y="2476"/>
                    </a:cubicBezTo>
                    <a:cubicBezTo>
                      <a:pt x="3929" y="2417"/>
                      <a:pt x="4001" y="2357"/>
                      <a:pt x="4001" y="2357"/>
                    </a:cubicBezTo>
                    <a:cubicBezTo>
                      <a:pt x="4227" y="2179"/>
                      <a:pt x="4358" y="1464"/>
                      <a:pt x="4334" y="1250"/>
                    </a:cubicBezTo>
                    <a:lnTo>
                      <a:pt x="4334" y="1250"/>
                    </a:lnTo>
                    <a:cubicBezTo>
                      <a:pt x="4001" y="1405"/>
                      <a:pt x="3751" y="1607"/>
                      <a:pt x="3572" y="1834"/>
                    </a:cubicBezTo>
                    <a:lnTo>
                      <a:pt x="3501" y="1762"/>
                    </a:lnTo>
                    <a:cubicBezTo>
                      <a:pt x="3870" y="1286"/>
                      <a:pt x="4191" y="571"/>
                      <a:pt x="4048" y="298"/>
                    </a:cubicBezTo>
                    <a:lnTo>
                      <a:pt x="4048" y="298"/>
                    </a:lnTo>
                    <a:cubicBezTo>
                      <a:pt x="3622" y="661"/>
                      <a:pt x="3368" y="708"/>
                      <a:pt x="3267" y="708"/>
                    </a:cubicBezTo>
                    <a:cubicBezTo>
                      <a:pt x="3232" y="708"/>
                      <a:pt x="3215" y="702"/>
                      <a:pt x="3215" y="702"/>
                    </a:cubicBezTo>
                    <a:cubicBezTo>
                      <a:pt x="3215" y="702"/>
                      <a:pt x="2989" y="440"/>
                      <a:pt x="2798" y="202"/>
                    </a:cubicBezTo>
                    <a:cubicBezTo>
                      <a:pt x="2667" y="286"/>
                      <a:pt x="2560" y="464"/>
                      <a:pt x="2465" y="655"/>
                    </a:cubicBezTo>
                    <a:cubicBezTo>
                      <a:pt x="2274" y="452"/>
                      <a:pt x="2048" y="298"/>
                      <a:pt x="2048" y="298"/>
                    </a:cubicBezTo>
                    <a:cubicBezTo>
                      <a:pt x="2048" y="298"/>
                      <a:pt x="1977" y="655"/>
                      <a:pt x="1941" y="1012"/>
                    </a:cubicBezTo>
                    <a:cubicBezTo>
                      <a:pt x="1905" y="988"/>
                      <a:pt x="1846" y="964"/>
                      <a:pt x="1798" y="941"/>
                    </a:cubicBezTo>
                    <a:cubicBezTo>
                      <a:pt x="1727" y="893"/>
                      <a:pt x="1643" y="881"/>
                      <a:pt x="1572" y="845"/>
                    </a:cubicBezTo>
                    <a:cubicBezTo>
                      <a:pt x="1500" y="833"/>
                      <a:pt x="1441" y="810"/>
                      <a:pt x="1381" y="786"/>
                    </a:cubicBezTo>
                    <a:cubicBezTo>
                      <a:pt x="1619" y="643"/>
                      <a:pt x="1822" y="357"/>
                      <a:pt x="1810" y="36"/>
                    </a:cubicBezTo>
                    <a:cubicBezTo>
                      <a:pt x="1772" y="11"/>
                      <a:pt x="1724" y="0"/>
                      <a:pt x="16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9"/>
              <p:cNvSpPr/>
              <p:nvPr/>
            </p:nvSpPr>
            <p:spPr>
              <a:xfrm>
                <a:off x="4000200" y="3042775"/>
                <a:ext cx="20550" cy="34375"/>
              </a:xfrm>
              <a:custGeom>
                <a:rect b="b" l="l" r="r" t="t"/>
                <a:pathLst>
                  <a:path extrusionOk="0" h="1375" w="822">
                    <a:moveTo>
                      <a:pt x="167" y="0"/>
                    </a:moveTo>
                    <a:lnTo>
                      <a:pt x="167" y="0"/>
                    </a:lnTo>
                    <a:cubicBezTo>
                      <a:pt x="167" y="0"/>
                      <a:pt x="0" y="869"/>
                      <a:pt x="405" y="1286"/>
                    </a:cubicBezTo>
                    <a:cubicBezTo>
                      <a:pt x="463" y="1350"/>
                      <a:pt x="516" y="1375"/>
                      <a:pt x="562" y="1375"/>
                    </a:cubicBezTo>
                    <a:cubicBezTo>
                      <a:pt x="733" y="1375"/>
                      <a:pt x="822" y="1036"/>
                      <a:pt x="822" y="1036"/>
                    </a:cubicBezTo>
                    <a:cubicBezTo>
                      <a:pt x="774" y="548"/>
                      <a:pt x="167" y="0"/>
                      <a:pt x="1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9"/>
              <p:cNvSpPr/>
              <p:nvPr/>
            </p:nvSpPr>
            <p:spPr>
              <a:xfrm>
                <a:off x="4294075" y="3189500"/>
                <a:ext cx="27025" cy="18925"/>
              </a:xfrm>
              <a:custGeom>
                <a:rect b="b" l="l" r="r" t="t"/>
                <a:pathLst>
                  <a:path extrusionOk="0" h="757" w="1081">
                    <a:moveTo>
                      <a:pt x="66" y="0"/>
                    </a:moveTo>
                    <a:cubicBezTo>
                      <a:pt x="17" y="0"/>
                      <a:pt x="1" y="26"/>
                      <a:pt x="32" y="84"/>
                    </a:cubicBezTo>
                    <a:cubicBezTo>
                      <a:pt x="63" y="157"/>
                      <a:pt x="258" y="757"/>
                      <a:pt x="815" y="757"/>
                    </a:cubicBezTo>
                    <a:cubicBezTo>
                      <a:pt x="895" y="757"/>
                      <a:pt x="984" y="744"/>
                      <a:pt x="1080" y="715"/>
                    </a:cubicBezTo>
                    <a:cubicBezTo>
                      <a:pt x="919" y="384"/>
                      <a:pt x="254"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9"/>
              <p:cNvSpPr/>
              <p:nvPr/>
            </p:nvSpPr>
            <p:spPr>
              <a:xfrm>
                <a:off x="4338550" y="3057950"/>
                <a:ext cx="22725" cy="29225"/>
              </a:xfrm>
              <a:custGeom>
                <a:rect b="b" l="l" r="r" t="t"/>
                <a:pathLst>
                  <a:path extrusionOk="0" h="1169" w="909">
                    <a:moveTo>
                      <a:pt x="885" y="0"/>
                    </a:moveTo>
                    <a:cubicBezTo>
                      <a:pt x="325" y="250"/>
                      <a:pt x="27" y="715"/>
                      <a:pt x="4" y="1036"/>
                    </a:cubicBezTo>
                    <a:cubicBezTo>
                      <a:pt x="0" y="1133"/>
                      <a:pt x="46" y="1168"/>
                      <a:pt x="113" y="1168"/>
                    </a:cubicBezTo>
                    <a:cubicBezTo>
                      <a:pt x="285" y="1168"/>
                      <a:pt x="599" y="941"/>
                      <a:pt x="599" y="941"/>
                    </a:cubicBezTo>
                    <a:cubicBezTo>
                      <a:pt x="789" y="786"/>
                      <a:pt x="908" y="167"/>
                      <a:pt x="8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9"/>
              <p:cNvSpPr/>
              <p:nvPr/>
            </p:nvSpPr>
            <p:spPr>
              <a:xfrm>
                <a:off x="4097825" y="2977875"/>
                <a:ext cx="58950" cy="50300"/>
              </a:xfrm>
              <a:custGeom>
                <a:rect b="b" l="l" r="r" t="t"/>
                <a:pathLst>
                  <a:path extrusionOk="0" h="2012" w="2358">
                    <a:moveTo>
                      <a:pt x="1477" y="0"/>
                    </a:moveTo>
                    <a:cubicBezTo>
                      <a:pt x="1379" y="0"/>
                      <a:pt x="996" y="177"/>
                      <a:pt x="667" y="691"/>
                    </a:cubicBezTo>
                    <a:cubicBezTo>
                      <a:pt x="667" y="691"/>
                      <a:pt x="679" y="739"/>
                      <a:pt x="703" y="822"/>
                    </a:cubicBezTo>
                    <a:cubicBezTo>
                      <a:pt x="453" y="894"/>
                      <a:pt x="179" y="1036"/>
                      <a:pt x="0" y="1179"/>
                    </a:cubicBezTo>
                    <a:cubicBezTo>
                      <a:pt x="0" y="1179"/>
                      <a:pt x="48" y="1334"/>
                      <a:pt x="215" y="1394"/>
                    </a:cubicBezTo>
                    <a:cubicBezTo>
                      <a:pt x="108" y="1417"/>
                      <a:pt x="72" y="1441"/>
                      <a:pt x="72" y="1513"/>
                    </a:cubicBezTo>
                    <a:cubicBezTo>
                      <a:pt x="90" y="1624"/>
                      <a:pt x="261" y="2012"/>
                      <a:pt x="891" y="2012"/>
                    </a:cubicBezTo>
                    <a:cubicBezTo>
                      <a:pt x="1068" y="2012"/>
                      <a:pt x="1281" y="1981"/>
                      <a:pt x="1536" y="1906"/>
                    </a:cubicBezTo>
                    <a:cubicBezTo>
                      <a:pt x="1524" y="1894"/>
                      <a:pt x="1512" y="1894"/>
                      <a:pt x="1501" y="1870"/>
                    </a:cubicBezTo>
                    <a:cubicBezTo>
                      <a:pt x="1858" y="1870"/>
                      <a:pt x="2215" y="1739"/>
                      <a:pt x="2358" y="1358"/>
                    </a:cubicBezTo>
                    <a:cubicBezTo>
                      <a:pt x="2215" y="1239"/>
                      <a:pt x="1822" y="1096"/>
                      <a:pt x="1417" y="1060"/>
                    </a:cubicBezTo>
                    <a:cubicBezTo>
                      <a:pt x="1524" y="679"/>
                      <a:pt x="1536" y="143"/>
                      <a:pt x="1501" y="12"/>
                    </a:cubicBezTo>
                    <a:cubicBezTo>
                      <a:pt x="1501" y="4"/>
                      <a:pt x="1492" y="0"/>
                      <a:pt x="14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9"/>
              <p:cNvSpPr/>
              <p:nvPr/>
            </p:nvSpPr>
            <p:spPr>
              <a:xfrm>
                <a:off x="4095800" y="2954825"/>
                <a:ext cx="28525" cy="24800"/>
              </a:xfrm>
              <a:custGeom>
                <a:rect b="b" l="l" r="r" t="t"/>
                <a:pathLst>
                  <a:path extrusionOk="0" h="992" w="1141">
                    <a:moveTo>
                      <a:pt x="899" y="0"/>
                    </a:moveTo>
                    <a:cubicBezTo>
                      <a:pt x="423" y="0"/>
                      <a:pt x="0" y="454"/>
                      <a:pt x="22" y="744"/>
                    </a:cubicBezTo>
                    <a:cubicBezTo>
                      <a:pt x="38" y="956"/>
                      <a:pt x="218" y="992"/>
                      <a:pt x="340" y="992"/>
                    </a:cubicBezTo>
                    <a:cubicBezTo>
                      <a:pt x="403" y="992"/>
                      <a:pt x="450" y="982"/>
                      <a:pt x="450" y="982"/>
                    </a:cubicBezTo>
                    <a:cubicBezTo>
                      <a:pt x="653" y="851"/>
                      <a:pt x="1141" y="268"/>
                      <a:pt x="1058" y="18"/>
                    </a:cubicBezTo>
                    <a:cubicBezTo>
                      <a:pt x="1005" y="6"/>
                      <a:pt x="952" y="0"/>
                      <a:pt x="8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9"/>
              <p:cNvSpPr/>
              <p:nvPr/>
            </p:nvSpPr>
            <p:spPr>
              <a:xfrm>
                <a:off x="4068500" y="2939175"/>
                <a:ext cx="29950" cy="52400"/>
              </a:xfrm>
              <a:custGeom>
                <a:rect b="b" l="l" r="r" t="t"/>
                <a:pathLst>
                  <a:path extrusionOk="0" h="2096" w="1198">
                    <a:moveTo>
                      <a:pt x="983" y="1"/>
                    </a:moveTo>
                    <a:cubicBezTo>
                      <a:pt x="352" y="120"/>
                      <a:pt x="245" y="834"/>
                      <a:pt x="292" y="1346"/>
                    </a:cubicBezTo>
                    <a:cubicBezTo>
                      <a:pt x="185" y="1525"/>
                      <a:pt x="78" y="1727"/>
                      <a:pt x="30" y="1918"/>
                    </a:cubicBezTo>
                    <a:cubicBezTo>
                      <a:pt x="30" y="1918"/>
                      <a:pt x="1" y="2096"/>
                      <a:pt x="100" y="2096"/>
                    </a:cubicBezTo>
                    <a:cubicBezTo>
                      <a:pt x="142" y="2096"/>
                      <a:pt x="206" y="2065"/>
                      <a:pt x="304" y="1977"/>
                    </a:cubicBezTo>
                    <a:lnTo>
                      <a:pt x="435" y="1846"/>
                    </a:lnTo>
                    <a:cubicBezTo>
                      <a:pt x="487" y="1906"/>
                      <a:pt x="545" y="1926"/>
                      <a:pt x="600" y="1926"/>
                    </a:cubicBezTo>
                    <a:cubicBezTo>
                      <a:pt x="709" y="1926"/>
                      <a:pt x="804" y="1846"/>
                      <a:pt x="804" y="1846"/>
                    </a:cubicBezTo>
                    <a:cubicBezTo>
                      <a:pt x="1197" y="1513"/>
                      <a:pt x="1161" y="322"/>
                      <a:pt x="9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9"/>
              <p:cNvSpPr/>
              <p:nvPr/>
            </p:nvSpPr>
            <p:spPr>
              <a:xfrm>
                <a:off x="4063475" y="2997525"/>
                <a:ext cx="33175" cy="32600"/>
              </a:xfrm>
              <a:custGeom>
                <a:rect b="b" l="l" r="r" t="t"/>
                <a:pathLst>
                  <a:path extrusionOk="0" h="1304" w="1327">
                    <a:moveTo>
                      <a:pt x="1112" y="0"/>
                    </a:moveTo>
                    <a:cubicBezTo>
                      <a:pt x="708" y="48"/>
                      <a:pt x="208" y="810"/>
                      <a:pt x="112" y="1048"/>
                    </a:cubicBezTo>
                    <a:cubicBezTo>
                      <a:pt x="112" y="1048"/>
                      <a:pt x="0" y="1303"/>
                      <a:pt x="229" y="1303"/>
                    </a:cubicBezTo>
                    <a:cubicBezTo>
                      <a:pt x="247" y="1303"/>
                      <a:pt x="268" y="1302"/>
                      <a:pt x="291" y="1298"/>
                    </a:cubicBezTo>
                    <a:cubicBezTo>
                      <a:pt x="612" y="1274"/>
                      <a:pt x="1327" y="358"/>
                      <a:pt x="11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9"/>
              <p:cNvSpPr/>
              <p:nvPr/>
            </p:nvSpPr>
            <p:spPr>
              <a:xfrm>
                <a:off x="3877250" y="2915675"/>
                <a:ext cx="193200" cy="123250"/>
              </a:xfrm>
              <a:custGeom>
                <a:rect b="b" l="l" r="r" t="t"/>
                <a:pathLst>
                  <a:path extrusionOk="0" h="4930" w="7728">
                    <a:moveTo>
                      <a:pt x="5204" y="1536"/>
                    </a:moveTo>
                    <a:cubicBezTo>
                      <a:pt x="5216" y="1655"/>
                      <a:pt x="5240" y="1762"/>
                      <a:pt x="5287" y="1834"/>
                    </a:cubicBezTo>
                    <a:cubicBezTo>
                      <a:pt x="5287" y="1834"/>
                      <a:pt x="5335" y="1869"/>
                      <a:pt x="5394" y="1905"/>
                    </a:cubicBezTo>
                    <a:cubicBezTo>
                      <a:pt x="5323" y="2262"/>
                      <a:pt x="5180" y="2334"/>
                      <a:pt x="5180" y="2334"/>
                    </a:cubicBezTo>
                    <a:lnTo>
                      <a:pt x="4763" y="2310"/>
                    </a:lnTo>
                    <a:cubicBezTo>
                      <a:pt x="4930" y="2179"/>
                      <a:pt x="5109" y="1941"/>
                      <a:pt x="5204" y="1536"/>
                    </a:cubicBezTo>
                    <a:close/>
                    <a:moveTo>
                      <a:pt x="5811" y="2108"/>
                    </a:moveTo>
                    <a:cubicBezTo>
                      <a:pt x="5835" y="2131"/>
                      <a:pt x="5871" y="2167"/>
                      <a:pt x="5918" y="2179"/>
                    </a:cubicBezTo>
                    <a:lnTo>
                      <a:pt x="5918" y="2417"/>
                    </a:lnTo>
                    <a:cubicBezTo>
                      <a:pt x="5883" y="2310"/>
                      <a:pt x="5859" y="2203"/>
                      <a:pt x="5811" y="2108"/>
                    </a:cubicBezTo>
                    <a:close/>
                    <a:moveTo>
                      <a:pt x="5990" y="2739"/>
                    </a:moveTo>
                    <a:cubicBezTo>
                      <a:pt x="5990" y="2762"/>
                      <a:pt x="6002" y="2774"/>
                      <a:pt x="6002" y="2798"/>
                    </a:cubicBezTo>
                    <a:lnTo>
                      <a:pt x="5990" y="2798"/>
                    </a:lnTo>
                    <a:lnTo>
                      <a:pt x="5990" y="2739"/>
                    </a:lnTo>
                    <a:close/>
                    <a:moveTo>
                      <a:pt x="4716" y="0"/>
                    </a:moveTo>
                    <a:cubicBezTo>
                      <a:pt x="4525" y="119"/>
                      <a:pt x="4228" y="500"/>
                      <a:pt x="4037" y="917"/>
                    </a:cubicBezTo>
                    <a:cubicBezTo>
                      <a:pt x="3685" y="667"/>
                      <a:pt x="3138" y="439"/>
                      <a:pt x="2954" y="439"/>
                    </a:cubicBezTo>
                    <a:cubicBezTo>
                      <a:pt x="2945" y="439"/>
                      <a:pt x="2937" y="440"/>
                      <a:pt x="2930" y="441"/>
                    </a:cubicBezTo>
                    <a:cubicBezTo>
                      <a:pt x="2894" y="441"/>
                      <a:pt x="2858" y="703"/>
                      <a:pt x="3025" y="1072"/>
                    </a:cubicBezTo>
                    <a:cubicBezTo>
                      <a:pt x="2894" y="1215"/>
                      <a:pt x="2787" y="1369"/>
                      <a:pt x="2715" y="1572"/>
                    </a:cubicBezTo>
                    <a:cubicBezTo>
                      <a:pt x="2549" y="1298"/>
                      <a:pt x="2323" y="1060"/>
                      <a:pt x="2132" y="1060"/>
                    </a:cubicBezTo>
                    <a:cubicBezTo>
                      <a:pt x="1906" y="1429"/>
                      <a:pt x="2001" y="1893"/>
                      <a:pt x="2192" y="2191"/>
                    </a:cubicBezTo>
                    <a:cubicBezTo>
                      <a:pt x="1773" y="1961"/>
                      <a:pt x="1216" y="1813"/>
                      <a:pt x="902" y="1813"/>
                    </a:cubicBezTo>
                    <a:cubicBezTo>
                      <a:pt x="859" y="1813"/>
                      <a:pt x="820" y="1816"/>
                      <a:pt x="787" y="1822"/>
                    </a:cubicBezTo>
                    <a:cubicBezTo>
                      <a:pt x="727" y="2191"/>
                      <a:pt x="894" y="2477"/>
                      <a:pt x="1132" y="2679"/>
                    </a:cubicBezTo>
                    <a:cubicBezTo>
                      <a:pt x="727" y="2679"/>
                      <a:pt x="48" y="2965"/>
                      <a:pt x="48" y="2965"/>
                    </a:cubicBezTo>
                    <a:cubicBezTo>
                      <a:pt x="48" y="2965"/>
                      <a:pt x="370" y="3572"/>
                      <a:pt x="751" y="3917"/>
                    </a:cubicBezTo>
                    <a:lnTo>
                      <a:pt x="691" y="3917"/>
                    </a:lnTo>
                    <a:lnTo>
                      <a:pt x="1" y="3989"/>
                    </a:lnTo>
                    <a:cubicBezTo>
                      <a:pt x="484" y="4481"/>
                      <a:pt x="1113" y="4574"/>
                      <a:pt x="1477" y="4574"/>
                    </a:cubicBezTo>
                    <a:cubicBezTo>
                      <a:pt x="1624" y="4574"/>
                      <a:pt x="1729" y="4559"/>
                      <a:pt x="1763" y="4548"/>
                    </a:cubicBezTo>
                    <a:cubicBezTo>
                      <a:pt x="1882" y="4501"/>
                      <a:pt x="1715" y="4215"/>
                      <a:pt x="1406" y="4024"/>
                    </a:cubicBezTo>
                    <a:cubicBezTo>
                      <a:pt x="1430" y="4013"/>
                      <a:pt x="1453" y="3977"/>
                      <a:pt x="1465" y="3965"/>
                    </a:cubicBezTo>
                    <a:cubicBezTo>
                      <a:pt x="1692" y="4215"/>
                      <a:pt x="1953" y="4429"/>
                      <a:pt x="2251" y="4489"/>
                    </a:cubicBezTo>
                    <a:cubicBezTo>
                      <a:pt x="2305" y="4497"/>
                      <a:pt x="2351" y="4501"/>
                      <a:pt x="2391" y="4501"/>
                    </a:cubicBezTo>
                    <a:cubicBezTo>
                      <a:pt x="2796" y="4501"/>
                      <a:pt x="2489" y="4096"/>
                      <a:pt x="2489" y="4096"/>
                    </a:cubicBezTo>
                    <a:cubicBezTo>
                      <a:pt x="2287" y="3894"/>
                      <a:pt x="1930" y="3655"/>
                      <a:pt x="1584" y="3453"/>
                    </a:cubicBezTo>
                    <a:cubicBezTo>
                      <a:pt x="1561" y="3191"/>
                      <a:pt x="1489" y="2941"/>
                      <a:pt x="1489" y="2941"/>
                    </a:cubicBezTo>
                    <a:lnTo>
                      <a:pt x="1430" y="2846"/>
                    </a:lnTo>
                    <a:lnTo>
                      <a:pt x="1430" y="2846"/>
                    </a:lnTo>
                    <a:cubicBezTo>
                      <a:pt x="1727" y="3012"/>
                      <a:pt x="2061" y="3096"/>
                      <a:pt x="2299" y="3120"/>
                    </a:cubicBezTo>
                    <a:cubicBezTo>
                      <a:pt x="2370" y="3191"/>
                      <a:pt x="2454" y="3251"/>
                      <a:pt x="2537" y="3310"/>
                    </a:cubicBezTo>
                    <a:cubicBezTo>
                      <a:pt x="2537" y="3310"/>
                      <a:pt x="2612" y="3353"/>
                      <a:pt x="2675" y="3353"/>
                    </a:cubicBezTo>
                    <a:cubicBezTo>
                      <a:pt x="2749" y="3353"/>
                      <a:pt x="2807" y="3294"/>
                      <a:pt x="2704" y="3036"/>
                    </a:cubicBezTo>
                    <a:cubicBezTo>
                      <a:pt x="2811" y="2905"/>
                      <a:pt x="2739" y="2703"/>
                      <a:pt x="2739" y="2703"/>
                    </a:cubicBezTo>
                    <a:cubicBezTo>
                      <a:pt x="2715" y="2620"/>
                      <a:pt x="2668" y="2548"/>
                      <a:pt x="2596" y="2477"/>
                    </a:cubicBezTo>
                    <a:lnTo>
                      <a:pt x="2596" y="2477"/>
                    </a:lnTo>
                    <a:cubicBezTo>
                      <a:pt x="2606" y="2478"/>
                      <a:pt x="2616" y="2478"/>
                      <a:pt x="2625" y="2478"/>
                    </a:cubicBezTo>
                    <a:cubicBezTo>
                      <a:pt x="2740" y="2478"/>
                      <a:pt x="2814" y="2412"/>
                      <a:pt x="2858" y="2346"/>
                    </a:cubicBezTo>
                    <a:cubicBezTo>
                      <a:pt x="2954" y="2286"/>
                      <a:pt x="3037" y="2203"/>
                      <a:pt x="3132" y="2072"/>
                    </a:cubicBezTo>
                    <a:cubicBezTo>
                      <a:pt x="3216" y="1929"/>
                      <a:pt x="3287" y="1762"/>
                      <a:pt x="3323" y="1596"/>
                    </a:cubicBezTo>
                    <a:lnTo>
                      <a:pt x="3335" y="1608"/>
                    </a:lnTo>
                    <a:lnTo>
                      <a:pt x="3370" y="1608"/>
                    </a:lnTo>
                    <a:cubicBezTo>
                      <a:pt x="3323" y="1929"/>
                      <a:pt x="3394" y="2358"/>
                      <a:pt x="3466" y="2643"/>
                    </a:cubicBezTo>
                    <a:cubicBezTo>
                      <a:pt x="3466" y="2643"/>
                      <a:pt x="3473" y="2644"/>
                      <a:pt x="3487" y="2644"/>
                    </a:cubicBezTo>
                    <a:cubicBezTo>
                      <a:pt x="3552" y="2644"/>
                      <a:pt x="3748" y="2628"/>
                      <a:pt x="3847" y="2441"/>
                    </a:cubicBezTo>
                    <a:cubicBezTo>
                      <a:pt x="3882" y="2370"/>
                      <a:pt x="3930" y="2262"/>
                      <a:pt x="3966" y="2143"/>
                    </a:cubicBezTo>
                    <a:cubicBezTo>
                      <a:pt x="4002" y="2172"/>
                      <a:pt x="4046" y="2188"/>
                      <a:pt x="4097" y="2188"/>
                    </a:cubicBezTo>
                    <a:cubicBezTo>
                      <a:pt x="4130" y="2188"/>
                      <a:pt x="4166" y="2181"/>
                      <a:pt x="4204" y="2167"/>
                    </a:cubicBezTo>
                    <a:lnTo>
                      <a:pt x="4204" y="2167"/>
                    </a:lnTo>
                    <a:cubicBezTo>
                      <a:pt x="4120" y="2346"/>
                      <a:pt x="4108" y="2477"/>
                      <a:pt x="4228" y="2489"/>
                    </a:cubicBezTo>
                    <a:cubicBezTo>
                      <a:pt x="4244" y="2492"/>
                      <a:pt x="4266" y="2494"/>
                      <a:pt x="4292" y="2494"/>
                    </a:cubicBezTo>
                    <a:cubicBezTo>
                      <a:pt x="4362" y="2494"/>
                      <a:pt x="4464" y="2478"/>
                      <a:pt x="4585" y="2417"/>
                    </a:cubicBezTo>
                    <a:cubicBezTo>
                      <a:pt x="4597" y="2858"/>
                      <a:pt x="5097" y="3536"/>
                      <a:pt x="5097" y="3536"/>
                    </a:cubicBezTo>
                    <a:cubicBezTo>
                      <a:pt x="5097" y="3536"/>
                      <a:pt x="5573" y="3513"/>
                      <a:pt x="6002" y="3441"/>
                    </a:cubicBezTo>
                    <a:lnTo>
                      <a:pt x="6002" y="3441"/>
                    </a:lnTo>
                    <a:lnTo>
                      <a:pt x="5966" y="3477"/>
                    </a:lnTo>
                    <a:cubicBezTo>
                      <a:pt x="5549" y="3894"/>
                      <a:pt x="5716" y="4929"/>
                      <a:pt x="5716" y="4929"/>
                    </a:cubicBezTo>
                    <a:cubicBezTo>
                      <a:pt x="5716" y="4929"/>
                      <a:pt x="5894" y="4917"/>
                      <a:pt x="6168" y="4501"/>
                    </a:cubicBezTo>
                    <a:cubicBezTo>
                      <a:pt x="6442" y="4072"/>
                      <a:pt x="6668" y="3751"/>
                      <a:pt x="6645" y="3262"/>
                    </a:cubicBezTo>
                    <a:lnTo>
                      <a:pt x="6645" y="3262"/>
                    </a:lnTo>
                    <a:lnTo>
                      <a:pt x="6775" y="3274"/>
                    </a:lnTo>
                    <a:cubicBezTo>
                      <a:pt x="6775" y="3274"/>
                      <a:pt x="6704" y="3251"/>
                      <a:pt x="6597" y="3215"/>
                    </a:cubicBezTo>
                    <a:cubicBezTo>
                      <a:pt x="6621" y="3191"/>
                      <a:pt x="6656" y="3155"/>
                      <a:pt x="6668" y="3132"/>
                    </a:cubicBezTo>
                    <a:cubicBezTo>
                      <a:pt x="6585" y="3012"/>
                      <a:pt x="6478" y="2941"/>
                      <a:pt x="6371" y="2881"/>
                    </a:cubicBezTo>
                    <a:cubicBezTo>
                      <a:pt x="6430" y="2727"/>
                      <a:pt x="6442" y="2548"/>
                      <a:pt x="6442" y="2548"/>
                    </a:cubicBezTo>
                    <a:lnTo>
                      <a:pt x="6442" y="2524"/>
                    </a:lnTo>
                    <a:cubicBezTo>
                      <a:pt x="6466" y="2524"/>
                      <a:pt x="6478" y="2524"/>
                      <a:pt x="6490" y="2500"/>
                    </a:cubicBezTo>
                    <a:cubicBezTo>
                      <a:pt x="6537" y="2620"/>
                      <a:pt x="6585" y="2715"/>
                      <a:pt x="6597" y="2739"/>
                    </a:cubicBezTo>
                    <a:cubicBezTo>
                      <a:pt x="6607" y="2753"/>
                      <a:pt x="6620" y="2759"/>
                      <a:pt x="6636" y="2759"/>
                    </a:cubicBezTo>
                    <a:cubicBezTo>
                      <a:pt x="6713" y="2759"/>
                      <a:pt x="6847" y="2596"/>
                      <a:pt x="6906" y="2358"/>
                    </a:cubicBezTo>
                    <a:lnTo>
                      <a:pt x="7002" y="2310"/>
                    </a:lnTo>
                    <a:lnTo>
                      <a:pt x="7002" y="2310"/>
                    </a:lnTo>
                    <a:cubicBezTo>
                      <a:pt x="6847" y="2584"/>
                      <a:pt x="6740" y="2846"/>
                      <a:pt x="6787" y="3120"/>
                    </a:cubicBezTo>
                    <a:cubicBezTo>
                      <a:pt x="6823" y="3311"/>
                      <a:pt x="6887" y="3371"/>
                      <a:pt x="6953" y="3371"/>
                    </a:cubicBezTo>
                    <a:cubicBezTo>
                      <a:pt x="7064" y="3371"/>
                      <a:pt x="7180" y="3203"/>
                      <a:pt x="7180" y="3203"/>
                    </a:cubicBezTo>
                    <a:cubicBezTo>
                      <a:pt x="7311" y="2917"/>
                      <a:pt x="7430" y="2405"/>
                      <a:pt x="7490" y="2024"/>
                    </a:cubicBezTo>
                    <a:cubicBezTo>
                      <a:pt x="7609" y="1941"/>
                      <a:pt x="7692" y="1846"/>
                      <a:pt x="7728" y="1750"/>
                    </a:cubicBezTo>
                    <a:cubicBezTo>
                      <a:pt x="7657" y="1691"/>
                      <a:pt x="7573" y="1643"/>
                      <a:pt x="7514" y="1608"/>
                    </a:cubicBezTo>
                    <a:cubicBezTo>
                      <a:pt x="7426" y="1562"/>
                      <a:pt x="7345" y="1543"/>
                      <a:pt x="7271" y="1543"/>
                    </a:cubicBezTo>
                    <a:cubicBezTo>
                      <a:pt x="7112" y="1543"/>
                      <a:pt x="6984" y="1629"/>
                      <a:pt x="6895" y="1727"/>
                    </a:cubicBezTo>
                    <a:cubicBezTo>
                      <a:pt x="7026" y="1512"/>
                      <a:pt x="7252" y="1167"/>
                      <a:pt x="7442" y="762"/>
                    </a:cubicBezTo>
                    <a:cubicBezTo>
                      <a:pt x="7398" y="750"/>
                      <a:pt x="7344" y="743"/>
                      <a:pt x="7285" y="743"/>
                    </a:cubicBezTo>
                    <a:cubicBezTo>
                      <a:pt x="6947" y="743"/>
                      <a:pt x="6428" y="959"/>
                      <a:pt x="6418" y="1536"/>
                    </a:cubicBezTo>
                    <a:cubicBezTo>
                      <a:pt x="6406" y="1643"/>
                      <a:pt x="6383" y="1727"/>
                      <a:pt x="6383" y="1822"/>
                    </a:cubicBezTo>
                    <a:cubicBezTo>
                      <a:pt x="6311" y="1750"/>
                      <a:pt x="6228" y="1667"/>
                      <a:pt x="6121" y="1608"/>
                    </a:cubicBezTo>
                    <a:cubicBezTo>
                      <a:pt x="6347" y="1346"/>
                      <a:pt x="6537" y="976"/>
                      <a:pt x="6585" y="512"/>
                    </a:cubicBezTo>
                    <a:lnTo>
                      <a:pt x="6585" y="512"/>
                    </a:lnTo>
                    <a:lnTo>
                      <a:pt x="5966" y="881"/>
                    </a:lnTo>
                    <a:cubicBezTo>
                      <a:pt x="5894" y="929"/>
                      <a:pt x="5835" y="988"/>
                      <a:pt x="5775" y="1048"/>
                    </a:cubicBezTo>
                    <a:cubicBezTo>
                      <a:pt x="5656" y="822"/>
                      <a:pt x="5478" y="619"/>
                      <a:pt x="5216" y="524"/>
                    </a:cubicBezTo>
                    <a:cubicBezTo>
                      <a:pt x="5097" y="631"/>
                      <a:pt x="5073" y="857"/>
                      <a:pt x="5097" y="1107"/>
                    </a:cubicBezTo>
                    <a:cubicBezTo>
                      <a:pt x="5037" y="1155"/>
                      <a:pt x="4990" y="1191"/>
                      <a:pt x="4930" y="1238"/>
                    </a:cubicBezTo>
                    <a:cubicBezTo>
                      <a:pt x="5097" y="822"/>
                      <a:pt x="5121" y="345"/>
                      <a:pt x="47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9"/>
              <p:cNvSpPr/>
              <p:nvPr/>
            </p:nvSpPr>
            <p:spPr>
              <a:xfrm>
                <a:off x="3952575" y="2981950"/>
                <a:ext cx="54775" cy="67675"/>
              </a:xfrm>
              <a:custGeom>
                <a:rect b="b" l="l" r="r" t="t"/>
                <a:pathLst>
                  <a:path extrusionOk="0" h="2707" w="2191">
                    <a:moveTo>
                      <a:pt x="1131" y="1552"/>
                    </a:moveTo>
                    <a:lnTo>
                      <a:pt x="1131" y="1635"/>
                    </a:lnTo>
                    <a:cubicBezTo>
                      <a:pt x="1131" y="1624"/>
                      <a:pt x="1119" y="1600"/>
                      <a:pt x="1095" y="1564"/>
                    </a:cubicBezTo>
                    <a:cubicBezTo>
                      <a:pt x="1119" y="1564"/>
                      <a:pt x="1119" y="1552"/>
                      <a:pt x="1131" y="1552"/>
                    </a:cubicBezTo>
                    <a:close/>
                    <a:moveTo>
                      <a:pt x="155" y="1"/>
                    </a:moveTo>
                    <a:cubicBezTo>
                      <a:pt x="139" y="1"/>
                      <a:pt x="123" y="2"/>
                      <a:pt x="107" y="4"/>
                    </a:cubicBezTo>
                    <a:cubicBezTo>
                      <a:pt x="0" y="445"/>
                      <a:pt x="607" y="1254"/>
                      <a:pt x="845" y="1469"/>
                    </a:cubicBezTo>
                    <a:cubicBezTo>
                      <a:pt x="822" y="1528"/>
                      <a:pt x="774" y="1624"/>
                      <a:pt x="762" y="1743"/>
                    </a:cubicBezTo>
                    <a:cubicBezTo>
                      <a:pt x="679" y="2112"/>
                      <a:pt x="738" y="2171"/>
                      <a:pt x="1143" y="2707"/>
                    </a:cubicBezTo>
                    <a:cubicBezTo>
                      <a:pt x="1250" y="2516"/>
                      <a:pt x="1262" y="2243"/>
                      <a:pt x="1215" y="1981"/>
                    </a:cubicBezTo>
                    <a:lnTo>
                      <a:pt x="1215" y="1981"/>
                    </a:lnTo>
                    <a:cubicBezTo>
                      <a:pt x="1220" y="1984"/>
                      <a:pt x="1226" y="1985"/>
                      <a:pt x="1232" y="1985"/>
                    </a:cubicBezTo>
                    <a:cubicBezTo>
                      <a:pt x="1250" y="1985"/>
                      <a:pt x="1271" y="1969"/>
                      <a:pt x="1298" y="1933"/>
                    </a:cubicBezTo>
                    <a:cubicBezTo>
                      <a:pt x="1369" y="1814"/>
                      <a:pt x="2191" y="1028"/>
                      <a:pt x="1429" y="207"/>
                    </a:cubicBezTo>
                    <a:lnTo>
                      <a:pt x="1429" y="207"/>
                    </a:lnTo>
                    <a:cubicBezTo>
                      <a:pt x="1298" y="397"/>
                      <a:pt x="1203" y="742"/>
                      <a:pt x="1155" y="1076"/>
                    </a:cubicBezTo>
                    <a:cubicBezTo>
                      <a:pt x="1007" y="631"/>
                      <a:pt x="520" y="1"/>
                      <a:pt x="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9"/>
              <p:cNvSpPr/>
              <p:nvPr/>
            </p:nvSpPr>
            <p:spPr>
              <a:xfrm>
                <a:off x="4303200" y="3167950"/>
                <a:ext cx="34550" cy="22800"/>
              </a:xfrm>
              <a:custGeom>
                <a:rect b="b" l="l" r="r" t="t"/>
                <a:pathLst>
                  <a:path extrusionOk="0" h="912" w="1382">
                    <a:moveTo>
                      <a:pt x="62" y="1"/>
                    </a:moveTo>
                    <a:cubicBezTo>
                      <a:pt x="35" y="1"/>
                      <a:pt x="14" y="2"/>
                      <a:pt x="1" y="6"/>
                    </a:cubicBezTo>
                    <a:cubicBezTo>
                      <a:pt x="267" y="515"/>
                      <a:pt x="567" y="912"/>
                      <a:pt x="857" y="912"/>
                    </a:cubicBezTo>
                    <a:cubicBezTo>
                      <a:pt x="865" y="912"/>
                      <a:pt x="873" y="911"/>
                      <a:pt x="882" y="911"/>
                    </a:cubicBezTo>
                    <a:cubicBezTo>
                      <a:pt x="1179" y="875"/>
                      <a:pt x="1382" y="387"/>
                      <a:pt x="1382" y="387"/>
                    </a:cubicBezTo>
                    <a:cubicBezTo>
                      <a:pt x="1284" y="159"/>
                      <a:pt x="340"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9"/>
              <p:cNvSpPr/>
              <p:nvPr/>
            </p:nvSpPr>
            <p:spPr>
              <a:xfrm>
                <a:off x="3886775" y="3251325"/>
                <a:ext cx="34275" cy="22775"/>
              </a:xfrm>
              <a:custGeom>
                <a:rect b="b" l="l" r="r" t="t"/>
                <a:pathLst>
                  <a:path extrusionOk="0" h="911" w="1371">
                    <a:moveTo>
                      <a:pt x="48" y="0"/>
                    </a:moveTo>
                    <a:cubicBezTo>
                      <a:pt x="27" y="0"/>
                      <a:pt x="11" y="2"/>
                      <a:pt x="1" y="4"/>
                    </a:cubicBezTo>
                    <a:cubicBezTo>
                      <a:pt x="244" y="502"/>
                      <a:pt x="544" y="910"/>
                      <a:pt x="834" y="910"/>
                    </a:cubicBezTo>
                    <a:cubicBezTo>
                      <a:pt x="842" y="910"/>
                      <a:pt x="850" y="910"/>
                      <a:pt x="858" y="909"/>
                    </a:cubicBezTo>
                    <a:cubicBezTo>
                      <a:pt x="1156" y="874"/>
                      <a:pt x="1370" y="409"/>
                      <a:pt x="1370" y="409"/>
                    </a:cubicBezTo>
                    <a:cubicBezTo>
                      <a:pt x="1271" y="190"/>
                      <a:pt x="301" y="0"/>
                      <a:pt x="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9"/>
              <p:cNvSpPr/>
              <p:nvPr/>
            </p:nvSpPr>
            <p:spPr>
              <a:xfrm>
                <a:off x="4739875" y="3175250"/>
                <a:ext cx="70550" cy="45250"/>
              </a:xfrm>
              <a:custGeom>
                <a:rect b="b" l="l" r="r" t="t"/>
                <a:pathLst>
                  <a:path extrusionOk="0" h="1810" w="2822">
                    <a:moveTo>
                      <a:pt x="600" y="1"/>
                    </a:moveTo>
                    <a:cubicBezTo>
                      <a:pt x="253" y="1"/>
                      <a:pt x="0" y="35"/>
                      <a:pt x="0" y="35"/>
                    </a:cubicBezTo>
                    <a:cubicBezTo>
                      <a:pt x="0" y="35"/>
                      <a:pt x="0" y="309"/>
                      <a:pt x="655" y="773"/>
                    </a:cubicBezTo>
                    <a:cubicBezTo>
                      <a:pt x="738" y="833"/>
                      <a:pt x="822" y="880"/>
                      <a:pt x="905" y="952"/>
                    </a:cubicBezTo>
                    <a:cubicBezTo>
                      <a:pt x="857" y="1023"/>
                      <a:pt x="822" y="1095"/>
                      <a:pt x="798" y="1142"/>
                    </a:cubicBezTo>
                    <a:cubicBezTo>
                      <a:pt x="917" y="1142"/>
                      <a:pt x="1060" y="1142"/>
                      <a:pt x="1155" y="1130"/>
                    </a:cubicBezTo>
                    <a:cubicBezTo>
                      <a:pt x="1572" y="1390"/>
                      <a:pt x="1946" y="1585"/>
                      <a:pt x="2459" y="1585"/>
                    </a:cubicBezTo>
                    <a:cubicBezTo>
                      <a:pt x="2489" y="1585"/>
                      <a:pt x="2518" y="1584"/>
                      <a:pt x="2548" y="1583"/>
                    </a:cubicBezTo>
                    <a:lnTo>
                      <a:pt x="2548" y="1583"/>
                    </a:lnTo>
                    <a:lnTo>
                      <a:pt x="2500" y="1809"/>
                    </a:lnTo>
                    <a:cubicBezTo>
                      <a:pt x="2500" y="1809"/>
                      <a:pt x="2822" y="1250"/>
                      <a:pt x="2322" y="607"/>
                    </a:cubicBezTo>
                    <a:cubicBezTo>
                      <a:pt x="2381" y="547"/>
                      <a:pt x="2429" y="476"/>
                      <a:pt x="2465" y="416"/>
                    </a:cubicBezTo>
                    <a:cubicBezTo>
                      <a:pt x="2599" y="175"/>
                      <a:pt x="2345" y="122"/>
                      <a:pt x="2097" y="122"/>
                    </a:cubicBezTo>
                    <a:cubicBezTo>
                      <a:pt x="1904" y="122"/>
                      <a:pt x="1715" y="154"/>
                      <a:pt x="1715" y="154"/>
                    </a:cubicBezTo>
                    <a:cubicBezTo>
                      <a:pt x="1348" y="32"/>
                      <a:pt x="931" y="1"/>
                      <a:pt x="6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9"/>
              <p:cNvSpPr/>
              <p:nvPr/>
            </p:nvSpPr>
            <p:spPr>
              <a:xfrm>
                <a:off x="3791525" y="3439225"/>
                <a:ext cx="63425" cy="57925"/>
              </a:xfrm>
              <a:custGeom>
                <a:rect b="b" l="l" r="r" t="t"/>
                <a:pathLst>
                  <a:path extrusionOk="0" h="2317" w="2537">
                    <a:moveTo>
                      <a:pt x="917" y="0"/>
                    </a:moveTo>
                    <a:cubicBezTo>
                      <a:pt x="882" y="0"/>
                      <a:pt x="846" y="4"/>
                      <a:pt x="810" y="13"/>
                    </a:cubicBezTo>
                    <a:cubicBezTo>
                      <a:pt x="1" y="227"/>
                      <a:pt x="298" y="1787"/>
                      <a:pt x="298" y="1787"/>
                    </a:cubicBezTo>
                    <a:lnTo>
                      <a:pt x="537" y="2240"/>
                    </a:lnTo>
                    <a:cubicBezTo>
                      <a:pt x="642" y="2295"/>
                      <a:pt x="798" y="2316"/>
                      <a:pt x="978" y="2316"/>
                    </a:cubicBezTo>
                    <a:cubicBezTo>
                      <a:pt x="1612" y="2316"/>
                      <a:pt x="2537" y="2049"/>
                      <a:pt x="2537" y="2049"/>
                    </a:cubicBezTo>
                    <a:cubicBezTo>
                      <a:pt x="2537" y="2049"/>
                      <a:pt x="1709"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9"/>
              <p:cNvSpPr/>
              <p:nvPr/>
            </p:nvSpPr>
            <p:spPr>
              <a:xfrm>
                <a:off x="3704800" y="3396950"/>
                <a:ext cx="85575" cy="81025"/>
              </a:xfrm>
              <a:custGeom>
                <a:rect b="b" l="l" r="r" t="t"/>
                <a:pathLst>
                  <a:path extrusionOk="0" h="3241" w="3423">
                    <a:moveTo>
                      <a:pt x="1507" y="1"/>
                    </a:moveTo>
                    <a:cubicBezTo>
                      <a:pt x="1345" y="1"/>
                      <a:pt x="1196" y="22"/>
                      <a:pt x="1065" y="61"/>
                    </a:cubicBezTo>
                    <a:cubicBezTo>
                      <a:pt x="493" y="252"/>
                      <a:pt x="1624" y="1014"/>
                      <a:pt x="1624" y="1014"/>
                    </a:cubicBezTo>
                    <a:cubicBezTo>
                      <a:pt x="1743" y="1085"/>
                      <a:pt x="1934" y="1109"/>
                      <a:pt x="2136" y="1109"/>
                    </a:cubicBezTo>
                    <a:cubicBezTo>
                      <a:pt x="2113" y="1168"/>
                      <a:pt x="2077" y="1216"/>
                      <a:pt x="2065" y="1276"/>
                    </a:cubicBezTo>
                    <a:cubicBezTo>
                      <a:pt x="1460" y="931"/>
                      <a:pt x="818" y="841"/>
                      <a:pt x="488" y="841"/>
                    </a:cubicBezTo>
                    <a:cubicBezTo>
                      <a:pt x="395" y="841"/>
                      <a:pt x="327" y="848"/>
                      <a:pt x="291" y="859"/>
                    </a:cubicBezTo>
                    <a:cubicBezTo>
                      <a:pt x="0" y="928"/>
                      <a:pt x="662" y="2063"/>
                      <a:pt x="1745" y="2063"/>
                    </a:cubicBezTo>
                    <a:cubicBezTo>
                      <a:pt x="1772" y="2063"/>
                      <a:pt x="1799" y="2063"/>
                      <a:pt x="1827" y="2061"/>
                    </a:cubicBezTo>
                    <a:lnTo>
                      <a:pt x="1898" y="2061"/>
                    </a:lnTo>
                    <a:cubicBezTo>
                      <a:pt x="1827" y="2680"/>
                      <a:pt x="1898" y="3240"/>
                      <a:pt x="1898" y="3240"/>
                    </a:cubicBezTo>
                    <a:cubicBezTo>
                      <a:pt x="1898" y="3240"/>
                      <a:pt x="2577" y="2716"/>
                      <a:pt x="2946" y="2026"/>
                    </a:cubicBezTo>
                    <a:lnTo>
                      <a:pt x="2958" y="2026"/>
                    </a:lnTo>
                    <a:lnTo>
                      <a:pt x="2946" y="2002"/>
                    </a:lnTo>
                    <a:cubicBezTo>
                      <a:pt x="3089" y="1728"/>
                      <a:pt x="3184" y="1430"/>
                      <a:pt x="3172" y="1133"/>
                    </a:cubicBezTo>
                    <a:cubicBezTo>
                      <a:pt x="3172" y="1073"/>
                      <a:pt x="3148" y="1025"/>
                      <a:pt x="3148" y="990"/>
                    </a:cubicBezTo>
                    <a:cubicBezTo>
                      <a:pt x="3267" y="966"/>
                      <a:pt x="3363" y="930"/>
                      <a:pt x="3422" y="895"/>
                    </a:cubicBezTo>
                    <a:cubicBezTo>
                      <a:pt x="2809" y="263"/>
                      <a:pt x="2080" y="1"/>
                      <a:pt x="15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9"/>
              <p:cNvSpPr/>
              <p:nvPr/>
            </p:nvSpPr>
            <p:spPr>
              <a:xfrm>
                <a:off x="3738250" y="3467625"/>
                <a:ext cx="67300" cy="57975"/>
              </a:xfrm>
              <a:custGeom>
                <a:rect b="b" l="l" r="r" t="t"/>
                <a:pathLst>
                  <a:path extrusionOk="0" h="2319" w="2692">
                    <a:moveTo>
                      <a:pt x="1494" y="0"/>
                    </a:moveTo>
                    <a:cubicBezTo>
                      <a:pt x="1344" y="0"/>
                      <a:pt x="1229" y="81"/>
                      <a:pt x="1144" y="175"/>
                    </a:cubicBezTo>
                    <a:cubicBezTo>
                      <a:pt x="1001" y="246"/>
                      <a:pt x="834" y="354"/>
                      <a:pt x="679" y="544"/>
                    </a:cubicBezTo>
                    <a:cubicBezTo>
                      <a:pt x="251" y="1068"/>
                      <a:pt x="1" y="1901"/>
                      <a:pt x="489" y="2270"/>
                    </a:cubicBezTo>
                    <a:cubicBezTo>
                      <a:pt x="798" y="2116"/>
                      <a:pt x="1084" y="1782"/>
                      <a:pt x="1275" y="1425"/>
                    </a:cubicBezTo>
                    <a:cubicBezTo>
                      <a:pt x="1501" y="1854"/>
                      <a:pt x="1798" y="2294"/>
                      <a:pt x="2084" y="2318"/>
                    </a:cubicBezTo>
                    <a:cubicBezTo>
                      <a:pt x="2691" y="1520"/>
                      <a:pt x="2251" y="270"/>
                      <a:pt x="1691" y="44"/>
                    </a:cubicBezTo>
                    <a:cubicBezTo>
                      <a:pt x="1620" y="13"/>
                      <a:pt x="1554" y="0"/>
                      <a:pt x="14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9"/>
              <p:cNvSpPr/>
              <p:nvPr/>
            </p:nvSpPr>
            <p:spPr>
              <a:xfrm>
                <a:off x="3463525" y="3272500"/>
                <a:ext cx="285175" cy="238200"/>
              </a:xfrm>
              <a:custGeom>
                <a:rect b="b" l="l" r="r" t="t"/>
                <a:pathLst>
                  <a:path extrusionOk="0" h="9528" w="11407">
                    <a:moveTo>
                      <a:pt x="2762" y="2313"/>
                    </a:moveTo>
                    <a:lnTo>
                      <a:pt x="2762" y="2563"/>
                    </a:lnTo>
                    <a:cubicBezTo>
                      <a:pt x="2762" y="2491"/>
                      <a:pt x="2715" y="2444"/>
                      <a:pt x="2667" y="2432"/>
                    </a:cubicBezTo>
                    <a:cubicBezTo>
                      <a:pt x="2715" y="2384"/>
                      <a:pt x="2739" y="2336"/>
                      <a:pt x="2762" y="2313"/>
                    </a:cubicBezTo>
                    <a:close/>
                    <a:moveTo>
                      <a:pt x="2822" y="2860"/>
                    </a:moveTo>
                    <a:cubicBezTo>
                      <a:pt x="2846" y="2991"/>
                      <a:pt x="2881" y="3110"/>
                      <a:pt x="2917" y="3206"/>
                    </a:cubicBezTo>
                    <a:cubicBezTo>
                      <a:pt x="2858" y="3206"/>
                      <a:pt x="2798" y="3206"/>
                      <a:pt x="2762" y="3217"/>
                    </a:cubicBezTo>
                    <a:cubicBezTo>
                      <a:pt x="2786" y="3098"/>
                      <a:pt x="2822" y="2979"/>
                      <a:pt x="2822" y="2860"/>
                    </a:cubicBezTo>
                    <a:close/>
                    <a:moveTo>
                      <a:pt x="6537" y="2134"/>
                    </a:moveTo>
                    <a:lnTo>
                      <a:pt x="6537" y="2134"/>
                    </a:lnTo>
                    <a:cubicBezTo>
                      <a:pt x="6787" y="2372"/>
                      <a:pt x="7132" y="2622"/>
                      <a:pt x="7382" y="2789"/>
                    </a:cubicBezTo>
                    <a:cubicBezTo>
                      <a:pt x="7001" y="2813"/>
                      <a:pt x="6691" y="3217"/>
                      <a:pt x="6834" y="3503"/>
                    </a:cubicBezTo>
                    <a:cubicBezTo>
                      <a:pt x="6727" y="3503"/>
                      <a:pt x="6596" y="3503"/>
                      <a:pt x="6406" y="3527"/>
                    </a:cubicBezTo>
                    <a:cubicBezTo>
                      <a:pt x="6572" y="2979"/>
                      <a:pt x="6644" y="2455"/>
                      <a:pt x="6537" y="2134"/>
                    </a:cubicBezTo>
                    <a:close/>
                    <a:moveTo>
                      <a:pt x="1482" y="1"/>
                    </a:moveTo>
                    <a:cubicBezTo>
                      <a:pt x="1444" y="1"/>
                      <a:pt x="1406" y="5"/>
                      <a:pt x="1369" y="15"/>
                    </a:cubicBezTo>
                    <a:cubicBezTo>
                      <a:pt x="976" y="122"/>
                      <a:pt x="810" y="836"/>
                      <a:pt x="810" y="836"/>
                    </a:cubicBezTo>
                    <a:cubicBezTo>
                      <a:pt x="631" y="1003"/>
                      <a:pt x="595" y="1384"/>
                      <a:pt x="595" y="1384"/>
                    </a:cubicBezTo>
                    <a:cubicBezTo>
                      <a:pt x="703" y="1765"/>
                      <a:pt x="1036" y="2122"/>
                      <a:pt x="1334" y="2384"/>
                    </a:cubicBezTo>
                    <a:cubicBezTo>
                      <a:pt x="941" y="2503"/>
                      <a:pt x="619" y="2670"/>
                      <a:pt x="322" y="3015"/>
                    </a:cubicBezTo>
                    <a:lnTo>
                      <a:pt x="203" y="2860"/>
                    </a:lnTo>
                    <a:lnTo>
                      <a:pt x="203" y="2860"/>
                    </a:lnTo>
                    <a:cubicBezTo>
                      <a:pt x="203" y="2860"/>
                      <a:pt x="389" y="3444"/>
                      <a:pt x="1167" y="3444"/>
                    </a:cubicBezTo>
                    <a:cubicBezTo>
                      <a:pt x="1175" y="3444"/>
                      <a:pt x="1183" y="3444"/>
                      <a:pt x="1191" y="3444"/>
                    </a:cubicBezTo>
                    <a:cubicBezTo>
                      <a:pt x="1477" y="3432"/>
                      <a:pt x="1762" y="3277"/>
                      <a:pt x="2000" y="3086"/>
                    </a:cubicBezTo>
                    <a:lnTo>
                      <a:pt x="2000" y="3086"/>
                    </a:lnTo>
                    <a:cubicBezTo>
                      <a:pt x="1953" y="3503"/>
                      <a:pt x="2048" y="3944"/>
                      <a:pt x="2084" y="4146"/>
                    </a:cubicBezTo>
                    <a:cubicBezTo>
                      <a:pt x="1346" y="4456"/>
                      <a:pt x="48" y="5468"/>
                      <a:pt x="0" y="5611"/>
                    </a:cubicBezTo>
                    <a:cubicBezTo>
                      <a:pt x="810" y="5515"/>
                      <a:pt x="2000" y="5349"/>
                      <a:pt x="2465" y="4646"/>
                    </a:cubicBezTo>
                    <a:cubicBezTo>
                      <a:pt x="2760" y="4171"/>
                      <a:pt x="2504" y="4108"/>
                      <a:pt x="2301" y="4108"/>
                    </a:cubicBezTo>
                    <a:cubicBezTo>
                      <a:pt x="2275" y="4108"/>
                      <a:pt x="2250" y="4109"/>
                      <a:pt x="2227" y="4110"/>
                    </a:cubicBezTo>
                    <a:cubicBezTo>
                      <a:pt x="2358" y="3944"/>
                      <a:pt x="2584" y="3634"/>
                      <a:pt x="2715" y="3289"/>
                    </a:cubicBezTo>
                    <a:lnTo>
                      <a:pt x="2715" y="3289"/>
                    </a:lnTo>
                    <a:cubicBezTo>
                      <a:pt x="2703" y="3706"/>
                      <a:pt x="2881" y="4110"/>
                      <a:pt x="3131" y="4456"/>
                    </a:cubicBezTo>
                    <a:cubicBezTo>
                      <a:pt x="2953" y="4741"/>
                      <a:pt x="2786" y="5063"/>
                      <a:pt x="2667" y="5361"/>
                    </a:cubicBezTo>
                    <a:cubicBezTo>
                      <a:pt x="2465" y="5480"/>
                      <a:pt x="2250" y="5646"/>
                      <a:pt x="2250" y="5646"/>
                    </a:cubicBezTo>
                    <a:cubicBezTo>
                      <a:pt x="1965" y="5896"/>
                      <a:pt x="1834" y="6885"/>
                      <a:pt x="1893" y="7146"/>
                    </a:cubicBezTo>
                    <a:cubicBezTo>
                      <a:pt x="2048" y="7075"/>
                      <a:pt x="2179" y="6980"/>
                      <a:pt x="2298" y="6896"/>
                    </a:cubicBezTo>
                    <a:lnTo>
                      <a:pt x="2298" y="6896"/>
                    </a:lnTo>
                    <a:cubicBezTo>
                      <a:pt x="2131" y="7492"/>
                      <a:pt x="2346" y="8289"/>
                      <a:pt x="2346" y="8289"/>
                    </a:cubicBezTo>
                    <a:cubicBezTo>
                      <a:pt x="2346" y="8289"/>
                      <a:pt x="3155" y="7444"/>
                      <a:pt x="3024" y="6706"/>
                    </a:cubicBezTo>
                    <a:cubicBezTo>
                      <a:pt x="2985" y="6518"/>
                      <a:pt x="2896" y="6461"/>
                      <a:pt x="2798" y="6461"/>
                    </a:cubicBezTo>
                    <a:cubicBezTo>
                      <a:pt x="2779" y="6461"/>
                      <a:pt x="2759" y="6464"/>
                      <a:pt x="2739" y="6468"/>
                    </a:cubicBezTo>
                    <a:cubicBezTo>
                      <a:pt x="2893" y="6289"/>
                      <a:pt x="3001" y="6111"/>
                      <a:pt x="3072" y="5932"/>
                    </a:cubicBezTo>
                    <a:cubicBezTo>
                      <a:pt x="3143" y="5884"/>
                      <a:pt x="3203" y="5837"/>
                      <a:pt x="3274" y="5825"/>
                    </a:cubicBezTo>
                    <a:lnTo>
                      <a:pt x="3274" y="5825"/>
                    </a:lnTo>
                    <a:cubicBezTo>
                      <a:pt x="3072" y="6420"/>
                      <a:pt x="3298" y="7325"/>
                      <a:pt x="3298" y="7325"/>
                    </a:cubicBezTo>
                    <a:cubicBezTo>
                      <a:pt x="3298" y="7325"/>
                      <a:pt x="3870" y="6730"/>
                      <a:pt x="3977" y="6087"/>
                    </a:cubicBezTo>
                    <a:cubicBezTo>
                      <a:pt x="4072" y="6182"/>
                      <a:pt x="4155" y="6289"/>
                      <a:pt x="4251" y="6384"/>
                    </a:cubicBezTo>
                    <a:cubicBezTo>
                      <a:pt x="4572" y="6123"/>
                      <a:pt x="4763" y="5456"/>
                      <a:pt x="4870" y="4956"/>
                    </a:cubicBezTo>
                    <a:cubicBezTo>
                      <a:pt x="4940" y="4973"/>
                      <a:pt x="5009" y="4984"/>
                      <a:pt x="5088" y="4984"/>
                    </a:cubicBezTo>
                    <a:cubicBezTo>
                      <a:pt x="5117" y="4984"/>
                      <a:pt x="5147" y="4983"/>
                      <a:pt x="5179" y="4980"/>
                    </a:cubicBezTo>
                    <a:cubicBezTo>
                      <a:pt x="5739" y="4956"/>
                      <a:pt x="6275" y="4468"/>
                      <a:pt x="6632" y="4063"/>
                    </a:cubicBezTo>
                    <a:cubicBezTo>
                      <a:pt x="6787" y="4599"/>
                      <a:pt x="7144" y="5063"/>
                      <a:pt x="7489" y="5408"/>
                    </a:cubicBezTo>
                    <a:cubicBezTo>
                      <a:pt x="7227" y="5706"/>
                      <a:pt x="7001" y="6087"/>
                      <a:pt x="6870" y="6468"/>
                    </a:cubicBezTo>
                    <a:cubicBezTo>
                      <a:pt x="6763" y="6289"/>
                      <a:pt x="6656" y="6146"/>
                      <a:pt x="6584" y="6075"/>
                    </a:cubicBezTo>
                    <a:cubicBezTo>
                      <a:pt x="6584" y="6075"/>
                      <a:pt x="6431" y="5905"/>
                      <a:pt x="6277" y="5905"/>
                    </a:cubicBezTo>
                    <a:cubicBezTo>
                      <a:pt x="6244" y="5905"/>
                      <a:pt x="6211" y="5913"/>
                      <a:pt x="6179" y="5932"/>
                    </a:cubicBezTo>
                    <a:cubicBezTo>
                      <a:pt x="6225" y="5528"/>
                      <a:pt x="6200" y="5230"/>
                      <a:pt x="6099" y="5230"/>
                    </a:cubicBezTo>
                    <a:cubicBezTo>
                      <a:pt x="6069" y="5230"/>
                      <a:pt x="6032" y="5256"/>
                      <a:pt x="5989" y="5313"/>
                    </a:cubicBezTo>
                    <a:cubicBezTo>
                      <a:pt x="5858" y="5492"/>
                      <a:pt x="4441" y="6563"/>
                      <a:pt x="5465" y="7992"/>
                    </a:cubicBezTo>
                    <a:cubicBezTo>
                      <a:pt x="5715" y="7718"/>
                      <a:pt x="5918" y="7194"/>
                      <a:pt x="6049" y="6682"/>
                    </a:cubicBezTo>
                    <a:cubicBezTo>
                      <a:pt x="6223" y="7429"/>
                      <a:pt x="6901" y="8529"/>
                      <a:pt x="7488" y="8529"/>
                    </a:cubicBezTo>
                    <a:cubicBezTo>
                      <a:pt x="7500" y="8529"/>
                      <a:pt x="7513" y="8529"/>
                      <a:pt x="7525" y="8528"/>
                    </a:cubicBezTo>
                    <a:cubicBezTo>
                      <a:pt x="7596" y="8289"/>
                      <a:pt x="7549" y="7980"/>
                      <a:pt x="7442" y="7658"/>
                    </a:cubicBezTo>
                    <a:lnTo>
                      <a:pt x="7442" y="7658"/>
                    </a:lnTo>
                    <a:cubicBezTo>
                      <a:pt x="7949" y="8437"/>
                      <a:pt x="9580" y="9111"/>
                      <a:pt x="10188" y="9111"/>
                    </a:cubicBezTo>
                    <a:cubicBezTo>
                      <a:pt x="10193" y="9111"/>
                      <a:pt x="10199" y="9111"/>
                      <a:pt x="10204" y="9111"/>
                    </a:cubicBezTo>
                    <a:cubicBezTo>
                      <a:pt x="10585" y="7658"/>
                      <a:pt x="8680" y="6837"/>
                      <a:pt x="7906" y="6742"/>
                    </a:cubicBezTo>
                    <a:cubicBezTo>
                      <a:pt x="7866" y="6738"/>
                      <a:pt x="7828" y="6736"/>
                      <a:pt x="7793" y="6736"/>
                    </a:cubicBezTo>
                    <a:cubicBezTo>
                      <a:pt x="7308" y="6736"/>
                      <a:pt x="7288" y="7100"/>
                      <a:pt x="7299" y="7277"/>
                    </a:cubicBezTo>
                    <a:cubicBezTo>
                      <a:pt x="7203" y="7087"/>
                      <a:pt x="7120" y="6896"/>
                      <a:pt x="7013" y="6718"/>
                    </a:cubicBezTo>
                    <a:cubicBezTo>
                      <a:pt x="7144" y="6706"/>
                      <a:pt x="7311" y="6623"/>
                      <a:pt x="7537" y="6480"/>
                    </a:cubicBezTo>
                    <a:cubicBezTo>
                      <a:pt x="7823" y="6265"/>
                      <a:pt x="7942" y="6134"/>
                      <a:pt x="8013" y="5837"/>
                    </a:cubicBezTo>
                    <a:cubicBezTo>
                      <a:pt x="8193" y="5960"/>
                      <a:pt x="8320" y="6030"/>
                      <a:pt x="8364" y="6030"/>
                    </a:cubicBezTo>
                    <a:cubicBezTo>
                      <a:pt x="8376" y="6030"/>
                      <a:pt x="8382" y="6025"/>
                      <a:pt x="8382" y="6015"/>
                    </a:cubicBezTo>
                    <a:cubicBezTo>
                      <a:pt x="8394" y="5825"/>
                      <a:pt x="8394" y="5646"/>
                      <a:pt x="8418" y="5480"/>
                    </a:cubicBezTo>
                    <a:cubicBezTo>
                      <a:pt x="8501" y="5611"/>
                      <a:pt x="8608" y="5718"/>
                      <a:pt x="8716" y="5825"/>
                    </a:cubicBezTo>
                    <a:cubicBezTo>
                      <a:pt x="8454" y="5944"/>
                      <a:pt x="8727" y="6420"/>
                      <a:pt x="8727" y="6420"/>
                    </a:cubicBezTo>
                    <a:cubicBezTo>
                      <a:pt x="9097" y="6885"/>
                      <a:pt x="9882" y="7492"/>
                      <a:pt x="10454" y="7873"/>
                    </a:cubicBezTo>
                    <a:cubicBezTo>
                      <a:pt x="10263" y="8230"/>
                      <a:pt x="10156" y="8801"/>
                      <a:pt x="10882" y="9528"/>
                    </a:cubicBezTo>
                    <a:cubicBezTo>
                      <a:pt x="11406" y="9218"/>
                      <a:pt x="11347" y="8051"/>
                      <a:pt x="11228" y="7397"/>
                    </a:cubicBezTo>
                    <a:cubicBezTo>
                      <a:pt x="11228" y="7397"/>
                      <a:pt x="11180" y="7386"/>
                      <a:pt x="11109" y="7386"/>
                    </a:cubicBezTo>
                    <a:cubicBezTo>
                      <a:pt x="11010" y="7386"/>
                      <a:pt x="10865" y="7406"/>
                      <a:pt x="10740" y="7504"/>
                    </a:cubicBezTo>
                    <a:cubicBezTo>
                      <a:pt x="10382" y="6825"/>
                      <a:pt x="9918" y="6123"/>
                      <a:pt x="9275" y="5884"/>
                    </a:cubicBezTo>
                    <a:cubicBezTo>
                      <a:pt x="9347" y="5349"/>
                      <a:pt x="9466" y="4384"/>
                      <a:pt x="9251" y="3979"/>
                    </a:cubicBezTo>
                    <a:cubicBezTo>
                      <a:pt x="9140" y="3777"/>
                      <a:pt x="9001" y="3711"/>
                      <a:pt x="8867" y="3711"/>
                    </a:cubicBezTo>
                    <a:cubicBezTo>
                      <a:pt x="8615" y="3711"/>
                      <a:pt x="8382" y="3944"/>
                      <a:pt x="8382" y="3944"/>
                    </a:cubicBezTo>
                    <a:cubicBezTo>
                      <a:pt x="8358" y="3979"/>
                      <a:pt x="8335" y="4003"/>
                      <a:pt x="8323" y="4039"/>
                    </a:cubicBezTo>
                    <a:cubicBezTo>
                      <a:pt x="8239" y="3527"/>
                      <a:pt x="8073" y="3206"/>
                      <a:pt x="7894" y="3027"/>
                    </a:cubicBezTo>
                    <a:cubicBezTo>
                      <a:pt x="8263" y="2967"/>
                      <a:pt x="9323" y="2789"/>
                      <a:pt x="9644" y="2372"/>
                    </a:cubicBezTo>
                    <a:cubicBezTo>
                      <a:pt x="9513" y="2277"/>
                      <a:pt x="9347" y="2253"/>
                      <a:pt x="9204" y="2241"/>
                    </a:cubicBezTo>
                    <a:cubicBezTo>
                      <a:pt x="9394" y="2158"/>
                      <a:pt x="9620" y="1979"/>
                      <a:pt x="9847" y="1598"/>
                    </a:cubicBezTo>
                    <a:cubicBezTo>
                      <a:pt x="9567" y="1454"/>
                      <a:pt x="9172" y="1248"/>
                      <a:pt x="8777" y="1248"/>
                    </a:cubicBezTo>
                    <a:cubicBezTo>
                      <a:pt x="8551" y="1248"/>
                      <a:pt x="8324" y="1316"/>
                      <a:pt x="8120" y="1503"/>
                    </a:cubicBezTo>
                    <a:lnTo>
                      <a:pt x="7775" y="2574"/>
                    </a:lnTo>
                    <a:cubicBezTo>
                      <a:pt x="7775" y="2574"/>
                      <a:pt x="7424" y="1491"/>
                      <a:pt x="6383" y="1491"/>
                    </a:cubicBezTo>
                    <a:cubicBezTo>
                      <a:pt x="6321" y="1491"/>
                      <a:pt x="6258" y="1495"/>
                      <a:pt x="6191" y="1503"/>
                    </a:cubicBezTo>
                    <a:cubicBezTo>
                      <a:pt x="6168" y="1610"/>
                      <a:pt x="6215" y="1729"/>
                      <a:pt x="6287" y="1860"/>
                    </a:cubicBezTo>
                    <a:cubicBezTo>
                      <a:pt x="6207" y="1827"/>
                      <a:pt x="6117" y="1814"/>
                      <a:pt x="6026" y="1814"/>
                    </a:cubicBezTo>
                    <a:cubicBezTo>
                      <a:pt x="5723" y="1814"/>
                      <a:pt x="5406" y="1955"/>
                      <a:pt x="5406" y="1955"/>
                    </a:cubicBezTo>
                    <a:cubicBezTo>
                      <a:pt x="5287" y="2265"/>
                      <a:pt x="6060" y="3313"/>
                      <a:pt x="6334" y="3563"/>
                    </a:cubicBezTo>
                    <a:cubicBezTo>
                      <a:pt x="6251" y="3575"/>
                      <a:pt x="6168" y="3587"/>
                      <a:pt x="6072" y="3622"/>
                    </a:cubicBezTo>
                    <a:cubicBezTo>
                      <a:pt x="5501" y="3765"/>
                      <a:pt x="5001" y="3872"/>
                      <a:pt x="4584" y="4158"/>
                    </a:cubicBezTo>
                    <a:cubicBezTo>
                      <a:pt x="4465" y="4063"/>
                      <a:pt x="4334" y="3968"/>
                      <a:pt x="4191" y="3860"/>
                    </a:cubicBezTo>
                    <a:cubicBezTo>
                      <a:pt x="4501" y="3527"/>
                      <a:pt x="4846" y="3039"/>
                      <a:pt x="4822" y="2539"/>
                    </a:cubicBezTo>
                    <a:cubicBezTo>
                      <a:pt x="4817" y="2283"/>
                      <a:pt x="4698" y="2207"/>
                      <a:pt x="4556" y="2207"/>
                    </a:cubicBezTo>
                    <a:cubicBezTo>
                      <a:pt x="4340" y="2207"/>
                      <a:pt x="4072" y="2384"/>
                      <a:pt x="4072" y="2384"/>
                    </a:cubicBezTo>
                    <a:cubicBezTo>
                      <a:pt x="3846" y="2694"/>
                      <a:pt x="3751" y="3158"/>
                      <a:pt x="3727" y="3551"/>
                    </a:cubicBezTo>
                    <a:cubicBezTo>
                      <a:pt x="3560" y="3444"/>
                      <a:pt x="3393" y="3372"/>
                      <a:pt x="3251" y="3289"/>
                    </a:cubicBezTo>
                    <a:cubicBezTo>
                      <a:pt x="3370" y="3194"/>
                      <a:pt x="3512" y="2991"/>
                      <a:pt x="3572" y="2694"/>
                    </a:cubicBezTo>
                    <a:cubicBezTo>
                      <a:pt x="3620" y="2539"/>
                      <a:pt x="3620" y="2336"/>
                      <a:pt x="3620" y="2158"/>
                    </a:cubicBezTo>
                    <a:cubicBezTo>
                      <a:pt x="3679" y="2146"/>
                      <a:pt x="3739" y="2122"/>
                      <a:pt x="3798" y="2098"/>
                    </a:cubicBezTo>
                    <a:cubicBezTo>
                      <a:pt x="3862" y="2103"/>
                      <a:pt x="3925" y="2105"/>
                      <a:pt x="3987" y="2105"/>
                    </a:cubicBezTo>
                    <a:cubicBezTo>
                      <a:pt x="4615" y="2105"/>
                      <a:pt x="5125" y="1892"/>
                      <a:pt x="5417" y="1610"/>
                    </a:cubicBezTo>
                    <a:cubicBezTo>
                      <a:pt x="5870" y="1181"/>
                      <a:pt x="4489" y="1003"/>
                      <a:pt x="4489" y="1003"/>
                    </a:cubicBezTo>
                    <a:cubicBezTo>
                      <a:pt x="4478" y="1002"/>
                      <a:pt x="4468" y="1001"/>
                      <a:pt x="4457" y="1001"/>
                    </a:cubicBezTo>
                    <a:cubicBezTo>
                      <a:pt x="4339" y="1001"/>
                      <a:pt x="4176" y="1057"/>
                      <a:pt x="4013" y="1122"/>
                    </a:cubicBezTo>
                    <a:cubicBezTo>
                      <a:pt x="3927" y="1107"/>
                      <a:pt x="3842" y="1101"/>
                      <a:pt x="3759" y="1101"/>
                    </a:cubicBezTo>
                    <a:cubicBezTo>
                      <a:pt x="3503" y="1101"/>
                      <a:pt x="3260" y="1163"/>
                      <a:pt x="3072" y="1253"/>
                    </a:cubicBezTo>
                    <a:lnTo>
                      <a:pt x="3060" y="1253"/>
                    </a:lnTo>
                    <a:cubicBezTo>
                      <a:pt x="3060" y="1253"/>
                      <a:pt x="3060" y="1265"/>
                      <a:pt x="3036" y="1265"/>
                    </a:cubicBezTo>
                    <a:cubicBezTo>
                      <a:pt x="2881" y="1360"/>
                      <a:pt x="2739" y="1467"/>
                      <a:pt x="2679" y="1598"/>
                    </a:cubicBezTo>
                    <a:cubicBezTo>
                      <a:pt x="2560" y="1836"/>
                      <a:pt x="2655" y="2003"/>
                      <a:pt x="2774" y="2098"/>
                    </a:cubicBezTo>
                    <a:lnTo>
                      <a:pt x="2774" y="2158"/>
                    </a:lnTo>
                    <a:cubicBezTo>
                      <a:pt x="2727" y="2146"/>
                      <a:pt x="2643" y="2128"/>
                      <a:pt x="2512" y="2128"/>
                    </a:cubicBezTo>
                    <a:cubicBezTo>
                      <a:pt x="2381" y="2128"/>
                      <a:pt x="2203" y="2146"/>
                      <a:pt x="1965" y="2205"/>
                    </a:cubicBezTo>
                    <a:cubicBezTo>
                      <a:pt x="1941" y="2217"/>
                      <a:pt x="1905" y="2217"/>
                      <a:pt x="1881" y="2241"/>
                    </a:cubicBezTo>
                    <a:cubicBezTo>
                      <a:pt x="1822" y="1860"/>
                      <a:pt x="1691" y="1384"/>
                      <a:pt x="1405" y="1050"/>
                    </a:cubicBezTo>
                    <a:lnTo>
                      <a:pt x="1405" y="1050"/>
                    </a:lnTo>
                    <a:cubicBezTo>
                      <a:pt x="1673" y="1086"/>
                      <a:pt x="1986" y="1101"/>
                      <a:pt x="2244" y="1101"/>
                    </a:cubicBezTo>
                    <a:cubicBezTo>
                      <a:pt x="2503" y="1101"/>
                      <a:pt x="2709" y="1086"/>
                      <a:pt x="2762" y="1062"/>
                    </a:cubicBezTo>
                    <a:cubicBezTo>
                      <a:pt x="2715" y="1003"/>
                      <a:pt x="2679" y="955"/>
                      <a:pt x="2643" y="896"/>
                    </a:cubicBezTo>
                    <a:lnTo>
                      <a:pt x="2643" y="896"/>
                    </a:lnTo>
                    <a:cubicBezTo>
                      <a:pt x="2742" y="911"/>
                      <a:pt x="2848" y="918"/>
                      <a:pt x="2958" y="918"/>
                    </a:cubicBezTo>
                    <a:cubicBezTo>
                      <a:pt x="3541" y="918"/>
                      <a:pt x="4233" y="730"/>
                      <a:pt x="4453" y="610"/>
                    </a:cubicBezTo>
                    <a:cubicBezTo>
                      <a:pt x="4453" y="610"/>
                      <a:pt x="4917" y="408"/>
                      <a:pt x="4513" y="122"/>
                    </a:cubicBezTo>
                    <a:cubicBezTo>
                      <a:pt x="4403" y="45"/>
                      <a:pt x="4198" y="9"/>
                      <a:pt x="3953" y="9"/>
                    </a:cubicBezTo>
                    <a:cubicBezTo>
                      <a:pt x="3397" y="9"/>
                      <a:pt x="2636" y="196"/>
                      <a:pt x="2322" y="527"/>
                    </a:cubicBezTo>
                    <a:cubicBezTo>
                      <a:pt x="2031" y="205"/>
                      <a:pt x="1741"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9"/>
              <p:cNvSpPr/>
              <p:nvPr/>
            </p:nvSpPr>
            <p:spPr>
              <a:xfrm>
                <a:off x="4736600" y="3090975"/>
                <a:ext cx="158675" cy="145950"/>
              </a:xfrm>
              <a:custGeom>
                <a:rect b="b" l="l" r="r" t="t"/>
                <a:pathLst>
                  <a:path extrusionOk="0" h="5838" w="6347">
                    <a:moveTo>
                      <a:pt x="3108" y="1"/>
                    </a:moveTo>
                    <a:lnTo>
                      <a:pt x="3108" y="1"/>
                    </a:lnTo>
                    <a:cubicBezTo>
                      <a:pt x="2655" y="180"/>
                      <a:pt x="2274" y="942"/>
                      <a:pt x="2060" y="1561"/>
                    </a:cubicBezTo>
                    <a:cubicBezTo>
                      <a:pt x="1965" y="1477"/>
                      <a:pt x="1798" y="1382"/>
                      <a:pt x="1548" y="1323"/>
                    </a:cubicBezTo>
                    <a:cubicBezTo>
                      <a:pt x="1394" y="1288"/>
                      <a:pt x="1273" y="1267"/>
                      <a:pt x="1163" y="1267"/>
                    </a:cubicBezTo>
                    <a:cubicBezTo>
                      <a:pt x="856" y="1267"/>
                      <a:pt x="631" y="1426"/>
                      <a:pt x="0" y="1882"/>
                    </a:cubicBezTo>
                    <a:cubicBezTo>
                      <a:pt x="216" y="1998"/>
                      <a:pt x="499" y="2048"/>
                      <a:pt x="804" y="2048"/>
                    </a:cubicBezTo>
                    <a:cubicBezTo>
                      <a:pt x="1190" y="2048"/>
                      <a:pt x="1611" y="1967"/>
                      <a:pt x="1977" y="1834"/>
                    </a:cubicBezTo>
                    <a:lnTo>
                      <a:pt x="1977" y="1834"/>
                    </a:lnTo>
                    <a:cubicBezTo>
                      <a:pt x="1917" y="2025"/>
                      <a:pt x="1881" y="2192"/>
                      <a:pt x="1869" y="2299"/>
                    </a:cubicBezTo>
                    <a:cubicBezTo>
                      <a:pt x="1869" y="2299"/>
                      <a:pt x="1822" y="2620"/>
                      <a:pt x="2012" y="2692"/>
                    </a:cubicBezTo>
                    <a:cubicBezTo>
                      <a:pt x="1593" y="2983"/>
                      <a:pt x="1367" y="3252"/>
                      <a:pt x="1659" y="3252"/>
                    </a:cubicBezTo>
                    <a:cubicBezTo>
                      <a:pt x="1666" y="3252"/>
                      <a:pt x="1672" y="3252"/>
                      <a:pt x="1679" y="3251"/>
                    </a:cubicBezTo>
                    <a:cubicBezTo>
                      <a:pt x="1740" y="3251"/>
                      <a:pt x="1924" y="3278"/>
                      <a:pt x="2165" y="3278"/>
                    </a:cubicBezTo>
                    <a:cubicBezTo>
                      <a:pt x="2487" y="3278"/>
                      <a:pt x="2912" y="3231"/>
                      <a:pt x="3286" y="3013"/>
                    </a:cubicBezTo>
                    <a:cubicBezTo>
                      <a:pt x="3298" y="3311"/>
                      <a:pt x="3322" y="3870"/>
                      <a:pt x="3417" y="4382"/>
                    </a:cubicBezTo>
                    <a:cubicBezTo>
                      <a:pt x="3370" y="4406"/>
                      <a:pt x="3346" y="4454"/>
                      <a:pt x="3310" y="4501"/>
                    </a:cubicBezTo>
                    <a:cubicBezTo>
                      <a:pt x="3072" y="4799"/>
                      <a:pt x="3393" y="4930"/>
                      <a:pt x="3596" y="4978"/>
                    </a:cubicBezTo>
                    <a:cubicBezTo>
                      <a:pt x="3643" y="5061"/>
                      <a:pt x="3691" y="5156"/>
                      <a:pt x="3727" y="5216"/>
                    </a:cubicBezTo>
                    <a:cubicBezTo>
                      <a:pt x="3691" y="5240"/>
                      <a:pt x="3655" y="5275"/>
                      <a:pt x="3632" y="5287"/>
                    </a:cubicBezTo>
                    <a:cubicBezTo>
                      <a:pt x="3227" y="5644"/>
                      <a:pt x="4405" y="5835"/>
                      <a:pt x="4405" y="5835"/>
                    </a:cubicBezTo>
                    <a:cubicBezTo>
                      <a:pt x="4421" y="5837"/>
                      <a:pt x="4437" y="5838"/>
                      <a:pt x="4455" y="5838"/>
                    </a:cubicBezTo>
                    <a:cubicBezTo>
                      <a:pt x="4844" y="5838"/>
                      <a:pt x="5615" y="5337"/>
                      <a:pt x="5775" y="5121"/>
                    </a:cubicBezTo>
                    <a:cubicBezTo>
                      <a:pt x="5620" y="5061"/>
                      <a:pt x="5477" y="5013"/>
                      <a:pt x="5322" y="4990"/>
                    </a:cubicBezTo>
                    <a:cubicBezTo>
                      <a:pt x="5870" y="4716"/>
                      <a:pt x="6346" y="4037"/>
                      <a:pt x="6346" y="4037"/>
                    </a:cubicBezTo>
                    <a:cubicBezTo>
                      <a:pt x="6346" y="4037"/>
                      <a:pt x="6324" y="4036"/>
                      <a:pt x="6285" y="4036"/>
                    </a:cubicBezTo>
                    <a:cubicBezTo>
                      <a:pt x="6036" y="4036"/>
                      <a:pt x="5091" y="4072"/>
                      <a:pt x="4679" y="4597"/>
                    </a:cubicBezTo>
                    <a:cubicBezTo>
                      <a:pt x="4548" y="4775"/>
                      <a:pt x="4596" y="4882"/>
                      <a:pt x="4679" y="4978"/>
                    </a:cubicBezTo>
                    <a:cubicBezTo>
                      <a:pt x="4477" y="4978"/>
                      <a:pt x="4286" y="5013"/>
                      <a:pt x="4096" y="5061"/>
                    </a:cubicBezTo>
                    <a:cubicBezTo>
                      <a:pt x="4191" y="4954"/>
                      <a:pt x="4251" y="4835"/>
                      <a:pt x="4310" y="4704"/>
                    </a:cubicBezTo>
                    <a:cubicBezTo>
                      <a:pt x="4548" y="4513"/>
                      <a:pt x="4739" y="4275"/>
                      <a:pt x="4858" y="4120"/>
                    </a:cubicBezTo>
                    <a:cubicBezTo>
                      <a:pt x="5537" y="3978"/>
                      <a:pt x="6191" y="3692"/>
                      <a:pt x="6275" y="3382"/>
                    </a:cubicBezTo>
                    <a:cubicBezTo>
                      <a:pt x="5275" y="3287"/>
                      <a:pt x="5096" y="2954"/>
                      <a:pt x="5096" y="2954"/>
                    </a:cubicBezTo>
                    <a:cubicBezTo>
                      <a:pt x="5096" y="2954"/>
                      <a:pt x="5144" y="2489"/>
                      <a:pt x="5203" y="2085"/>
                    </a:cubicBezTo>
                    <a:cubicBezTo>
                      <a:pt x="5158" y="2076"/>
                      <a:pt x="5110" y="2072"/>
                      <a:pt x="5060" y="2072"/>
                    </a:cubicBezTo>
                    <a:cubicBezTo>
                      <a:pt x="4686" y="2072"/>
                      <a:pt x="4189" y="2290"/>
                      <a:pt x="3822" y="2489"/>
                    </a:cubicBezTo>
                    <a:cubicBezTo>
                      <a:pt x="3905" y="2323"/>
                      <a:pt x="4001" y="2132"/>
                      <a:pt x="4048" y="1906"/>
                    </a:cubicBezTo>
                    <a:cubicBezTo>
                      <a:pt x="3667" y="1906"/>
                      <a:pt x="3155" y="2085"/>
                      <a:pt x="2679" y="2323"/>
                    </a:cubicBezTo>
                    <a:cubicBezTo>
                      <a:pt x="3120" y="1680"/>
                      <a:pt x="3524" y="418"/>
                      <a:pt x="31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9"/>
              <p:cNvSpPr/>
              <p:nvPr/>
            </p:nvSpPr>
            <p:spPr>
              <a:xfrm>
                <a:off x="4680625" y="3193975"/>
                <a:ext cx="200950" cy="159875"/>
              </a:xfrm>
              <a:custGeom>
                <a:rect b="b" l="l" r="r" t="t"/>
                <a:pathLst>
                  <a:path extrusionOk="0" h="6395" w="8038">
                    <a:moveTo>
                      <a:pt x="3942" y="3406"/>
                    </a:moveTo>
                    <a:cubicBezTo>
                      <a:pt x="3942" y="3406"/>
                      <a:pt x="3942" y="3429"/>
                      <a:pt x="3930" y="3429"/>
                    </a:cubicBezTo>
                    <a:lnTo>
                      <a:pt x="3942" y="3406"/>
                    </a:lnTo>
                    <a:close/>
                    <a:moveTo>
                      <a:pt x="2680" y="4882"/>
                    </a:moveTo>
                    <a:cubicBezTo>
                      <a:pt x="2692" y="4882"/>
                      <a:pt x="2727" y="4906"/>
                      <a:pt x="2751" y="4906"/>
                    </a:cubicBezTo>
                    <a:cubicBezTo>
                      <a:pt x="2751" y="4930"/>
                      <a:pt x="2739" y="4977"/>
                      <a:pt x="2739" y="5001"/>
                    </a:cubicBezTo>
                    <a:cubicBezTo>
                      <a:pt x="2727" y="4977"/>
                      <a:pt x="2715" y="4930"/>
                      <a:pt x="2680" y="4882"/>
                    </a:cubicBezTo>
                    <a:close/>
                    <a:moveTo>
                      <a:pt x="3287" y="4703"/>
                    </a:moveTo>
                    <a:cubicBezTo>
                      <a:pt x="3454" y="4763"/>
                      <a:pt x="3573" y="4811"/>
                      <a:pt x="3680" y="4846"/>
                    </a:cubicBezTo>
                    <a:cubicBezTo>
                      <a:pt x="3644" y="4942"/>
                      <a:pt x="3620" y="5084"/>
                      <a:pt x="3596" y="5215"/>
                    </a:cubicBezTo>
                    <a:cubicBezTo>
                      <a:pt x="3466" y="5037"/>
                      <a:pt x="3335" y="4870"/>
                      <a:pt x="3215" y="4739"/>
                    </a:cubicBezTo>
                    <a:lnTo>
                      <a:pt x="3287" y="4703"/>
                    </a:lnTo>
                    <a:close/>
                    <a:moveTo>
                      <a:pt x="2370" y="0"/>
                    </a:moveTo>
                    <a:lnTo>
                      <a:pt x="2370" y="0"/>
                    </a:lnTo>
                    <a:cubicBezTo>
                      <a:pt x="1656" y="334"/>
                      <a:pt x="1060" y="715"/>
                      <a:pt x="1084" y="1132"/>
                    </a:cubicBezTo>
                    <a:cubicBezTo>
                      <a:pt x="1084" y="1239"/>
                      <a:pt x="1144" y="1346"/>
                      <a:pt x="1203" y="1429"/>
                    </a:cubicBezTo>
                    <a:cubicBezTo>
                      <a:pt x="1162" y="1426"/>
                      <a:pt x="1121" y="1424"/>
                      <a:pt x="1082" y="1424"/>
                    </a:cubicBezTo>
                    <a:cubicBezTo>
                      <a:pt x="724" y="1424"/>
                      <a:pt x="460" y="1560"/>
                      <a:pt x="525" y="1667"/>
                    </a:cubicBezTo>
                    <a:cubicBezTo>
                      <a:pt x="572" y="1751"/>
                      <a:pt x="846" y="2001"/>
                      <a:pt x="1263" y="2191"/>
                    </a:cubicBezTo>
                    <a:cubicBezTo>
                      <a:pt x="1239" y="2358"/>
                      <a:pt x="1358" y="2608"/>
                      <a:pt x="1465" y="2822"/>
                    </a:cubicBezTo>
                    <a:cubicBezTo>
                      <a:pt x="1430" y="2822"/>
                      <a:pt x="1406" y="2834"/>
                      <a:pt x="1370" y="2834"/>
                    </a:cubicBezTo>
                    <a:cubicBezTo>
                      <a:pt x="1137" y="2663"/>
                      <a:pt x="863" y="2602"/>
                      <a:pt x="627" y="2602"/>
                    </a:cubicBezTo>
                    <a:cubicBezTo>
                      <a:pt x="272" y="2602"/>
                      <a:pt x="1" y="2739"/>
                      <a:pt x="72" y="2846"/>
                    </a:cubicBezTo>
                    <a:cubicBezTo>
                      <a:pt x="156" y="2965"/>
                      <a:pt x="810" y="3549"/>
                      <a:pt x="1703" y="3572"/>
                    </a:cubicBezTo>
                    <a:cubicBezTo>
                      <a:pt x="1739" y="3775"/>
                      <a:pt x="1799" y="4025"/>
                      <a:pt x="1918" y="4263"/>
                    </a:cubicBezTo>
                    <a:cubicBezTo>
                      <a:pt x="1533" y="4114"/>
                      <a:pt x="1070" y="4078"/>
                      <a:pt x="715" y="4078"/>
                    </a:cubicBezTo>
                    <a:cubicBezTo>
                      <a:pt x="390" y="4078"/>
                      <a:pt x="156" y="4108"/>
                      <a:pt x="156" y="4108"/>
                    </a:cubicBezTo>
                    <a:cubicBezTo>
                      <a:pt x="156" y="4108"/>
                      <a:pt x="156" y="4382"/>
                      <a:pt x="810" y="4846"/>
                    </a:cubicBezTo>
                    <a:cubicBezTo>
                      <a:pt x="1451" y="5289"/>
                      <a:pt x="1807" y="5800"/>
                      <a:pt x="2546" y="5800"/>
                    </a:cubicBezTo>
                    <a:cubicBezTo>
                      <a:pt x="2562" y="5800"/>
                      <a:pt x="2579" y="5799"/>
                      <a:pt x="2596" y="5799"/>
                    </a:cubicBezTo>
                    <a:lnTo>
                      <a:pt x="2680" y="5870"/>
                    </a:lnTo>
                    <a:cubicBezTo>
                      <a:pt x="2680" y="5870"/>
                      <a:pt x="2692" y="5835"/>
                      <a:pt x="2727" y="5763"/>
                    </a:cubicBezTo>
                    <a:cubicBezTo>
                      <a:pt x="2775" y="5942"/>
                      <a:pt x="2834" y="6061"/>
                      <a:pt x="2954" y="6156"/>
                    </a:cubicBezTo>
                    <a:cubicBezTo>
                      <a:pt x="3038" y="6211"/>
                      <a:pt x="3139" y="6231"/>
                      <a:pt x="3246" y="6231"/>
                    </a:cubicBezTo>
                    <a:cubicBezTo>
                      <a:pt x="3440" y="6231"/>
                      <a:pt x="3648" y="6162"/>
                      <a:pt x="3787" y="6108"/>
                    </a:cubicBezTo>
                    <a:cubicBezTo>
                      <a:pt x="3847" y="6192"/>
                      <a:pt x="3930" y="6299"/>
                      <a:pt x="4025" y="6394"/>
                    </a:cubicBezTo>
                    <a:cubicBezTo>
                      <a:pt x="4144" y="6335"/>
                      <a:pt x="4216" y="6180"/>
                      <a:pt x="4251" y="5977"/>
                    </a:cubicBezTo>
                    <a:cubicBezTo>
                      <a:pt x="4370" y="5918"/>
                      <a:pt x="4478" y="5835"/>
                      <a:pt x="4478" y="5835"/>
                    </a:cubicBezTo>
                    <a:cubicBezTo>
                      <a:pt x="4644" y="5596"/>
                      <a:pt x="4704" y="5275"/>
                      <a:pt x="4739" y="4965"/>
                    </a:cubicBezTo>
                    <a:cubicBezTo>
                      <a:pt x="4859" y="5012"/>
                      <a:pt x="4978" y="5036"/>
                      <a:pt x="5090" y="5036"/>
                    </a:cubicBezTo>
                    <a:cubicBezTo>
                      <a:pt x="5178" y="5036"/>
                      <a:pt x="5261" y="5021"/>
                      <a:pt x="5335" y="4989"/>
                    </a:cubicBezTo>
                    <a:cubicBezTo>
                      <a:pt x="5335" y="4965"/>
                      <a:pt x="5311" y="4930"/>
                      <a:pt x="5311" y="4906"/>
                    </a:cubicBezTo>
                    <a:lnTo>
                      <a:pt x="5311" y="4906"/>
                    </a:lnTo>
                    <a:cubicBezTo>
                      <a:pt x="5460" y="4955"/>
                      <a:pt x="5609" y="4980"/>
                      <a:pt x="5785" y="4980"/>
                    </a:cubicBezTo>
                    <a:cubicBezTo>
                      <a:pt x="5820" y="4980"/>
                      <a:pt x="5857" y="4979"/>
                      <a:pt x="5894" y="4977"/>
                    </a:cubicBezTo>
                    <a:lnTo>
                      <a:pt x="5894" y="4977"/>
                    </a:lnTo>
                    <a:lnTo>
                      <a:pt x="5871" y="5168"/>
                    </a:lnTo>
                    <a:cubicBezTo>
                      <a:pt x="5871" y="5168"/>
                      <a:pt x="6192" y="4632"/>
                      <a:pt x="5644" y="4037"/>
                    </a:cubicBezTo>
                    <a:cubicBezTo>
                      <a:pt x="5454" y="3834"/>
                      <a:pt x="5156" y="3727"/>
                      <a:pt x="4835" y="3668"/>
                    </a:cubicBezTo>
                    <a:cubicBezTo>
                      <a:pt x="5180" y="3429"/>
                      <a:pt x="5466" y="3072"/>
                      <a:pt x="5573" y="2918"/>
                    </a:cubicBezTo>
                    <a:cubicBezTo>
                      <a:pt x="6229" y="3246"/>
                      <a:pt x="7650" y="3544"/>
                      <a:pt x="7978" y="3544"/>
                    </a:cubicBezTo>
                    <a:cubicBezTo>
                      <a:pt x="8006" y="3544"/>
                      <a:pt x="8027" y="3541"/>
                      <a:pt x="8038" y="3537"/>
                    </a:cubicBezTo>
                    <a:cubicBezTo>
                      <a:pt x="7494" y="2982"/>
                      <a:pt x="6670" y="2251"/>
                      <a:pt x="5896" y="2251"/>
                    </a:cubicBezTo>
                    <a:cubicBezTo>
                      <a:pt x="5839" y="2251"/>
                      <a:pt x="5783" y="2255"/>
                      <a:pt x="5728" y="2263"/>
                    </a:cubicBezTo>
                    <a:cubicBezTo>
                      <a:pt x="5109" y="2358"/>
                      <a:pt x="5347" y="2656"/>
                      <a:pt x="5490" y="2798"/>
                    </a:cubicBezTo>
                    <a:cubicBezTo>
                      <a:pt x="5192" y="2798"/>
                      <a:pt x="4561" y="2858"/>
                      <a:pt x="4168" y="3191"/>
                    </a:cubicBezTo>
                    <a:cubicBezTo>
                      <a:pt x="4323" y="3001"/>
                      <a:pt x="4442" y="2798"/>
                      <a:pt x="4466" y="2644"/>
                    </a:cubicBezTo>
                    <a:cubicBezTo>
                      <a:pt x="4466" y="2644"/>
                      <a:pt x="4328" y="2567"/>
                      <a:pt x="4106" y="2567"/>
                    </a:cubicBezTo>
                    <a:cubicBezTo>
                      <a:pt x="3957" y="2567"/>
                      <a:pt x="3770" y="2601"/>
                      <a:pt x="3561" y="2715"/>
                    </a:cubicBezTo>
                    <a:cubicBezTo>
                      <a:pt x="3406" y="2798"/>
                      <a:pt x="3263" y="2906"/>
                      <a:pt x="3132" y="3025"/>
                    </a:cubicBezTo>
                    <a:cubicBezTo>
                      <a:pt x="3061" y="3001"/>
                      <a:pt x="3025" y="2965"/>
                      <a:pt x="2965" y="2941"/>
                    </a:cubicBezTo>
                    <a:cubicBezTo>
                      <a:pt x="2846" y="2775"/>
                      <a:pt x="2715" y="2644"/>
                      <a:pt x="2561" y="2525"/>
                    </a:cubicBezTo>
                    <a:lnTo>
                      <a:pt x="2561" y="2525"/>
                    </a:lnTo>
                    <a:cubicBezTo>
                      <a:pt x="2757" y="2583"/>
                      <a:pt x="2985" y="2626"/>
                      <a:pt x="3232" y="2626"/>
                    </a:cubicBezTo>
                    <a:cubicBezTo>
                      <a:pt x="3285" y="2626"/>
                      <a:pt x="3339" y="2624"/>
                      <a:pt x="3394" y="2620"/>
                    </a:cubicBezTo>
                    <a:cubicBezTo>
                      <a:pt x="3382" y="2584"/>
                      <a:pt x="3358" y="2537"/>
                      <a:pt x="3323" y="2477"/>
                    </a:cubicBezTo>
                    <a:cubicBezTo>
                      <a:pt x="3989" y="2239"/>
                      <a:pt x="4632" y="1572"/>
                      <a:pt x="4632" y="1572"/>
                    </a:cubicBezTo>
                    <a:cubicBezTo>
                      <a:pt x="4632" y="1572"/>
                      <a:pt x="4288" y="1494"/>
                      <a:pt x="3861" y="1494"/>
                    </a:cubicBezTo>
                    <a:cubicBezTo>
                      <a:pt x="3489" y="1494"/>
                      <a:pt x="3054" y="1553"/>
                      <a:pt x="2727" y="1775"/>
                    </a:cubicBezTo>
                    <a:cubicBezTo>
                      <a:pt x="2632" y="1715"/>
                      <a:pt x="2561" y="1667"/>
                      <a:pt x="2489" y="1655"/>
                    </a:cubicBezTo>
                    <a:cubicBezTo>
                      <a:pt x="2489" y="1655"/>
                      <a:pt x="2299" y="1625"/>
                      <a:pt x="2101" y="1625"/>
                    </a:cubicBezTo>
                    <a:cubicBezTo>
                      <a:pt x="2051" y="1625"/>
                      <a:pt x="2001" y="1627"/>
                      <a:pt x="1953" y="1632"/>
                    </a:cubicBezTo>
                    <a:cubicBezTo>
                      <a:pt x="2203" y="1179"/>
                      <a:pt x="2418" y="155"/>
                      <a:pt x="23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9"/>
              <p:cNvSpPr/>
              <p:nvPr/>
            </p:nvSpPr>
            <p:spPr>
              <a:xfrm>
                <a:off x="4824100" y="3073675"/>
                <a:ext cx="45875" cy="37050"/>
              </a:xfrm>
              <a:custGeom>
                <a:rect b="b" l="l" r="r" t="t"/>
                <a:pathLst>
                  <a:path extrusionOk="0" h="1482" w="1835">
                    <a:moveTo>
                      <a:pt x="1663" y="1"/>
                    </a:moveTo>
                    <a:cubicBezTo>
                      <a:pt x="1114" y="1"/>
                      <a:pt x="387" y="696"/>
                      <a:pt x="1" y="1169"/>
                    </a:cubicBezTo>
                    <a:cubicBezTo>
                      <a:pt x="1" y="1169"/>
                      <a:pt x="184" y="1481"/>
                      <a:pt x="539" y="1481"/>
                    </a:cubicBezTo>
                    <a:cubicBezTo>
                      <a:pt x="558" y="1481"/>
                      <a:pt x="577" y="1481"/>
                      <a:pt x="596" y="1479"/>
                    </a:cubicBezTo>
                    <a:cubicBezTo>
                      <a:pt x="1001" y="1443"/>
                      <a:pt x="1751" y="1324"/>
                      <a:pt x="1834" y="26"/>
                    </a:cubicBezTo>
                    <a:cubicBezTo>
                      <a:pt x="1780" y="9"/>
                      <a:pt x="1722" y="1"/>
                      <a:pt x="1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9"/>
              <p:cNvSpPr/>
              <p:nvPr/>
            </p:nvSpPr>
            <p:spPr>
              <a:xfrm>
                <a:off x="4402025" y="3261200"/>
                <a:ext cx="76225" cy="29825"/>
              </a:xfrm>
              <a:custGeom>
                <a:rect b="b" l="l" r="r" t="t"/>
                <a:pathLst>
                  <a:path extrusionOk="0" h="1193" w="3049">
                    <a:moveTo>
                      <a:pt x="2541" y="0"/>
                    </a:moveTo>
                    <a:cubicBezTo>
                      <a:pt x="2323" y="0"/>
                      <a:pt x="2061" y="164"/>
                      <a:pt x="1798" y="407"/>
                    </a:cubicBezTo>
                    <a:cubicBezTo>
                      <a:pt x="1286" y="109"/>
                      <a:pt x="548" y="50"/>
                      <a:pt x="1" y="14"/>
                    </a:cubicBezTo>
                    <a:lnTo>
                      <a:pt x="1" y="14"/>
                    </a:lnTo>
                    <a:cubicBezTo>
                      <a:pt x="36" y="145"/>
                      <a:pt x="1215" y="967"/>
                      <a:pt x="1870" y="1181"/>
                    </a:cubicBezTo>
                    <a:cubicBezTo>
                      <a:pt x="1870" y="1181"/>
                      <a:pt x="1934" y="1192"/>
                      <a:pt x="2011" y="1192"/>
                    </a:cubicBezTo>
                    <a:cubicBezTo>
                      <a:pt x="2170" y="1192"/>
                      <a:pt x="2387" y="1144"/>
                      <a:pt x="2227" y="848"/>
                    </a:cubicBezTo>
                    <a:lnTo>
                      <a:pt x="2227" y="848"/>
                    </a:lnTo>
                    <a:cubicBezTo>
                      <a:pt x="2294" y="850"/>
                      <a:pt x="2361" y="851"/>
                      <a:pt x="2427" y="851"/>
                    </a:cubicBezTo>
                    <a:cubicBezTo>
                      <a:pt x="2710" y="851"/>
                      <a:pt x="2962" y="825"/>
                      <a:pt x="3049" y="729"/>
                    </a:cubicBezTo>
                    <a:cubicBezTo>
                      <a:pt x="3049" y="717"/>
                      <a:pt x="2989" y="157"/>
                      <a:pt x="2679" y="26"/>
                    </a:cubicBezTo>
                    <a:cubicBezTo>
                      <a:pt x="2636" y="9"/>
                      <a:pt x="2589" y="0"/>
                      <a:pt x="25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9"/>
              <p:cNvSpPr/>
              <p:nvPr/>
            </p:nvSpPr>
            <p:spPr>
              <a:xfrm>
                <a:off x="3500725" y="3009275"/>
                <a:ext cx="1175175" cy="305100"/>
              </a:xfrm>
              <a:custGeom>
                <a:rect b="b" l="l" r="r" t="t"/>
                <a:pathLst>
                  <a:path extrusionOk="0" h="12204" w="47007">
                    <a:moveTo>
                      <a:pt x="8454" y="1114"/>
                    </a:moveTo>
                    <a:cubicBezTo>
                      <a:pt x="8478" y="1162"/>
                      <a:pt x="8478" y="1221"/>
                      <a:pt x="8490" y="1257"/>
                    </a:cubicBezTo>
                    <a:cubicBezTo>
                      <a:pt x="8439" y="1248"/>
                      <a:pt x="8383" y="1240"/>
                      <a:pt x="8329" y="1240"/>
                    </a:cubicBezTo>
                    <a:cubicBezTo>
                      <a:pt x="8306" y="1240"/>
                      <a:pt x="8284" y="1241"/>
                      <a:pt x="8263" y="1245"/>
                    </a:cubicBezTo>
                    <a:cubicBezTo>
                      <a:pt x="8323" y="1221"/>
                      <a:pt x="8394" y="1162"/>
                      <a:pt x="8454" y="1114"/>
                    </a:cubicBezTo>
                    <a:close/>
                    <a:moveTo>
                      <a:pt x="15098" y="1185"/>
                    </a:moveTo>
                    <a:cubicBezTo>
                      <a:pt x="15407" y="1352"/>
                      <a:pt x="15693" y="1423"/>
                      <a:pt x="15943" y="1435"/>
                    </a:cubicBezTo>
                    <a:cubicBezTo>
                      <a:pt x="15871" y="1543"/>
                      <a:pt x="15812" y="1662"/>
                      <a:pt x="15776" y="1781"/>
                    </a:cubicBezTo>
                    <a:cubicBezTo>
                      <a:pt x="15564" y="1735"/>
                      <a:pt x="15309" y="1717"/>
                      <a:pt x="15072" y="1717"/>
                    </a:cubicBezTo>
                    <a:cubicBezTo>
                      <a:pt x="15003" y="1717"/>
                      <a:pt x="14936" y="1718"/>
                      <a:pt x="14871" y="1721"/>
                    </a:cubicBezTo>
                    <a:cubicBezTo>
                      <a:pt x="14812" y="1721"/>
                      <a:pt x="14740" y="1733"/>
                      <a:pt x="14681" y="1733"/>
                    </a:cubicBezTo>
                    <a:lnTo>
                      <a:pt x="14681" y="1721"/>
                    </a:lnTo>
                    <a:lnTo>
                      <a:pt x="14871" y="1721"/>
                    </a:lnTo>
                    <a:cubicBezTo>
                      <a:pt x="15264" y="1674"/>
                      <a:pt x="15205" y="1388"/>
                      <a:pt x="15098" y="1185"/>
                    </a:cubicBezTo>
                    <a:close/>
                    <a:moveTo>
                      <a:pt x="8204" y="1721"/>
                    </a:moveTo>
                    <a:cubicBezTo>
                      <a:pt x="8216" y="1721"/>
                      <a:pt x="8216" y="1733"/>
                      <a:pt x="8240" y="1733"/>
                    </a:cubicBezTo>
                    <a:cubicBezTo>
                      <a:pt x="8216" y="1781"/>
                      <a:pt x="8204" y="1828"/>
                      <a:pt x="8204" y="1900"/>
                    </a:cubicBezTo>
                    <a:cubicBezTo>
                      <a:pt x="8192" y="1900"/>
                      <a:pt x="8192" y="1912"/>
                      <a:pt x="8180" y="1912"/>
                    </a:cubicBezTo>
                    <a:cubicBezTo>
                      <a:pt x="8156" y="1900"/>
                      <a:pt x="8144" y="1900"/>
                      <a:pt x="8132" y="1900"/>
                    </a:cubicBezTo>
                    <a:cubicBezTo>
                      <a:pt x="8156" y="1840"/>
                      <a:pt x="8192" y="1781"/>
                      <a:pt x="8204" y="1721"/>
                    </a:cubicBezTo>
                    <a:close/>
                    <a:moveTo>
                      <a:pt x="9514" y="2257"/>
                    </a:moveTo>
                    <a:lnTo>
                      <a:pt x="9514" y="2257"/>
                    </a:lnTo>
                    <a:cubicBezTo>
                      <a:pt x="9490" y="2316"/>
                      <a:pt x="9430" y="2376"/>
                      <a:pt x="9383" y="2447"/>
                    </a:cubicBezTo>
                    <a:lnTo>
                      <a:pt x="9335" y="2447"/>
                    </a:lnTo>
                    <a:cubicBezTo>
                      <a:pt x="9323" y="2436"/>
                      <a:pt x="9311" y="2424"/>
                      <a:pt x="9311" y="2412"/>
                    </a:cubicBezTo>
                    <a:cubicBezTo>
                      <a:pt x="9347" y="2388"/>
                      <a:pt x="9430" y="2352"/>
                      <a:pt x="9514" y="2257"/>
                    </a:cubicBezTo>
                    <a:close/>
                    <a:moveTo>
                      <a:pt x="16372" y="2507"/>
                    </a:moveTo>
                    <a:cubicBezTo>
                      <a:pt x="16407" y="2566"/>
                      <a:pt x="16431" y="2626"/>
                      <a:pt x="16467" y="2674"/>
                    </a:cubicBezTo>
                    <a:cubicBezTo>
                      <a:pt x="16419" y="2662"/>
                      <a:pt x="16372" y="2650"/>
                      <a:pt x="16348" y="2650"/>
                    </a:cubicBezTo>
                    <a:cubicBezTo>
                      <a:pt x="16348" y="2602"/>
                      <a:pt x="16360" y="2555"/>
                      <a:pt x="16372" y="2507"/>
                    </a:cubicBezTo>
                    <a:close/>
                    <a:moveTo>
                      <a:pt x="10502" y="2376"/>
                    </a:moveTo>
                    <a:cubicBezTo>
                      <a:pt x="10597" y="2412"/>
                      <a:pt x="10740" y="2436"/>
                      <a:pt x="10871" y="2436"/>
                    </a:cubicBezTo>
                    <a:cubicBezTo>
                      <a:pt x="10752" y="2531"/>
                      <a:pt x="10633" y="2626"/>
                      <a:pt x="10514" y="2733"/>
                    </a:cubicBezTo>
                    <a:cubicBezTo>
                      <a:pt x="10526" y="2626"/>
                      <a:pt x="10514" y="2531"/>
                      <a:pt x="10478" y="2436"/>
                    </a:cubicBezTo>
                    <a:cubicBezTo>
                      <a:pt x="10478" y="2424"/>
                      <a:pt x="10502" y="2388"/>
                      <a:pt x="10502" y="2376"/>
                    </a:cubicBezTo>
                    <a:close/>
                    <a:moveTo>
                      <a:pt x="14752" y="2209"/>
                    </a:moveTo>
                    <a:lnTo>
                      <a:pt x="14752" y="2209"/>
                    </a:lnTo>
                    <a:cubicBezTo>
                      <a:pt x="14967" y="2376"/>
                      <a:pt x="14978" y="2495"/>
                      <a:pt x="14978" y="2495"/>
                    </a:cubicBezTo>
                    <a:cubicBezTo>
                      <a:pt x="14978" y="2495"/>
                      <a:pt x="14978" y="2507"/>
                      <a:pt x="14967" y="2543"/>
                    </a:cubicBezTo>
                    <a:cubicBezTo>
                      <a:pt x="14871" y="2650"/>
                      <a:pt x="14824" y="2757"/>
                      <a:pt x="14812" y="2864"/>
                    </a:cubicBezTo>
                    <a:lnTo>
                      <a:pt x="14812" y="2888"/>
                    </a:lnTo>
                    <a:cubicBezTo>
                      <a:pt x="14800" y="2709"/>
                      <a:pt x="14788" y="2483"/>
                      <a:pt x="14752" y="2209"/>
                    </a:cubicBezTo>
                    <a:close/>
                    <a:moveTo>
                      <a:pt x="5834" y="2924"/>
                    </a:moveTo>
                    <a:cubicBezTo>
                      <a:pt x="5882" y="3197"/>
                      <a:pt x="5942" y="3448"/>
                      <a:pt x="6061" y="3638"/>
                    </a:cubicBezTo>
                    <a:cubicBezTo>
                      <a:pt x="5870" y="3578"/>
                      <a:pt x="5632" y="3531"/>
                      <a:pt x="5442" y="3507"/>
                    </a:cubicBezTo>
                    <a:cubicBezTo>
                      <a:pt x="5513" y="3412"/>
                      <a:pt x="5584" y="3317"/>
                      <a:pt x="5680" y="3174"/>
                    </a:cubicBezTo>
                    <a:cubicBezTo>
                      <a:pt x="5739" y="3090"/>
                      <a:pt x="5799" y="3019"/>
                      <a:pt x="5834" y="2924"/>
                    </a:cubicBezTo>
                    <a:close/>
                    <a:moveTo>
                      <a:pt x="29052" y="3578"/>
                    </a:moveTo>
                    <a:cubicBezTo>
                      <a:pt x="29171" y="3626"/>
                      <a:pt x="29278" y="3674"/>
                      <a:pt x="29373" y="3698"/>
                    </a:cubicBezTo>
                    <a:lnTo>
                      <a:pt x="29337" y="3733"/>
                    </a:lnTo>
                    <a:cubicBezTo>
                      <a:pt x="29266" y="3709"/>
                      <a:pt x="29180" y="3698"/>
                      <a:pt x="29087" y="3698"/>
                    </a:cubicBezTo>
                    <a:cubicBezTo>
                      <a:pt x="28995" y="3698"/>
                      <a:pt x="28897" y="3709"/>
                      <a:pt x="28802" y="3733"/>
                    </a:cubicBezTo>
                    <a:cubicBezTo>
                      <a:pt x="28897" y="3686"/>
                      <a:pt x="28968" y="3626"/>
                      <a:pt x="29052" y="3578"/>
                    </a:cubicBezTo>
                    <a:close/>
                    <a:moveTo>
                      <a:pt x="15812" y="3102"/>
                    </a:moveTo>
                    <a:cubicBezTo>
                      <a:pt x="15931" y="3257"/>
                      <a:pt x="16050" y="3364"/>
                      <a:pt x="16169" y="3424"/>
                    </a:cubicBezTo>
                    <a:cubicBezTo>
                      <a:pt x="15836" y="3507"/>
                      <a:pt x="15455" y="3721"/>
                      <a:pt x="15169" y="3852"/>
                    </a:cubicBezTo>
                    <a:cubicBezTo>
                      <a:pt x="15324" y="3626"/>
                      <a:pt x="15419" y="3424"/>
                      <a:pt x="15431" y="3162"/>
                    </a:cubicBezTo>
                    <a:cubicBezTo>
                      <a:pt x="15574" y="3150"/>
                      <a:pt x="15693" y="3138"/>
                      <a:pt x="15812" y="3102"/>
                    </a:cubicBezTo>
                    <a:close/>
                    <a:moveTo>
                      <a:pt x="5203" y="3745"/>
                    </a:moveTo>
                    <a:cubicBezTo>
                      <a:pt x="5227" y="3793"/>
                      <a:pt x="5263" y="3852"/>
                      <a:pt x="5287" y="3900"/>
                    </a:cubicBezTo>
                    <a:cubicBezTo>
                      <a:pt x="5239" y="3876"/>
                      <a:pt x="5180" y="3864"/>
                      <a:pt x="5144" y="3852"/>
                    </a:cubicBezTo>
                    <a:cubicBezTo>
                      <a:pt x="5156" y="3817"/>
                      <a:pt x="5156" y="3805"/>
                      <a:pt x="5168" y="3781"/>
                    </a:cubicBezTo>
                    <a:cubicBezTo>
                      <a:pt x="5180" y="3781"/>
                      <a:pt x="5180" y="3757"/>
                      <a:pt x="5203" y="3745"/>
                    </a:cubicBezTo>
                    <a:close/>
                    <a:moveTo>
                      <a:pt x="15121" y="3936"/>
                    </a:moveTo>
                    <a:cubicBezTo>
                      <a:pt x="15252" y="4055"/>
                      <a:pt x="15407" y="4162"/>
                      <a:pt x="15538" y="4233"/>
                    </a:cubicBezTo>
                    <a:cubicBezTo>
                      <a:pt x="15467" y="4245"/>
                      <a:pt x="15395" y="4293"/>
                      <a:pt x="15324" y="4376"/>
                    </a:cubicBezTo>
                    <a:cubicBezTo>
                      <a:pt x="15217" y="4269"/>
                      <a:pt x="15098" y="4174"/>
                      <a:pt x="15002" y="4102"/>
                    </a:cubicBezTo>
                    <a:cubicBezTo>
                      <a:pt x="15026" y="4090"/>
                      <a:pt x="15038" y="4055"/>
                      <a:pt x="15050" y="4043"/>
                    </a:cubicBezTo>
                    <a:cubicBezTo>
                      <a:pt x="15086" y="4019"/>
                      <a:pt x="15098" y="3971"/>
                      <a:pt x="15121" y="3936"/>
                    </a:cubicBezTo>
                    <a:close/>
                    <a:moveTo>
                      <a:pt x="23694" y="3900"/>
                    </a:moveTo>
                    <a:lnTo>
                      <a:pt x="23741" y="4245"/>
                    </a:lnTo>
                    <a:cubicBezTo>
                      <a:pt x="23622" y="4293"/>
                      <a:pt x="23515" y="4364"/>
                      <a:pt x="23408" y="4448"/>
                    </a:cubicBezTo>
                    <a:cubicBezTo>
                      <a:pt x="23277" y="4412"/>
                      <a:pt x="23146" y="4400"/>
                      <a:pt x="23039" y="4388"/>
                    </a:cubicBezTo>
                    <a:cubicBezTo>
                      <a:pt x="23265" y="4269"/>
                      <a:pt x="23503" y="4090"/>
                      <a:pt x="23694" y="3900"/>
                    </a:cubicBezTo>
                    <a:close/>
                    <a:moveTo>
                      <a:pt x="17776" y="4793"/>
                    </a:moveTo>
                    <a:cubicBezTo>
                      <a:pt x="17788" y="4805"/>
                      <a:pt x="17788" y="4805"/>
                      <a:pt x="17800" y="4805"/>
                    </a:cubicBezTo>
                    <a:cubicBezTo>
                      <a:pt x="17776" y="4817"/>
                      <a:pt x="17741" y="4817"/>
                      <a:pt x="17717" y="4829"/>
                    </a:cubicBezTo>
                    <a:cubicBezTo>
                      <a:pt x="17741" y="4817"/>
                      <a:pt x="17765" y="4805"/>
                      <a:pt x="17776" y="4793"/>
                    </a:cubicBezTo>
                    <a:close/>
                    <a:moveTo>
                      <a:pt x="7489" y="4495"/>
                    </a:moveTo>
                    <a:cubicBezTo>
                      <a:pt x="7501" y="4543"/>
                      <a:pt x="7525" y="4626"/>
                      <a:pt x="7537" y="4686"/>
                    </a:cubicBezTo>
                    <a:cubicBezTo>
                      <a:pt x="7442" y="4757"/>
                      <a:pt x="7370" y="4841"/>
                      <a:pt x="7311" y="4936"/>
                    </a:cubicBezTo>
                    <a:cubicBezTo>
                      <a:pt x="7263" y="4924"/>
                      <a:pt x="7228" y="4924"/>
                      <a:pt x="7180" y="4900"/>
                    </a:cubicBezTo>
                    <a:cubicBezTo>
                      <a:pt x="7323" y="4793"/>
                      <a:pt x="7430" y="4614"/>
                      <a:pt x="7489" y="4495"/>
                    </a:cubicBezTo>
                    <a:close/>
                    <a:moveTo>
                      <a:pt x="36362" y="4460"/>
                    </a:moveTo>
                    <a:lnTo>
                      <a:pt x="36136" y="4972"/>
                    </a:lnTo>
                    <a:cubicBezTo>
                      <a:pt x="35965" y="4825"/>
                      <a:pt x="35735" y="4760"/>
                      <a:pt x="35527" y="4760"/>
                    </a:cubicBezTo>
                    <a:cubicBezTo>
                      <a:pt x="35329" y="4760"/>
                      <a:pt x="35151" y="4819"/>
                      <a:pt x="35064" y="4924"/>
                    </a:cubicBezTo>
                    <a:cubicBezTo>
                      <a:pt x="35005" y="4995"/>
                      <a:pt x="34993" y="5055"/>
                      <a:pt x="34993" y="5114"/>
                    </a:cubicBezTo>
                    <a:lnTo>
                      <a:pt x="34969" y="5114"/>
                    </a:lnTo>
                    <a:cubicBezTo>
                      <a:pt x="34969" y="5114"/>
                      <a:pt x="34969" y="5126"/>
                      <a:pt x="34945" y="5126"/>
                    </a:cubicBezTo>
                    <a:cubicBezTo>
                      <a:pt x="34933" y="5102"/>
                      <a:pt x="34933" y="5055"/>
                      <a:pt x="34921" y="5031"/>
                    </a:cubicBezTo>
                    <a:cubicBezTo>
                      <a:pt x="34826" y="5031"/>
                      <a:pt x="34755" y="5043"/>
                      <a:pt x="34683" y="5067"/>
                    </a:cubicBezTo>
                    <a:cubicBezTo>
                      <a:pt x="34826" y="4983"/>
                      <a:pt x="34969" y="4864"/>
                      <a:pt x="35100" y="4745"/>
                    </a:cubicBezTo>
                    <a:cubicBezTo>
                      <a:pt x="35183" y="4710"/>
                      <a:pt x="35291" y="4686"/>
                      <a:pt x="35362" y="4650"/>
                    </a:cubicBezTo>
                    <a:cubicBezTo>
                      <a:pt x="35419" y="4656"/>
                      <a:pt x="35475" y="4659"/>
                      <a:pt x="35530" y="4659"/>
                    </a:cubicBezTo>
                    <a:cubicBezTo>
                      <a:pt x="35991" y="4659"/>
                      <a:pt x="36362" y="4460"/>
                      <a:pt x="36362" y="4460"/>
                    </a:cubicBezTo>
                    <a:close/>
                    <a:moveTo>
                      <a:pt x="14645" y="4043"/>
                    </a:moveTo>
                    <a:cubicBezTo>
                      <a:pt x="14645" y="4233"/>
                      <a:pt x="14681" y="4388"/>
                      <a:pt x="14681" y="4388"/>
                    </a:cubicBezTo>
                    <a:cubicBezTo>
                      <a:pt x="14681" y="4388"/>
                      <a:pt x="14740" y="4388"/>
                      <a:pt x="14848" y="4281"/>
                    </a:cubicBezTo>
                    <a:cubicBezTo>
                      <a:pt x="14871" y="4507"/>
                      <a:pt x="14943" y="4781"/>
                      <a:pt x="15098" y="4995"/>
                    </a:cubicBezTo>
                    <a:lnTo>
                      <a:pt x="15098" y="5174"/>
                    </a:lnTo>
                    <a:cubicBezTo>
                      <a:pt x="15026" y="5114"/>
                      <a:pt x="14967" y="5055"/>
                      <a:pt x="14907" y="5019"/>
                    </a:cubicBezTo>
                    <a:cubicBezTo>
                      <a:pt x="14800" y="4626"/>
                      <a:pt x="14621" y="4221"/>
                      <a:pt x="14443" y="4055"/>
                    </a:cubicBezTo>
                    <a:lnTo>
                      <a:pt x="14443" y="4043"/>
                    </a:lnTo>
                    <a:cubicBezTo>
                      <a:pt x="14467" y="4047"/>
                      <a:pt x="14490" y="4048"/>
                      <a:pt x="14514" y="4048"/>
                    </a:cubicBezTo>
                    <a:cubicBezTo>
                      <a:pt x="14560" y="4048"/>
                      <a:pt x="14605" y="4043"/>
                      <a:pt x="14645" y="4043"/>
                    </a:cubicBezTo>
                    <a:close/>
                    <a:moveTo>
                      <a:pt x="4322" y="4995"/>
                    </a:moveTo>
                    <a:cubicBezTo>
                      <a:pt x="4334" y="5007"/>
                      <a:pt x="4346" y="5031"/>
                      <a:pt x="4346" y="5043"/>
                    </a:cubicBezTo>
                    <a:cubicBezTo>
                      <a:pt x="4310" y="5126"/>
                      <a:pt x="4263" y="5222"/>
                      <a:pt x="4227" y="5293"/>
                    </a:cubicBezTo>
                    <a:cubicBezTo>
                      <a:pt x="4156" y="5174"/>
                      <a:pt x="4084" y="5067"/>
                      <a:pt x="4013" y="5007"/>
                    </a:cubicBezTo>
                    <a:cubicBezTo>
                      <a:pt x="4132" y="5007"/>
                      <a:pt x="4227" y="5007"/>
                      <a:pt x="4322" y="4995"/>
                    </a:cubicBezTo>
                    <a:close/>
                    <a:moveTo>
                      <a:pt x="32504" y="5138"/>
                    </a:moveTo>
                    <a:lnTo>
                      <a:pt x="32504" y="5138"/>
                    </a:lnTo>
                    <a:cubicBezTo>
                      <a:pt x="32493" y="5186"/>
                      <a:pt x="32493" y="5245"/>
                      <a:pt x="32493" y="5293"/>
                    </a:cubicBezTo>
                    <a:cubicBezTo>
                      <a:pt x="32433" y="5281"/>
                      <a:pt x="32374" y="5257"/>
                      <a:pt x="32326" y="5245"/>
                    </a:cubicBezTo>
                    <a:cubicBezTo>
                      <a:pt x="32385" y="5222"/>
                      <a:pt x="32445" y="5174"/>
                      <a:pt x="32504" y="5138"/>
                    </a:cubicBezTo>
                    <a:close/>
                    <a:moveTo>
                      <a:pt x="34398" y="5210"/>
                    </a:moveTo>
                    <a:cubicBezTo>
                      <a:pt x="34350" y="5233"/>
                      <a:pt x="34314" y="5281"/>
                      <a:pt x="34267" y="5329"/>
                    </a:cubicBezTo>
                    <a:lnTo>
                      <a:pt x="34100" y="5329"/>
                    </a:lnTo>
                    <a:cubicBezTo>
                      <a:pt x="34112" y="5293"/>
                      <a:pt x="34112" y="5269"/>
                      <a:pt x="34112" y="5233"/>
                    </a:cubicBezTo>
                    <a:cubicBezTo>
                      <a:pt x="34148" y="5233"/>
                      <a:pt x="34159" y="5245"/>
                      <a:pt x="34159" y="5245"/>
                    </a:cubicBezTo>
                    <a:cubicBezTo>
                      <a:pt x="34219" y="5245"/>
                      <a:pt x="34314" y="5233"/>
                      <a:pt x="34398" y="5210"/>
                    </a:cubicBezTo>
                    <a:close/>
                    <a:moveTo>
                      <a:pt x="15526" y="5174"/>
                    </a:moveTo>
                    <a:cubicBezTo>
                      <a:pt x="15526" y="5222"/>
                      <a:pt x="15526" y="5293"/>
                      <a:pt x="15538" y="5353"/>
                    </a:cubicBezTo>
                    <a:cubicBezTo>
                      <a:pt x="15514" y="5329"/>
                      <a:pt x="15479" y="5293"/>
                      <a:pt x="15455" y="5281"/>
                    </a:cubicBezTo>
                    <a:cubicBezTo>
                      <a:pt x="15467" y="5269"/>
                      <a:pt x="15479" y="5233"/>
                      <a:pt x="15490" y="5222"/>
                    </a:cubicBezTo>
                    <a:cubicBezTo>
                      <a:pt x="15514" y="5210"/>
                      <a:pt x="15514" y="5186"/>
                      <a:pt x="15526" y="5174"/>
                    </a:cubicBezTo>
                    <a:close/>
                    <a:moveTo>
                      <a:pt x="20420" y="4781"/>
                    </a:moveTo>
                    <a:cubicBezTo>
                      <a:pt x="20467" y="4805"/>
                      <a:pt x="20527" y="4817"/>
                      <a:pt x="20634" y="4817"/>
                    </a:cubicBezTo>
                    <a:cubicBezTo>
                      <a:pt x="20801" y="4983"/>
                      <a:pt x="20979" y="5091"/>
                      <a:pt x="21122" y="5162"/>
                    </a:cubicBezTo>
                    <a:lnTo>
                      <a:pt x="20824" y="5162"/>
                    </a:lnTo>
                    <a:cubicBezTo>
                      <a:pt x="20824" y="5162"/>
                      <a:pt x="20765" y="5245"/>
                      <a:pt x="20693" y="5400"/>
                    </a:cubicBezTo>
                    <a:cubicBezTo>
                      <a:pt x="20682" y="5400"/>
                      <a:pt x="20658" y="5412"/>
                      <a:pt x="20646" y="5412"/>
                    </a:cubicBezTo>
                    <a:cubicBezTo>
                      <a:pt x="20646" y="5364"/>
                      <a:pt x="20634" y="5341"/>
                      <a:pt x="20634" y="5305"/>
                    </a:cubicBezTo>
                    <a:lnTo>
                      <a:pt x="20622" y="5293"/>
                    </a:lnTo>
                    <a:cubicBezTo>
                      <a:pt x="20741" y="5222"/>
                      <a:pt x="20824" y="5138"/>
                      <a:pt x="20860" y="5043"/>
                    </a:cubicBezTo>
                    <a:cubicBezTo>
                      <a:pt x="20741" y="4948"/>
                      <a:pt x="20563" y="4900"/>
                      <a:pt x="20360" y="4888"/>
                    </a:cubicBezTo>
                    <a:cubicBezTo>
                      <a:pt x="20384" y="4864"/>
                      <a:pt x="20408" y="4817"/>
                      <a:pt x="20420" y="4781"/>
                    </a:cubicBezTo>
                    <a:close/>
                    <a:moveTo>
                      <a:pt x="35945" y="5341"/>
                    </a:moveTo>
                    <a:lnTo>
                      <a:pt x="35922" y="5424"/>
                    </a:lnTo>
                    <a:cubicBezTo>
                      <a:pt x="35803" y="5448"/>
                      <a:pt x="35683" y="5460"/>
                      <a:pt x="35541" y="5483"/>
                    </a:cubicBezTo>
                    <a:lnTo>
                      <a:pt x="35457" y="5400"/>
                    </a:lnTo>
                    <a:cubicBezTo>
                      <a:pt x="35624" y="5400"/>
                      <a:pt x="35803" y="5388"/>
                      <a:pt x="35945" y="5341"/>
                    </a:cubicBezTo>
                    <a:close/>
                    <a:moveTo>
                      <a:pt x="21158" y="5436"/>
                    </a:moveTo>
                    <a:cubicBezTo>
                      <a:pt x="21194" y="5472"/>
                      <a:pt x="21253" y="5495"/>
                      <a:pt x="21336" y="5531"/>
                    </a:cubicBezTo>
                    <a:cubicBezTo>
                      <a:pt x="21313" y="5531"/>
                      <a:pt x="21301" y="5543"/>
                      <a:pt x="21289" y="5543"/>
                    </a:cubicBezTo>
                    <a:cubicBezTo>
                      <a:pt x="21253" y="5519"/>
                      <a:pt x="21217" y="5483"/>
                      <a:pt x="21170" y="5460"/>
                    </a:cubicBezTo>
                    <a:lnTo>
                      <a:pt x="21158" y="5436"/>
                    </a:lnTo>
                    <a:close/>
                    <a:moveTo>
                      <a:pt x="28349" y="4626"/>
                    </a:moveTo>
                    <a:cubicBezTo>
                      <a:pt x="28444" y="4698"/>
                      <a:pt x="28516" y="4757"/>
                      <a:pt x="28599" y="4817"/>
                    </a:cubicBezTo>
                    <a:cubicBezTo>
                      <a:pt x="28433" y="4888"/>
                      <a:pt x="28421" y="5233"/>
                      <a:pt x="28421" y="5233"/>
                    </a:cubicBezTo>
                    <a:cubicBezTo>
                      <a:pt x="28421" y="5245"/>
                      <a:pt x="28433" y="5269"/>
                      <a:pt x="28433" y="5281"/>
                    </a:cubicBezTo>
                    <a:cubicBezTo>
                      <a:pt x="28421" y="5293"/>
                      <a:pt x="28421" y="5305"/>
                      <a:pt x="28397" y="5305"/>
                    </a:cubicBezTo>
                    <a:cubicBezTo>
                      <a:pt x="28266" y="5329"/>
                      <a:pt x="28111" y="5388"/>
                      <a:pt x="27968" y="5531"/>
                    </a:cubicBezTo>
                    <a:cubicBezTo>
                      <a:pt x="27932" y="5567"/>
                      <a:pt x="27921" y="5591"/>
                      <a:pt x="27897" y="5626"/>
                    </a:cubicBezTo>
                    <a:lnTo>
                      <a:pt x="27813" y="5626"/>
                    </a:lnTo>
                    <a:cubicBezTo>
                      <a:pt x="27802" y="5460"/>
                      <a:pt x="27754" y="5364"/>
                      <a:pt x="27694" y="5329"/>
                    </a:cubicBezTo>
                    <a:lnTo>
                      <a:pt x="27694" y="5305"/>
                    </a:lnTo>
                    <a:cubicBezTo>
                      <a:pt x="27849" y="5067"/>
                      <a:pt x="27992" y="4876"/>
                      <a:pt x="28075" y="4650"/>
                    </a:cubicBezTo>
                    <a:cubicBezTo>
                      <a:pt x="28171" y="4650"/>
                      <a:pt x="28266" y="4638"/>
                      <a:pt x="28349" y="4626"/>
                    </a:cubicBezTo>
                    <a:close/>
                    <a:moveTo>
                      <a:pt x="10502" y="4817"/>
                    </a:moveTo>
                    <a:cubicBezTo>
                      <a:pt x="10561" y="4876"/>
                      <a:pt x="10645" y="4924"/>
                      <a:pt x="10740" y="4983"/>
                    </a:cubicBezTo>
                    <a:cubicBezTo>
                      <a:pt x="10704" y="5186"/>
                      <a:pt x="10716" y="5424"/>
                      <a:pt x="10776" y="5650"/>
                    </a:cubicBezTo>
                    <a:cubicBezTo>
                      <a:pt x="10558" y="5563"/>
                      <a:pt x="10333" y="5508"/>
                      <a:pt x="10154" y="5508"/>
                    </a:cubicBezTo>
                    <a:cubicBezTo>
                      <a:pt x="10088" y="5508"/>
                      <a:pt x="10029" y="5515"/>
                      <a:pt x="9978" y="5531"/>
                    </a:cubicBezTo>
                    <a:cubicBezTo>
                      <a:pt x="9990" y="5495"/>
                      <a:pt x="10002" y="5472"/>
                      <a:pt x="10037" y="5436"/>
                    </a:cubicBezTo>
                    <a:cubicBezTo>
                      <a:pt x="10180" y="5198"/>
                      <a:pt x="10347" y="5007"/>
                      <a:pt x="10502" y="4817"/>
                    </a:cubicBezTo>
                    <a:close/>
                    <a:moveTo>
                      <a:pt x="34993" y="5603"/>
                    </a:moveTo>
                    <a:cubicBezTo>
                      <a:pt x="35005" y="5638"/>
                      <a:pt x="35005" y="5650"/>
                      <a:pt x="35029" y="5662"/>
                    </a:cubicBezTo>
                    <a:cubicBezTo>
                      <a:pt x="35005" y="5662"/>
                      <a:pt x="35005" y="5686"/>
                      <a:pt x="34993" y="5686"/>
                    </a:cubicBezTo>
                    <a:lnTo>
                      <a:pt x="34993" y="5603"/>
                    </a:lnTo>
                    <a:close/>
                    <a:moveTo>
                      <a:pt x="24170" y="5114"/>
                    </a:moveTo>
                    <a:cubicBezTo>
                      <a:pt x="24230" y="5174"/>
                      <a:pt x="24289" y="5210"/>
                      <a:pt x="24337" y="5233"/>
                    </a:cubicBezTo>
                    <a:cubicBezTo>
                      <a:pt x="24492" y="5460"/>
                      <a:pt x="24634" y="5650"/>
                      <a:pt x="24789" y="5757"/>
                    </a:cubicBezTo>
                    <a:cubicBezTo>
                      <a:pt x="24706" y="5769"/>
                      <a:pt x="24634" y="5793"/>
                      <a:pt x="24563" y="5829"/>
                    </a:cubicBezTo>
                    <a:cubicBezTo>
                      <a:pt x="24492" y="5781"/>
                      <a:pt x="24384" y="5757"/>
                      <a:pt x="24277" y="5722"/>
                    </a:cubicBezTo>
                    <a:cubicBezTo>
                      <a:pt x="24265" y="5638"/>
                      <a:pt x="24218" y="5591"/>
                      <a:pt x="24218" y="5591"/>
                    </a:cubicBezTo>
                    <a:lnTo>
                      <a:pt x="24099" y="5400"/>
                    </a:lnTo>
                    <a:cubicBezTo>
                      <a:pt x="24063" y="5353"/>
                      <a:pt x="24015" y="5341"/>
                      <a:pt x="23968" y="5329"/>
                    </a:cubicBezTo>
                    <a:cubicBezTo>
                      <a:pt x="24039" y="5269"/>
                      <a:pt x="24111" y="5186"/>
                      <a:pt x="24170" y="5114"/>
                    </a:cubicBezTo>
                    <a:close/>
                    <a:moveTo>
                      <a:pt x="25337" y="5662"/>
                    </a:moveTo>
                    <a:cubicBezTo>
                      <a:pt x="25337" y="5686"/>
                      <a:pt x="25349" y="5698"/>
                      <a:pt x="25349" y="5698"/>
                    </a:cubicBezTo>
                    <a:cubicBezTo>
                      <a:pt x="25337" y="5734"/>
                      <a:pt x="25301" y="5781"/>
                      <a:pt x="25289" y="5829"/>
                    </a:cubicBezTo>
                    <a:lnTo>
                      <a:pt x="25254" y="5781"/>
                    </a:lnTo>
                    <a:cubicBezTo>
                      <a:pt x="25242" y="5769"/>
                      <a:pt x="25230" y="5757"/>
                      <a:pt x="25218" y="5757"/>
                    </a:cubicBezTo>
                    <a:cubicBezTo>
                      <a:pt x="25254" y="5734"/>
                      <a:pt x="25289" y="5710"/>
                      <a:pt x="25337" y="5662"/>
                    </a:cubicBezTo>
                    <a:close/>
                    <a:moveTo>
                      <a:pt x="18610" y="5781"/>
                    </a:moveTo>
                    <a:cubicBezTo>
                      <a:pt x="18598" y="5817"/>
                      <a:pt x="18574" y="5829"/>
                      <a:pt x="18562" y="5841"/>
                    </a:cubicBezTo>
                    <a:lnTo>
                      <a:pt x="18562" y="5781"/>
                    </a:lnTo>
                    <a:close/>
                    <a:moveTo>
                      <a:pt x="20265" y="5424"/>
                    </a:moveTo>
                    <a:lnTo>
                      <a:pt x="20265" y="5424"/>
                    </a:lnTo>
                    <a:cubicBezTo>
                      <a:pt x="20146" y="5519"/>
                      <a:pt x="19991" y="5650"/>
                      <a:pt x="19824" y="5841"/>
                    </a:cubicBezTo>
                    <a:cubicBezTo>
                      <a:pt x="19741" y="5769"/>
                      <a:pt x="19646" y="5686"/>
                      <a:pt x="19550" y="5603"/>
                    </a:cubicBezTo>
                    <a:cubicBezTo>
                      <a:pt x="19610" y="5603"/>
                      <a:pt x="19670" y="5591"/>
                      <a:pt x="19729" y="5579"/>
                    </a:cubicBezTo>
                    <a:lnTo>
                      <a:pt x="19729" y="5614"/>
                    </a:lnTo>
                    <a:cubicBezTo>
                      <a:pt x="19729" y="5614"/>
                      <a:pt x="19789" y="5614"/>
                      <a:pt x="19908" y="5519"/>
                    </a:cubicBezTo>
                    <a:cubicBezTo>
                      <a:pt x="19908" y="5519"/>
                      <a:pt x="19920" y="5519"/>
                      <a:pt x="19920" y="5495"/>
                    </a:cubicBezTo>
                    <a:cubicBezTo>
                      <a:pt x="20039" y="5483"/>
                      <a:pt x="20158" y="5472"/>
                      <a:pt x="20265" y="5424"/>
                    </a:cubicBezTo>
                    <a:close/>
                    <a:moveTo>
                      <a:pt x="40660" y="5162"/>
                    </a:moveTo>
                    <a:cubicBezTo>
                      <a:pt x="40708" y="5233"/>
                      <a:pt x="40767" y="5305"/>
                      <a:pt x="40815" y="5400"/>
                    </a:cubicBezTo>
                    <a:cubicBezTo>
                      <a:pt x="40898" y="5531"/>
                      <a:pt x="40970" y="5638"/>
                      <a:pt x="41053" y="5722"/>
                    </a:cubicBezTo>
                    <a:cubicBezTo>
                      <a:pt x="40851" y="5757"/>
                      <a:pt x="40636" y="5805"/>
                      <a:pt x="40434" y="5864"/>
                    </a:cubicBezTo>
                    <a:cubicBezTo>
                      <a:pt x="40577" y="5650"/>
                      <a:pt x="40636" y="5400"/>
                      <a:pt x="40660" y="5162"/>
                    </a:cubicBezTo>
                    <a:close/>
                    <a:moveTo>
                      <a:pt x="27254" y="5055"/>
                    </a:moveTo>
                    <a:lnTo>
                      <a:pt x="27254" y="5162"/>
                    </a:lnTo>
                    <a:cubicBezTo>
                      <a:pt x="27016" y="5233"/>
                      <a:pt x="26742" y="5567"/>
                      <a:pt x="26516" y="5888"/>
                    </a:cubicBezTo>
                    <a:lnTo>
                      <a:pt x="26492" y="5888"/>
                    </a:lnTo>
                    <a:cubicBezTo>
                      <a:pt x="26373" y="5745"/>
                      <a:pt x="26242" y="5626"/>
                      <a:pt x="26123" y="5531"/>
                    </a:cubicBezTo>
                    <a:cubicBezTo>
                      <a:pt x="26278" y="5448"/>
                      <a:pt x="26420" y="5341"/>
                      <a:pt x="26551" y="5233"/>
                    </a:cubicBezTo>
                    <a:cubicBezTo>
                      <a:pt x="26694" y="5222"/>
                      <a:pt x="26789" y="5174"/>
                      <a:pt x="26885" y="5126"/>
                    </a:cubicBezTo>
                    <a:cubicBezTo>
                      <a:pt x="27028" y="5126"/>
                      <a:pt x="27147" y="5114"/>
                      <a:pt x="27254" y="5055"/>
                    </a:cubicBezTo>
                    <a:close/>
                    <a:moveTo>
                      <a:pt x="35981" y="5757"/>
                    </a:moveTo>
                    <a:cubicBezTo>
                      <a:pt x="36005" y="5817"/>
                      <a:pt x="36041" y="5876"/>
                      <a:pt x="36076" y="5936"/>
                    </a:cubicBezTo>
                    <a:lnTo>
                      <a:pt x="35838" y="5936"/>
                    </a:lnTo>
                    <a:cubicBezTo>
                      <a:pt x="35826" y="5900"/>
                      <a:pt x="35814" y="5864"/>
                      <a:pt x="35803" y="5829"/>
                    </a:cubicBezTo>
                    <a:cubicBezTo>
                      <a:pt x="35862" y="5793"/>
                      <a:pt x="35922" y="5781"/>
                      <a:pt x="35981" y="5757"/>
                    </a:cubicBezTo>
                    <a:close/>
                    <a:moveTo>
                      <a:pt x="20932" y="5984"/>
                    </a:moveTo>
                    <a:cubicBezTo>
                      <a:pt x="20955" y="5984"/>
                      <a:pt x="20979" y="5995"/>
                      <a:pt x="21003" y="5995"/>
                    </a:cubicBezTo>
                    <a:cubicBezTo>
                      <a:pt x="21003" y="6019"/>
                      <a:pt x="21015" y="6067"/>
                      <a:pt x="21015" y="6103"/>
                    </a:cubicBezTo>
                    <a:cubicBezTo>
                      <a:pt x="20955" y="6079"/>
                      <a:pt x="20896" y="6079"/>
                      <a:pt x="20836" y="6067"/>
                    </a:cubicBezTo>
                    <a:cubicBezTo>
                      <a:pt x="20884" y="6031"/>
                      <a:pt x="20920" y="6007"/>
                      <a:pt x="20932" y="5984"/>
                    </a:cubicBezTo>
                    <a:close/>
                    <a:moveTo>
                      <a:pt x="29754" y="5614"/>
                    </a:moveTo>
                    <a:cubicBezTo>
                      <a:pt x="29826" y="5650"/>
                      <a:pt x="29885" y="5662"/>
                      <a:pt x="29885" y="5662"/>
                    </a:cubicBezTo>
                    <a:lnTo>
                      <a:pt x="30028" y="5662"/>
                    </a:lnTo>
                    <a:cubicBezTo>
                      <a:pt x="30148" y="5760"/>
                      <a:pt x="30287" y="5810"/>
                      <a:pt x="30418" y="5810"/>
                    </a:cubicBezTo>
                    <a:cubicBezTo>
                      <a:pt x="30451" y="5810"/>
                      <a:pt x="30484" y="5807"/>
                      <a:pt x="30515" y="5800"/>
                    </a:cubicBezTo>
                    <a:lnTo>
                      <a:pt x="30515" y="5800"/>
                    </a:lnTo>
                    <a:cubicBezTo>
                      <a:pt x="30479" y="5823"/>
                      <a:pt x="30447" y="5848"/>
                      <a:pt x="30421" y="5876"/>
                    </a:cubicBezTo>
                    <a:cubicBezTo>
                      <a:pt x="30409" y="5888"/>
                      <a:pt x="30397" y="5900"/>
                      <a:pt x="30385" y="5936"/>
                    </a:cubicBezTo>
                    <a:cubicBezTo>
                      <a:pt x="30242" y="5829"/>
                      <a:pt x="30099" y="5769"/>
                      <a:pt x="29992" y="5734"/>
                    </a:cubicBezTo>
                    <a:cubicBezTo>
                      <a:pt x="29992" y="5734"/>
                      <a:pt x="29909" y="5924"/>
                      <a:pt x="29980" y="6174"/>
                    </a:cubicBezTo>
                    <a:cubicBezTo>
                      <a:pt x="29853" y="6141"/>
                      <a:pt x="29737" y="6126"/>
                      <a:pt x="29630" y="6126"/>
                    </a:cubicBezTo>
                    <a:cubicBezTo>
                      <a:pt x="29547" y="6126"/>
                      <a:pt x="29470" y="6135"/>
                      <a:pt x="29397" y="6150"/>
                    </a:cubicBezTo>
                    <a:cubicBezTo>
                      <a:pt x="29397" y="6115"/>
                      <a:pt x="29385" y="6007"/>
                      <a:pt x="29373" y="5876"/>
                    </a:cubicBezTo>
                    <a:cubicBezTo>
                      <a:pt x="29504" y="5793"/>
                      <a:pt x="29623" y="5710"/>
                      <a:pt x="29754" y="5614"/>
                    </a:cubicBezTo>
                    <a:close/>
                    <a:moveTo>
                      <a:pt x="34981" y="5948"/>
                    </a:moveTo>
                    <a:cubicBezTo>
                      <a:pt x="35005" y="5948"/>
                      <a:pt x="35041" y="5960"/>
                      <a:pt x="35064" y="5960"/>
                    </a:cubicBezTo>
                    <a:lnTo>
                      <a:pt x="35243" y="5960"/>
                    </a:lnTo>
                    <a:cubicBezTo>
                      <a:pt x="35326" y="6019"/>
                      <a:pt x="35398" y="6079"/>
                      <a:pt x="35469" y="6115"/>
                    </a:cubicBezTo>
                    <a:cubicBezTo>
                      <a:pt x="35457" y="6126"/>
                      <a:pt x="35445" y="6162"/>
                      <a:pt x="35422" y="6174"/>
                    </a:cubicBezTo>
                    <a:cubicBezTo>
                      <a:pt x="35291" y="6103"/>
                      <a:pt x="35124" y="6043"/>
                      <a:pt x="34969" y="5995"/>
                    </a:cubicBezTo>
                    <a:cubicBezTo>
                      <a:pt x="34981" y="5984"/>
                      <a:pt x="34981" y="5960"/>
                      <a:pt x="34981" y="5948"/>
                    </a:cubicBezTo>
                    <a:close/>
                    <a:moveTo>
                      <a:pt x="25420" y="6079"/>
                    </a:moveTo>
                    <a:cubicBezTo>
                      <a:pt x="25480" y="6103"/>
                      <a:pt x="25539" y="6115"/>
                      <a:pt x="25623" y="6126"/>
                    </a:cubicBezTo>
                    <a:cubicBezTo>
                      <a:pt x="25646" y="6138"/>
                      <a:pt x="25658" y="6162"/>
                      <a:pt x="25694" y="6174"/>
                    </a:cubicBezTo>
                    <a:cubicBezTo>
                      <a:pt x="25682" y="6198"/>
                      <a:pt x="25658" y="6210"/>
                      <a:pt x="25646" y="6245"/>
                    </a:cubicBezTo>
                    <a:cubicBezTo>
                      <a:pt x="25614" y="6237"/>
                      <a:pt x="25586" y="6223"/>
                      <a:pt x="25561" y="6223"/>
                    </a:cubicBezTo>
                    <a:cubicBezTo>
                      <a:pt x="25550" y="6223"/>
                      <a:pt x="25538" y="6226"/>
                      <a:pt x="25527" y="6234"/>
                    </a:cubicBezTo>
                    <a:cubicBezTo>
                      <a:pt x="25504" y="6210"/>
                      <a:pt x="25456" y="6210"/>
                      <a:pt x="25420" y="6198"/>
                    </a:cubicBezTo>
                    <a:lnTo>
                      <a:pt x="25420" y="6079"/>
                    </a:lnTo>
                    <a:close/>
                    <a:moveTo>
                      <a:pt x="28480" y="5984"/>
                    </a:moveTo>
                    <a:lnTo>
                      <a:pt x="28552" y="6055"/>
                    </a:lnTo>
                    <a:cubicBezTo>
                      <a:pt x="28601" y="6090"/>
                      <a:pt x="28664" y="6106"/>
                      <a:pt x="28735" y="6106"/>
                    </a:cubicBezTo>
                    <a:cubicBezTo>
                      <a:pt x="28834" y="6106"/>
                      <a:pt x="28951" y="6075"/>
                      <a:pt x="29075" y="6019"/>
                    </a:cubicBezTo>
                    <a:cubicBezTo>
                      <a:pt x="29087" y="6031"/>
                      <a:pt x="29099" y="6031"/>
                      <a:pt x="29111" y="6055"/>
                    </a:cubicBezTo>
                    <a:cubicBezTo>
                      <a:pt x="29111" y="6091"/>
                      <a:pt x="29099" y="6174"/>
                      <a:pt x="29099" y="6257"/>
                    </a:cubicBezTo>
                    <a:cubicBezTo>
                      <a:pt x="29087" y="6257"/>
                      <a:pt x="29087" y="6281"/>
                      <a:pt x="29075" y="6281"/>
                    </a:cubicBezTo>
                    <a:cubicBezTo>
                      <a:pt x="28873" y="6174"/>
                      <a:pt x="28635" y="6091"/>
                      <a:pt x="28433" y="6055"/>
                    </a:cubicBezTo>
                    <a:cubicBezTo>
                      <a:pt x="28444" y="6031"/>
                      <a:pt x="28456" y="6007"/>
                      <a:pt x="28456" y="5995"/>
                    </a:cubicBezTo>
                    <a:lnTo>
                      <a:pt x="28480" y="5984"/>
                    </a:lnTo>
                    <a:close/>
                    <a:moveTo>
                      <a:pt x="6311" y="6079"/>
                    </a:moveTo>
                    <a:lnTo>
                      <a:pt x="6311" y="6234"/>
                    </a:lnTo>
                    <a:cubicBezTo>
                      <a:pt x="6299" y="6281"/>
                      <a:pt x="6287" y="6305"/>
                      <a:pt x="6275" y="6353"/>
                    </a:cubicBezTo>
                    <a:cubicBezTo>
                      <a:pt x="6227" y="6388"/>
                      <a:pt x="6180" y="6424"/>
                      <a:pt x="6132" y="6460"/>
                    </a:cubicBezTo>
                    <a:cubicBezTo>
                      <a:pt x="6215" y="6376"/>
                      <a:pt x="6287" y="6234"/>
                      <a:pt x="6311" y="6079"/>
                    </a:cubicBezTo>
                    <a:close/>
                    <a:moveTo>
                      <a:pt x="34910" y="6496"/>
                    </a:moveTo>
                    <a:cubicBezTo>
                      <a:pt x="34921" y="6519"/>
                      <a:pt x="34933" y="6519"/>
                      <a:pt x="34933" y="6531"/>
                    </a:cubicBezTo>
                    <a:lnTo>
                      <a:pt x="34886" y="6531"/>
                    </a:lnTo>
                    <a:cubicBezTo>
                      <a:pt x="34910" y="6519"/>
                      <a:pt x="34910" y="6496"/>
                      <a:pt x="34910" y="6496"/>
                    </a:cubicBezTo>
                    <a:close/>
                    <a:moveTo>
                      <a:pt x="18634" y="5364"/>
                    </a:moveTo>
                    <a:cubicBezTo>
                      <a:pt x="18669" y="5424"/>
                      <a:pt x="18717" y="5519"/>
                      <a:pt x="18753" y="5591"/>
                    </a:cubicBezTo>
                    <a:cubicBezTo>
                      <a:pt x="18717" y="5638"/>
                      <a:pt x="18669" y="5698"/>
                      <a:pt x="18610" y="5769"/>
                    </a:cubicBezTo>
                    <a:cubicBezTo>
                      <a:pt x="18567" y="5754"/>
                      <a:pt x="18504" y="5741"/>
                      <a:pt x="18427" y="5741"/>
                    </a:cubicBezTo>
                    <a:cubicBezTo>
                      <a:pt x="18271" y="5741"/>
                      <a:pt x="18060" y="5795"/>
                      <a:pt x="17860" y="5995"/>
                    </a:cubicBezTo>
                    <a:cubicBezTo>
                      <a:pt x="17717" y="6138"/>
                      <a:pt x="17645" y="6365"/>
                      <a:pt x="17610" y="6591"/>
                    </a:cubicBezTo>
                    <a:cubicBezTo>
                      <a:pt x="17431" y="6353"/>
                      <a:pt x="17169" y="6138"/>
                      <a:pt x="17050" y="6067"/>
                    </a:cubicBezTo>
                    <a:cubicBezTo>
                      <a:pt x="17110" y="5948"/>
                      <a:pt x="17145" y="5805"/>
                      <a:pt x="17193" y="5626"/>
                    </a:cubicBezTo>
                    <a:cubicBezTo>
                      <a:pt x="17396" y="5731"/>
                      <a:pt x="17593" y="5775"/>
                      <a:pt x="17765" y="5775"/>
                    </a:cubicBezTo>
                    <a:cubicBezTo>
                      <a:pt x="17906" y="5775"/>
                      <a:pt x="18032" y="5746"/>
                      <a:pt x="18134" y="5698"/>
                    </a:cubicBezTo>
                    <a:cubicBezTo>
                      <a:pt x="18165" y="5709"/>
                      <a:pt x="18195" y="5713"/>
                      <a:pt x="18224" y="5713"/>
                    </a:cubicBezTo>
                    <a:cubicBezTo>
                      <a:pt x="18352" y="5713"/>
                      <a:pt x="18455" y="5626"/>
                      <a:pt x="18455" y="5626"/>
                    </a:cubicBezTo>
                    <a:cubicBezTo>
                      <a:pt x="18538" y="5567"/>
                      <a:pt x="18598" y="5472"/>
                      <a:pt x="18634" y="5364"/>
                    </a:cubicBezTo>
                    <a:close/>
                    <a:moveTo>
                      <a:pt x="21110" y="6436"/>
                    </a:moveTo>
                    <a:cubicBezTo>
                      <a:pt x="21122" y="6484"/>
                      <a:pt x="21122" y="6531"/>
                      <a:pt x="21134" y="6579"/>
                    </a:cubicBezTo>
                    <a:cubicBezTo>
                      <a:pt x="21122" y="6591"/>
                      <a:pt x="21122" y="6603"/>
                      <a:pt x="21110" y="6615"/>
                    </a:cubicBezTo>
                    <a:cubicBezTo>
                      <a:pt x="21098" y="6555"/>
                      <a:pt x="21074" y="6519"/>
                      <a:pt x="21074" y="6484"/>
                    </a:cubicBezTo>
                    <a:lnTo>
                      <a:pt x="21063" y="6472"/>
                    </a:lnTo>
                    <a:cubicBezTo>
                      <a:pt x="21074" y="6460"/>
                      <a:pt x="21098" y="6460"/>
                      <a:pt x="21110" y="6436"/>
                    </a:cubicBezTo>
                    <a:close/>
                    <a:moveTo>
                      <a:pt x="18955" y="5841"/>
                    </a:moveTo>
                    <a:cubicBezTo>
                      <a:pt x="19110" y="6019"/>
                      <a:pt x="19348" y="6186"/>
                      <a:pt x="19681" y="6198"/>
                    </a:cubicBezTo>
                    <a:cubicBezTo>
                      <a:pt x="19646" y="6222"/>
                      <a:pt x="19622" y="6222"/>
                      <a:pt x="19610" y="6234"/>
                    </a:cubicBezTo>
                    <a:cubicBezTo>
                      <a:pt x="19610" y="6234"/>
                      <a:pt x="19515" y="6257"/>
                      <a:pt x="19467" y="6317"/>
                    </a:cubicBezTo>
                    <a:cubicBezTo>
                      <a:pt x="19431" y="6341"/>
                      <a:pt x="19384" y="6365"/>
                      <a:pt x="19324" y="6400"/>
                    </a:cubicBezTo>
                    <a:cubicBezTo>
                      <a:pt x="19208" y="6348"/>
                      <a:pt x="19109" y="6318"/>
                      <a:pt x="19049" y="6318"/>
                    </a:cubicBezTo>
                    <a:cubicBezTo>
                      <a:pt x="18986" y="6318"/>
                      <a:pt x="18966" y="6351"/>
                      <a:pt x="19015" y="6424"/>
                    </a:cubicBezTo>
                    <a:cubicBezTo>
                      <a:pt x="19027" y="6436"/>
                      <a:pt x="19039" y="6484"/>
                      <a:pt x="19074" y="6543"/>
                    </a:cubicBezTo>
                    <a:cubicBezTo>
                      <a:pt x="19015" y="6591"/>
                      <a:pt x="18955" y="6615"/>
                      <a:pt x="18896" y="6662"/>
                    </a:cubicBezTo>
                    <a:cubicBezTo>
                      <a:pt x="18896" y="6662"/>
                      <a:pt x="18896" y="6674"/>
                      <a:pt x="18908" y="6698"/>
                    </a:cubicBezTo>
                    <a:cubicBezTo>
                      <a:pt x="18800" y="6662"/>
                      <a:pt x="18693" y="6662"/>
                      <a:pt x="18610" y="6650"/>
                    </a:cubicBezTo>
                    <a:cubicBezTo>
                      <a:pt x="18788" y="6376"/>
                      <a:pt x="18896" y="6079"/>
                      <a:pt x="18955" y="5841"/>
                    </a:cubicBezTo>
                    <a:close/>
                    <a:moveTo>
                      <a:pt x="6037" y="4412"/>
                    </a:moveTo>
                    <a:cubicBezTo>
                      <a:pt x="6275" y="4781"/>
                      <a:pt x="6537" y="5055"/>
                      <a:pt x="6787" y="5079"/>
                    </a:cubicBezTo>
                    <a:cubicBezTo>
                      <a:pt x="6835" y="5174"/>
                      <a:pt x="6894" y="5257"/>
                      <a:pt x="6942" y="5341"/>
                    </a:cubicBezTo>
                    <a:cubicBezTo>
                      <a:pt x="6823" y="5483"/>
                      <a:pt x="6668" y="5662"/>
                      <a:pt x="6549" y="5841"/>
                    </a:cubicBezTo>
                    <a:cubicBezTo>
                      <a:pt x="6430" y="5722"/>
                      <a:pt x="6358" y="5662"/>
                      <a:pt x="6358" y="5662"/>
                    </a:cubicBezTo>
                    <a:cubicBezTo>
                      <a:pt x="6358" y="5662"/>
                      <a:pt x="6358" y="5674"/>
                      <a:pt x="6346" y="5710"/>
                    </a:cubicBezTo>
                    <a:cubicBezTo>
                      <a:pt x="6335" y="5591"/>
                      <a:pt x="6299" y="5460"/>
                      <a:pt x="6227" y="5317"/>
                    </a:cubicBezTo>
                    <a:lnTo>
                      <a:pt x="5882" y="4698"/>
                    </a:lnTo>
                    <a:lnTo>
                      <a:pt x="5882" y="4698"/>
                    </a:lnTo>
                    <a:cubicBezTo>
                      <a:pt x="5465" y="5543"/>
                      <a:pt x="5858" y="6424"/>
                      <a:pt x="5942" y="6531"/>
                    </a:cubicBezTo>
                    <a:cubicBezTo>
                      <a:pt x="5942" y="6543"/>
                      <a:pt x="5930" y="6567"/>
                      <a:pt x="5930" y="6591"/>
                    </a:cubicBezTo>
                    <a:cubicBezTo>
                      <a:pt x="5652" y="6754"/>
                      <a:pt x="5474" y="6785"/>
                      <a:pt x="5391" y="6785"/>
                    </a:cubicBezTo>
                    <a:cubicBezTo>
                      <a:pt x="5370" y="6785"/>
                      <a:pt x="5356" y="6784"/>
                      <a:pt x="5346" y="6781"/>
                    </a:cubicBezTo>
                    <a:cubicBezTo>
                      <a:pt x="5358" y="6769"/>
                      <a:pt x="5382" y="6746"/>
                      <a:pt x="5382" y="6734"/>
                    </a:cubicBezTo>
                    <a:cubicBezTo>
                      <a:pt x="5287" y="6615"/>
                      <a:pt x="5180" y="6531"/>
                      <a:pt x="5061" y="6472"/>
                    </a:cubicBezTo>
                    <a:lnTo>
                      <a:pt x="4846" y="6198"/>
                    </a:lnTo>
                    <a:cubicBezTo>
                      <a:pt x="4799" y="6234"/>
                      <a:pt x="4751" y="6269"/>
                      <a:pt x="4703" y="6317"/>
                    </a:cubicBezTo>
                    <a:cubicBezTo>
                      <a:pt x="4644" y="6305"/>
                      <a:pt x="4584" y="6293"/>
                      <a:pt x="4513" y="6269"/>
                    </a:cubicBezTo>
                    <a:cubicBezTo>
                      <a:pt x="4525" y="6162"/>
                      <a:pt x="4513" y="6031"/>
                      <a:pt x="4465" y="5924"/>
                    </a:cubicBezTo>
                    <a:lnTo>
                      <a:pt x="4465" y="5924"/>
                    </a:lnTo>
                    <a:cubicBezTo>
                      <a:pt x="4497" y="5930"/>
                      <a:pt x="4530" y="5932"/>
                      <a:pt x="4563" y="5932"/>
                    </a:cubicBezTo>
                    <a:cubicBezTo>
                      <a:pt x="4942" y="5932"/>
                      <a:pt x="5394" y="5591"/>
                      <a:pt x="5394" y="5591"/>
                    </a:cubicBezTo>
                    <a:lnTo>
                      <a:pt x="5573" y="5341"/>
                    </a:lnTo>
                    <a:cubicBezTo>
                      <a:pt x="5573" y="5162"/>
                      <a:pt x="5406" y="4876"/>
                      <a:pt x="5239" y="4650"/>
                    </a:cubicBezTo>
                    <a:lnTo>
                      <a:pt x="5239" y="4650"/>
                    </a:lnTo>
                    <a:cubicBezTo>
                      <a:pt x="5261" y="4651"/>
                      <a:pt x="5283" y="4652"/>
                      <a:pt x="5305" y="4652"/>
                    </a:cubicBezTo>
                    <a:cubicBezTo>
                      <a:pt x="5555" y="4652"/>
                      <a:pt x="5793" y="4587"/>
                      <a:pt x="6001" y="4412"/>
                    </a:cubicBezTo>
                    <a:close/>
                    <a:moveTo>
                      <a:pt x="28230" y="6353"/>
                    </a:moveTo>
                    <a:cubicBezTo>
                      <a:pt x="28254" y="6376"/>
                      <a:pt x="28266" y="6424"/>
                      <a:pt x="28302" y="6460"/>
                    </a:cubicBezTo>
                    <a:cubicBezTo>
                      <a:pt x="28385" y="6579"/>
                      <a:pt x="28444" y="6757"/>
                      <a:pt x="28742" y="6817"/>
                    </a:cubicBezTo>
                    <a:lnTo>
                      <a:pt x="28742" y="6829"/>
                    </a:lnTo>
                    <a:cubicBezTo>
                      <a:pt x="28618" y="6809"/>
                      <a:pt x="28489" y="6800"/>
                      <a:pt x="28361" y="6800"/>
                    </a:cubicBezTo>
                    <a:cubicBezTo>
                      <a:pt x="28182" y="6800"/>
                      <a:pt x="28004" y="6818"/>
                      <a:pt x="27837" y="6853"/>
                    </a:cubicBezTo>
                    <a:cubicBezTo>
                      <a:pt x="27909" y="6817"/>
                      <a:pt x="28016" y="6710"/>
                      <a:pt x="28147" y="6496"/>
                    </a:cubicBezTo>
                    <a:cubicBezTo>
                      <a:pt x="28183" y="6436"/>
                      <a:pt x="28206" y="6400"/>
                      <a:pt x="28230" y="6353"/>
                    </a:cubicBezTo>
                    <a:close/>
                    <a:moveTo>
                      <a:pt x="21598" y="6615"/>
                    </a:moveTo>
                    <a:lnTo>
                      <a:pt x="21598" y="6615"/>
                    </a:lnTo>
                    <a:cubicBezTo>
                      <a:pt x="21706" y="6674"/>
                      <a:pt x="21848" y="6734"/>
                      <a:pt x="22003" y="6769"/>
                    </a:cubicBezTo>
                    <a:cubicBezTo>
                      <a:pt x="21944" y="6829"/>
                      <a:pt x="21896" y="6853"/>
                      <a:pt x="21848" y="6888"/>
                    </a:cubicBezTo>
                    <a:cubicBezTo>
                      <a:pt x="21813" y="6793"/>
                      <a:pt x="21717" y="6710"/>
                      <a:pt x="21610" y="6626"/>
                    </a:cubicBezTo>
                    <a:lnTo>
                      <a:pt x="21598" y="6615"/>
                    </a:lnTo>
                    <a:close/>
                    <a:moveTo>
                      <a:pt x="3310" y="6793"/>
                    </a:moveTo>
                    <a:cubicBezTo>
                      <a:pt x="3358" y="6841"/>
                      <a:pt x="3382" y="6888"/>
                      <a:pt x="3394" y="6924"/>
                    </a:cubicBezTo>
                    <a:cubicBezTo>
                      <a:pt x="3358" y="6912"/>
                      <a:pt x="3322" y="6900"/>
                      <a:pt x="3275" y="6900"/>
                    </a:cubicBezTo>
                    <a:cubicBezTo>
                      <a:pt x="3298" y="6865"/>
                      <a:pt x="3310" y="6841"/>
                      <a:pt x="3310" y="6793"/>
                    </a:cubicBezTo>
                    <a:close/>
                    <a:moveTo>
                      <a:pt x="27718" y="6245"/>
                    </a:moveTo>
                    <a:cubicBezTo>
                      <a:pt x="27682" y="6531"/>
                      <a:pt x="27730" y="6793"/>
                      <a:pt x="27730" y="6877"/>
                    </a:cubicBezTo>
                    <a:cubicBezTo>
                      <a:pt x="27587" y="6900"/>
                      <a:pt x="27444" y="6924"/>
                      <a:pt x="27385" y="6960"/>
                    </a:cubicBezTo>
                    <a:cubicBezTo>
                      <a:pt x="27182" y="6817"/>
                      <a:pt x="26968" y="6674"/>
                      <a:pt x="26778" y="6579"/>
                    </a:cubicBezTo>
                    <a:cubicBezTo>
                      <a:pt x="26849" y="6519"/>
                      <a:pt x="26932" y="6472"/>
                      <a:pt x="27004" y="6412"/>
                    </a:cubicBezTo>
                    <a:cubicBezTo>
                      <a:pt x="27159" y="6376"/>
                      <a:pt x="27313" y="6329"/>
                      <a:pt x="27432" y="6257"/>
                    </a:cubicBezTo>
                    <a:cubicBezTo>
                      <a:pt x="27528" y="6257"/>
                      <a:pt x="27611" y="6245"/>
                      <a:pt x="27718" y="6245"/>
                    </a:cubicBezTo>
                    <a:close/>
                    <a:moveTo>
                      <a:pt x="30754" y="6984"/>
                    </a:moveTo>
                    <a:cubicBezTo>
                      <a:pt x="30742" y="6996"/>
                      <a:pt x="30742" y="7007"/>
                      <a:pt x="30719" y="7007"/>
                    </a:cubicBezTo>
                    <a:cubicBezTo>
                      <a:pt x="30730" y="6984"/>
                      <a:pt x="30730" y="6984"/>
                      <a:pt x="30754" y="6984"/>
                    </a:cubicBezTo>
                    <a:close/>
                    <a:moveTo>
                      <a:pt x="24980" y="6674"/>
                    </a:moveTo>
                    <a:cubicBezTo>
                      <a:pt x="25063" y="6781"/>
                      <a:pt x="25135" y="6877"/>
                      <a:pt x="25230" y="6912"/>
                    </a:cubicBezTo>
                    <a:cubicBezTo>
                      <a:pt x="25063" y="6960"/>
                      <a:pt x="24884" y="7031"/>
                      <a:pt x="24706" y="7115"/>
                    </a:cubicBezTo>
                    <a:cubicBezTo>
                      <a:pt x="24789" y="6888"/>
                      <a:pt x="24658" y="6769"/>
                      <a:pt x="24658" y="6769"/>
                    </a:cubicBezTo>
                    <a:lnTo>
                      <a:pt x="24634" y="6710"/>
                    </a:lnTo>
                    <a:lnTo>
                      <a:pt x="24634" y="6710"/>
                    </a:lnTo>
                    <a:cubicBezTo>
                      <a:pt x="24667" y="6713"/>
                      <a:pt x="24698" y="6714"/>
                      <a:pt x="24729" y="6714"/>
                    </a:cubicBezTo>
                    <a:cubicBezTo>
                      <a:pt x="24819" y="6714"/>
                      <a:pt x="24899" y="6701"/>
                      <a:pt x="24980" y="6674"/>
                    </a:cubicBezTo>
                    <a:close/>
                    <a:moveTo>
                      <a:pt x="35374" y="6626"/>
                    </a:moveTo>
                    <a:cubicBezTo>
                      <a:pt x="35398" y="6710"/>
                      <a:pt x="35422" y="6781"/>
                      <a:pt x="35469" y="6865"/>
                    </a:cubicBezTo>
                    <a:cubicBezTo>
                      <a:pt x="35493" y="6924"/>
                      <a:pt x="35541" y="6984"/>
                      <a:pt x="35588" y="7043"/>
                    </a:cubicBezTo>
                    <a:cubicBezTo>
                      <a:pt x="35493" y="7067"/>
                      <a:pt x="35422" y="7103"/>
                      <a:pt x="35350" y="7162"/>
                    </a:cubicBezTo>
                    <a:cubicBezTo>
                      <a:pt x="35279" y="7127"/>
                      <a:pt x="35219" y="7115"/>
                      <a:pt x="35160" y="7115"/>
                    </a:cubicBezTo>
                    <a:cubicBezTo>
                      <a:pt x="35160" y="7079"/>
                      <a:pt x="35160" y="7055"/>
                      <a:pt x="35148" y="7019"/>
                    </a:cubicBezTo>
                    <a:cubicBezTo>
                      <a:pt x="35029" y="7019"/>
                      <a:pt x="34910" y="7031"/>
                      <a:pt x="34814" y="7067"/>
                    </a:cubicBezTo>
                    <a:cubicBezTo>
                      <a:pt x="34796" y="7055"/>
                      <a:pt x="34782" y="7049"/>
                      <a:pt x="34768" y="7049"/>
                    </a:cubicBezTo>
                    <a:cubicBezTo>
                      <a:pt x="34755" y="7049"/>
                      <a:pt x="34743" y="7055"/>
                      <a:pt x="34731" y="7067"/>
                    </a:cubicBezTo>
                    <a:lnTo>
                      <a:pt x="34767" y="6972"/>
                    </a:lnTo>
                    <a:cubicBezTo>
                      <a:pt x="35005" y="6900"/>
                      <a:pt x="35207" y="6793"/>
                      <a:pt x="35243" y="6650"/>
                    </a:cubicBezTo>
                    <a:cubicBezTo>
                      <a:pt x="35231" y="6650"/>
                      <a:pt x="35231" y="6626"/>
                      <a:pt x="35219" y="6626"/>
                    </a:cubicBezTo>
                    <a:close/>
                    <a:moveTo>
                      <a:pt x="39017" y="6710"/>
                    </a:moveTo>
                    <a:cubicBezTo>
                      <a:pt x="39077" y="6829"/>
                      <a:pt x="39196" y="7007"/>
                      <a:pt x="39327" y="7127"/>
                    </a:cubicBezTo>
                    <a:cubicBezTo>
                      <a:pt x="39160" y="7150"/>
                      <a:pt x="38970" y="7198"/>
                      <a:pt x="38803" y="7246"/>
                    </a:cubicBezTo>
                    <a:cubicBezTo>
                      <a:pt x="38922" y="7091"/>
                      <a:pt x="38981" y="6900"/>
                      <a:pt x="39017" y="6710"/>
                    </a:cubicBezTo>
                    <a:close/>
                    <a:moveTo>
                      <a:pt x="15121" y="6079"/>
                    </a:moveTo>
                    <a:cubicBezTo>
                      <a:pt x="15157" y="6115"/>
                      <a:pt x="15181" y="6138"/>
                      <a:pt x="15217" y="6162"/>
                    </a:cubicBezTo>
                    <a:cubicBezTo>
                      <a:pt x="15229" y="6234"/>
                      <a:pt x="15229" y="6400"/>
                      <a:pt x="15276" y="6579"/>
                    </a:cubicBezTo>
                    <a:cubicBezTo>
                      <a:pt x="15121" y="6603"/>
                      <a:pt x="14943" y="6674"/>
                      <a:pt x="14764" y="6853"/>
                    </a:cubicBezTo>
                    <a:cubicBezTo>
                      <a:pt x="14645" y="6972"/>
                      <a:pt x="14574" y="7138"/>
                      <a:pt x="14514" y="7317"/>
                    </a:cubicBezTo>
                    <a:cubicBezTo>
                      <a:pt x="14467" y="7258"/>
                      <a:pt x="14407" y="7198"/>
                      <a:pt x="14347" y="7150"/>
                    </a:cubicBezTo>
                    <a:cubicBezTo>
                      <a:pt x="14347" y="6912"/>
                      <a:pt x="14336" y="6543"/>
                      <a:pt x="14133" y="6222"/>
                    </a:cubicBezTo>
                    <a:cubicBezTo>
                      <a:pt x="14347" y="6198"/>
                      <a:pt x="14764" y="6174"/>
                      <a:pt x="15121" y="6079"/>
                    </a:cubicBezTo>
                    <a:close/>
                    <a:moveTo>
                      <a:pt x="28909" y="7138"/>
                    </a:moveTo>
                    <a:lnTo>
                      <a:pt x="28980" y="7210"/>
                    </a:lnTo>
                    <a:cubicBezTo>
                      <a:pt x="29030" y="7251"/>
                      <a:pt x="29096" y="7264"/>
                      <a:pt x="29176" y="7264"/>
                    </a:cubicBezTo>
                    <a:cubicBezTo>
                      <a:pt x="29211" y="7264"/>
                      <a:pt x="29249" y="7261"/>
                      <a:pt x="29290" y="7258"/>
                    </a:cubicBezTo>
                    <a:cubicBezTo>
                      <a:pt x="29314" y="7317"/>
                      <a:pt x="29337" y="7365"/>
                      <a:pt x="29373" y="7388"/>
                    </a:cubicBezTo>
                    <a:cubicBezTo>
                      <a:pt x="29171" y="7317"/>
                      <a:pt x="28968" y="7258"/>
                      <a:pt x="28802" y="7210"/>
                    </a:cubicBezTo>
                    <a:cubicBezTo>
                      <a:pt x="28849" y="7198"/>
                      <a:pt x="28873" y="7174"/>
                      <a:pt x="28909" y="7138"/>
                    </a:cubicBezTo>
                    <a:close/>
                    <a:moveTo>
                      <a:pt x="35112" y="7365"/>
                    </a:moveTo>
                    <a:cubicBezTo>
                      <a:pt x="35112" y="7377"/>
                      <a:pt x="35124" y="7400"/>
                      <a:pt x="35148" y="7424"/>
                    </a:cubicBezTo>
                    <a:lnTo>
                      <a:pt x="35148" y="7436"/>
                    </a:lnTo>
                    <a:lnTo>
                      <a:pt x="35100" y="7388"/>
                    </a:lnTo>
                    <a:cubicBezTo>
                      <a:pt x="35100" y="7377"/>
                      <a:pt x="35112" y="7377"/>
                      <a:pt x="35112" y="7365"/>
                    </a:cubicBezTo>
                    <a:close/>
                    <a:moveTo>
                      <a:pt x="6275" y="7198"/>
                    </a:moveTo>
                    <a:cubicBezTo>
                      <a:pt x="6300" y="7239"/>
                      <a:pt x="6336" y="7252"/>
                      <a:pt x="6375" y="7252"/>
                    </a:cubicBezTo>
                    <a:cubicBezTo>
                      <a:pt x="6393" y="7252"/>
                      <a:pt x="6411" y="7249"/>
                      <a:pt x="6430" y="7246"/>
                    </a:cubicBezTo>
                    <a:cubicBezTo>
                      <a:pt x="6466" y="7317"/>
                      <a:pt x="6477" y="7388"/>
                      <a:pt x="6525" y="7472"/>
                    </a:cubicBezTo>
                    <a:cubicBezTo>
                      <a:pt x="6466" y="7496"/>
                      <a:pt x="6394" y="7519"/>
                      <a:pt x="6335" y="7567"/>
                    </a:cubicBezTo>
                    <a:cubicBezTo>
                      <a:pt x="6311" y="7448"/>
                      <a:pt x="6287" y="7317"/>
                      <a:pt x="6275" y="7198"/>
                    </a:cubicBezTo>
                    <a:close/>
                    <a:moveTo>
                      <a:pt x="19527" y="7555"/>
                    </a:moveTo>
                    <a:cubicBezTo>
                      <a:pt x="19550" y="7555"/>
                      <a:pt x="19562" y="7555"/>
                      <a:pt x="19574" y="7567"/>
                    </a:cubicBezTo>
                    <a:cubicBezTo>
                      <a:pt x="19586" y="7591"/>
                      <a:pt x="19610" y="7603"/>
                      <a:pt x="19622" y="7627"/>
                    </a:cubicBezTo>
                    <a:cubicBezTo>
                      <a:pt x="19610" y="7650"/>
                      <a:pt x="19574" y="7662"/>
                      <a:pt x="19550" y="7674"/>
                    </a:cubicBezTo>
                    <a:cubicBezTo>
                      <a:pt x="19550" y="7627"/>
                      <a:pt x="19527" y="7603"/>
                      <a:pt x="19527" y="7555"/>
                    </a:cubicBezTo>
                    <a:close/>
                    <a:moveTo>
                      <a:pt x="21289" y="7555"/>
                    </a:moveTo>
                    <a:lnTo>
                      <a:pt x="21527" y="7591"/>
                    </a:lnTo>
                    <a:cubicBezTo>
                      <a:pt x="21539" y="7615"/>
                      <a:pt x="21539" y="7650"/>
                      <a:pt x="21551" y="7674"/>
                    </a:cubicBezTo>
                    <a:cubicBezTo>
                      <a:pt x="21420" y="7579"/>
                      <a:pt x="21289" y="7555"/>
                      <a:pt x="21289" y="7555"/>
                    </a:cubicBezTo>
                    <a:close/>
                    <a:moveTo>
                      <a:pt x="18538" y="7472"/>
                    </a:moveTo>
                    <a:cubicBezTo>
                      <a:pt x="18598" y="7484"/>
                      <a:pt x="18669" y="7496"/>
                      <a:pt x="18741" y="7508"/>
                    </a:cubicBezTo>
                    <a:cubicBezTo>
                      <a:pt x="18669" y="7543"/>
                      <a:pt x="18598" y="7603"/>
                      <a:pt x="18503" y="7686"/>
                    </a:cubicBezTo>
                    <a:cubicBezTo>
                      <a:pt x="18491" y="7674"/>
                      <a:pt x="18479" y="7674"/>
                      <a:pt x="18455" y="7674"/>
                    </a:cubicBezTo>
                    <a:cubicBezTo>
                      <a:pt x="18491" y="7579"/>
                      <a:pt x="18503" y="7519"/>
                      <a:pt x="18538" y="7472"/>
                    </a:cubicBezTo>
                    <a:close/>
                    <a:moveTo>
                      <a:pt x="16185" y="7742"/>
                    </a:moveTo>
                    <a:cubicBezTo>
                      <a:pt x="16188" y="7744"/>
                      <a:pt x="16191" y="7745"/>
                      <a:pt x="16193" y="7746"/>
                    </a:cubicBezTo>
                    <a:cubicBezTo>
                      <a:pt x="16193" y="7745"/>
                      <a:pt x="16192" y="7744"/>
                      <a:pt x="16192" y="7743"/>
                    </a:cubicBezTo>
                    <a:lnTo>
                      <a:pt x="16192" y="7743"/>
                    </a:lnTo>
                    <a:lnTo>
                      <a:pt x="16185" y="7742"/>
                    </a:lnTo>
                    <a:close/>
                    <a:moveTo>
                      <a:pt x="30397" y="7079"/>
                    </a:moveTo>
                    <a:cubicBezTo>
                      <a:pt x="30397" y="7091"/>
                      <a:pt x="30409" y="7115"/>
                      <a:pt x="30409" y="7115"/>
                    </a:cubicBezTo>
                    <a:cubicBezTo>
                      <a:pt x="30445" y="7138"/>
                      <a:pt x="30469" y="7150"/>
                      <a:pt x="30480" y="7174"/>
                    </a:cubicBezTo>
                    <a:cubicBezTo>
                      <a:pt x="30469" y="7186"/>
                      <a:pt x="30457" y="7210"/>
                      <a:pt x="30457" y="7222"/>
                    </a:cubicBezTo>
                    <a:cubicBezTo>
                      <a:pt x="30421" y="7305"/>
                      <a:pt x="30409" y="7365"/>
                      <a:pt x="30409" y="7412"/>
                    </a:cubicBezTo>
                    <a:cubicBezTo>
                      <a:pt x="30385" y="7412"/>
                      <a:pt x="30361" y="7436"/>
                      <a:pt x="30338" y="7436"/>
                    </a:cubicBezTo>
                    <a:cubicBezTo>
                      <a:pt x="30338" y="7436"/>
                      <a:pt x="30230" y="7555"/>
                      <a:pt x="30147" y="7853"/>
                    </a:cubicBezTo>
                    <a:lnTo>
                      <a:pt x="30123" y="7817"/>
                    </a:lnTo>
                    <a:cubicBezTo>
                      <a:pt x="30028" y="7674"/>
                      <a:pt x="29921" y="7519"/>
                      <a:pt x="29814" y="7412"/>
                    </a:cubicBezTo>
                    <a:lnTo>
                      <a:pt x="29861" y="7317"/>
                    </a:lnTo>
                    <a:cubicBezTo>
                      <a:pt x="29992" y="7305"/>
                      <a:pt x="30207" y="7210"/>
                      <a:pt x="30397" y="7079"/>
                    </a:cubicBezTo>
                    <a:close/>
                    <a:moveTo>
                      <a:pt x="13300" y="7210"/>
                    </a:moveTo>
                    <a:lnTo>
                      <a:pt x="13300" y="7210"/>
                    </a:lnTo>
                    <a:cubicBezTo>
                      <a:pt x="13443" y="7258"/>
                      <a:pt x="13562" y="7269"/>
                      <a:pt x="13633" y="7293"/>
                    </a:cubicBezTo>
                    <a:cubicBezTo>
                      <a:pt x="13633" y="7293"/>
                      <a:pt x="13648" y="7295"/>
                      <a:pt x="13671" y="7295"/>
                    </a:cubicBezTo>
                    <a:cubicBezTo>
                      <a:pt x="13705" y="7295"/>
                      <a:pt x="13757" y="7291"/>
                      <a:pt x="13800" y="7269"/>
                    </a:cubicBezTo>
                    <a:cubicBezTo>
                      <a:pt x="13859" y="7472"/>
                      <a:pt x="13966" y="7674"/>
                      <a:pt x="14062" y="7865"/>
                    </a:cubicBezTo>
                    <a:cubicBezTo>
                      <a:pt x="13895" y="7734"/>
                      <a:pt x="13657" y="7627"/>
                      <a:pt x="13395" y="7555"/>
                    </a:cubicBezTo>
                    <a:cubicBezTo>
                      <a:pt x="13371" y="7436"/>
                      <a:pt x="13335" y="7317"/>
                      <a:pt x="13300" y="7210"/>
                    </a:cubicBezTo>
                    <a:close/>
                    <a:moveTo>
                      <a:pt x="21813" y="7627"/>
                    </a:moveTo>
                    <a:cubicBezTo>
                      <a:pt x="21813" y="7674"/>
                      <a:pt x="21813" y="7734"/>
                      <a:pt x="21825" y="7793"/>
                    </a:cubicBezTo>
                    <a:lnTo>
                      <a:pt x="21825" y="7900"/>
                    </a:lnTo>
                    <a:cubicBezTo>
                      <a:pt x="21789" y="7889"/>
                      <a:pt x="21765" y="7865"/>
                      <a:pt x="21753" y="7865"/>
                    </a:cubicBezTo>
                    <a:cubicBezTo>
                      <a:pt x="21717" y="7841"/>
                      <a:pt x="21706" y="7805"/>
                      <a:pt x="21670" y="7793"/>
                    </a:cubicBezTo>
                    <a:cubicBezTo>
                      <a:pt x="21729" y="7746"/>
                      <a:pt x="21765" y="7686"/>
                      <a:pt x="21813" y="7627"/>
                    </a:cubicBezTo>
                    <a:close/>
                    <a:moveTo>
                      <a:pt x="26909" y="7317"/>
                    </a:moveTo>
                    <a:cubicBezTo>
                      <a:pt x="27045" y="7397"/>
                      <a:pt x="27203" y="7478"/>
                      <a:pt x="27390" y="7478"/>
                    </a:cubicBezTo>
                    <a:cubicBezTo>
                      <a:pt x="27481" y="7478"/>
                      <a:pt x="27578" y="7459"/>
                      <a:pt x="27682" y="7412"/>
                    </a:cubicBezTo>
                    <a:lnTo>
                      <a:pt x="27682" y="7412"/>
                    </a:lnTo>
                    <a:cubicBezTo>
                      <a:pt x="27563" y="7555"/>
                      <a:pt x="27468" y="7722"/>
                      <a:pt x="27409" y="7841"/>
                    </a:cubicBezTo>
                    <a:cubicBezTo>
                      <a:pt x="27142" y="7673"/>
                      <a:pt x="26884" y="7569"/>
                      <a:pt x="26768" y="7569"/>
                    </a:cubicBezTo>
                    <a:cubicBezTo>
                      <a:pt x="26703" y="7569"/>
                      <a:pt x="26683" y="7602"/>
                      <a:pt x="26730" y="7674"/>
                    </a:cubicBezTo>
                    <a:cubicBezTo>
                      <a:pt x="26742" y="7710"/>
                      <a:pt x="26778" y="7781"/>
                      <a:pt x="26825" y="7865"/>
                    </a:cubicBezTo>
                    <a:cubicBezTo>
                      <a:pt x="26730" y="7877"/>
                      <a:pt x="26647" y="7912"/>
                      <a:pt x="26551" y="7960"/>
                    </a:cubicBezTo>
                    <a:cubicBezTo>
                      <a:pt x="26480" y="7805"/>
                      <a:pt x="26397" y="7674"/>
                      <a:pt x="26289" y="7567"/>
                    </a:cubicBezTo>
                    <a:cubicBezTo>
                      <a:pt x="26289" y="7508"/>
                      <a:pt x="26278" y="7424"/>
                      <a:pt x="26254" y="7329"/>
                    </a:cubicBezTo>
                    <a:lnTo>
                      <a:pt x="26254" y="7329"/>
                    </a:lnTo>
                    <a:cubicBezTo>
                      <a:pt x="26328" y="7336"/>
                      <a:pt x="26401" y="7339"/>
                      <a:pt x="26473" y="7339"/>
                    </a:cubicBezTo>
                    <a:cubicBezTo>
                      <a:pt x="26634" y="7339"/>
                      <a:pt x="26785" y="7325"/>
                      <a:pt x="26909" y="7317"/>
                    </a:cubicBezTo>
                    <a:close/>
                    <a:moveTo>
                      <a:pt x="22622" y="5424"/>
                    </a:moveTo>
                    <a:cubicBezTo>
                      <a:pt x="22682" y="5507"/>
                      <a:pt x="22741" y="5579"/>
                      <a:pt x="22825" y="5638"/>
                    </a:cubicBezTo>
                    <a:cubicBezTo>
                      <a:pt x="22646" y="5722"/>
                      <a:pt x="22468" y="5817"/>
                      <a:pt x="22325" y="5876"/>
                    </a:cubicBezTo>
                    <a:cubicBezTo>
                      <a:pt x="22491" y="6019"/>
                      <a:pt x="22646" y="6126"/>
                      <a:pt x="22789" y="6222"/>
                    </a:cubicBezTo>
                    <a:cubicBezTo>
                      <a:pt x="22801" y="6245"/>
                      <a:pt x="22837" y="6281"/>
                      <a:pt x="22849" y="6293"/>
                    </a:cubicBezTo>
                    <a:cubicBezTo>
                      <a:pt x="22825" y="6329"/>
                      <a:pt x="22706" y="6531"/>
                      <a:pt x="22622" y="6757"/>
                    </a:cubicBezTo>
                    <a:cubicBezTo>
                      <a:pt x="22539" y="6793"/>
                      <a:pt x="22491" y="6829"/>
                      <a:pt x="22468" y="6841"/>
                    </a:cubicBezTo>
                    <a:cubicBezTo>
                      <a:pt x="22503" y="6877"/>
                      <a:pt x="22539" y="6888"/>
                      <a:pt x="22587" y="6912"/>
                    </a:cubicBezTo>
                    <a:cubicBezTo>
                      <a:pt x="22551" y="7067"/>
                      <a:pt x="22551" y="7198"/>
                      <a:pt x="22622" y="7305"/>
                    </a:cubicBezTo>
                    <a:cubicBezTo>
                      <a:pt x="22659" y="7352"/>
                      <a:pt x="22709" y="7372"/>
                      <a:pt x="22771" y="7372"/>
                    </a:cubicBezTo>
                    <a:cubicBezTo>
                      <a:pt x="22851" y="7372"/>
                      <a:pt x="22949" y="7340"/>
                      <a:pt x="23063" y="7293"/>
                    </a:cubicBezTo>
                    <a:cubicBezTo>
                      <a:pt x="23122" y="7329"/>
                      <a:pt x="23182" y="7365"/>
                      <a:pt x="23218" y="7388"/>
                    </a:cubicBezTo>
                    <a:cubicBezTo>
                      <a:pt x="23241" y="7424"/>
                      <a:pt x="23265" y="7448"/>
                      <a:pt x="23277" y="7472"/>
                    </a:cubicBezTo>
                    <a:cubicBezTo>
                      <a:pt x="23253" y="7508"/>
                      <a:pt x="23134" y="7710"/>
                      <a:pt x="23063" y="7924"/>
                    </a:cubicBezTo>
                    <a:lnTo>
                      <a:pt x="22968" y="7972"/>
                    </a:lnTo>
                    <a:cubicBezTo>
                      <a:pt x="22718" y="7662"/>
                      <a:pt x="22432" y="7388"/>
                      <a:pt x="22170" y="7365"/>
                    </a:cubicBezTo>
                    <a:lnTo>
                      <a:pt x="22063" y="7365"/>
                    </a:lnTo>
                    <a:cubicBezTo>
                      <a:pt x="22146" y="7150"/>
                      <a:pt x="22146" y="6948"/>
                      <a:pt x="22075" y="6793"/>
                    </a:cubicBezTo>
                    <a:lnTo>
                      <a:pt x="22075" y="6793"/>
                    </a:lnTo>
                    <a:cubicBezTo>
                      <a:pt x="22098" y="6797"/>
                      <a:pt x="22122" y="6798"/>
                      <a:pt x="22145" y="6798"/>
                    </a:cubicBezTo>
                    <a:cubicBezTo>
                      <a:pt x="22290" y="6798"/>
                      <a:pt x="22437" y="6734"/>
                      <a:pt x="22539" y="6591"/>
                    </a:cubicBezTo>
                    <a:cubicBezTo>
                      <a:pt x="22420" y="6376"/>
                      <a:pt x="21717" y="6353"/>
                      <a:pt x="21408" y="6341"/>
                    </a:cubicBezTo>
                    <a:cubicBezTo>
                      <a:pt x="21444" y="6234"/>
                      <a:pt x="21479" y="6103"/>
                      <a:pt x="21467" y="5984"/>
                    </a:cubicBezTo>
                    <a:cubicBezTo>
                      <a:pt x="22027" y="5876"/>
                      <a:pt x="22503" y="5567"/>
                      <a:pt x="22622" y="5424"/>
                    </a:cubicBezTo>
                    <a:close/>
                    <a:moveTo>
                      <a:pt x="3906" y="7710"/>
                    </a:moveTo>
                    <a:cubicBezTo>
                      <a:pt x="3918" y="7793"/>
                      <a:pt x="3929" y="7889"/>
                      <a:pt x="3977" y="7948"/>
                    </a:cubicBezTo>
                    <a:cubicBezTo>
                      <a:pt x="4025" y="8020"/>
                      <a:pt x="4072" y="8067"/>
                      <a:pt x="4108" y="8091"/>
                    </a:cubicBezTo>
                    <a:cubicBezTo>
                      <a:pt x="4049" y="8103"/>
                      <a:pt x="3989" y="8103"/>
                      <a:pt x="3929" y="8139"/>
                    </a:cubicBezTo>
                    <a:lnTo>
                      <a:pt x="3799" y="8091"/>
                    </a:lnTo>
                    <a:cubicBezTo>
                      <a:pt x="3834" y="7972"/>
                      <a:pt x="3834" y="7865"/>
                      <a:pt x="3799" y="7781"/>
                    </a:cubicBezTo>
                    <a:lnTo>
                      <a:pt x="3799" y="7734"/>
                    </a:lnTo>
                    <a:cubicBezTo>
                      <a:pt x="3834" y="7722"/>
                      <a:pt x="3858" y="7722"/>
                      <a:pt x="3906" y="7710"/>
                    </a:cubicBezTo>
                    <a:close/>
                    <a:moveTo>
                      <a:pt x="6775" y="7865"/>
                    </a:moveTo>
                    <a:cubicBezTo>
                      <a:pt x="6775" y="7924"/>
                      <a:pt x="6787" y="7972"/>
                      <a:pt x="6787" y="8031"/>
                    </a:cubicBezTo>
                    <a:cubicBezTo>
                      <a:pt x="6763" y="8079"/>
                      <a:pt x="6716" y="8103"/>
                      <a:pt x="6692" y="8150"/>
                    </a:cubicBezTo>
                    <a:cubicBezTo>
                      <a:pt x="6727" y="8043"/>
                      <a:pt x="6763" y="7960"/>
                      <a:pt x="6775" y="7865"/>
                    </a:cubicBezTo>
                    <a:close/>
                    <a:moveTo>
                      <a:pt x="9216" y="4055"/>
                    </a:moveTo>
                    <a:cubicBezTo>
                      <a:pt x="9228" y="4138"/>
                      <a:pt x="9228" y="4221"/>
                      <a:pt x="9263" y="4317"/>
                    </a:cubicBezTo>
                    <a:lnTo>
                      <a:pt x="9442" y="4269"/>
                    </a:lnTo>
                    <a:lnTo>
                      <a:pt x="9442" y="4269"/>
                    </a:lnTo>
                    <a:cubicBezTo>
                      <a:pt x="9323" y="4579"/>
                      <a:pt x="9287" y="4936"/>
                      <a:pt x="9275" y="5245"/>
                    </a:cubicBezTo>
                    <a:cubicBezTo>
                      <a:pt x="8775" y="5293"/>
                      <a:pt x="8335" y="5781"/>
                      <a:pt x="8359" y="6115"/>
                    </a:cubicBezTo>
                    <a:cubicBezTo>
                      <a:pt x="8375" y="6369"/>
                      <a:pt x="8600" y="6408"/>
                      <a:pt x="8739" y="6408"/>
                    </a:cubicBezTo>
                    <a:cubicBezTo>
                      <a:pt x="8802" y="6408"/>
                      <a:pt x="8847" y="6400"/>
                      <a:pt x="8847" y="6400"/>
                    </a:cubicBezTo>
                    <a:cubicBezTo>
                      <a:pt x="8966" y="6317"/>
                      <a:pt x="9144" y="6126"/>
                      <a:pt x="9311" y="5924"/>
                    </a:cubicBezTo>
                    <a:cubicBezTo>
                      <a:pt x="9323" y="6019"/>
                      <a:pt x="9323" y="6103"/>
                      <a:pt x="9323" y="6103"/>
                    </a:cubicBezTo>
                    <a:cubicBezTo>
                      <a:pt x="9323" y="6103"/>
                      <a:pt x="9525" y="6079"/>
                      <a:pt x="9883" y="5603"/>
                    </a:cubicBezTo>
                    <a:cubicBezTo>
                      <a:pt x="9966" y="6067"/>
                      <a:pt x="10335" y="6412"/>
                      <a:pt x="10704" y="6543"/>
                    </a:cubicBezTo>
                    <a:cubicBezTo>
                      <a:pt x="10145" y="6615"/>
                      <a:pt x="9514" y="6877"/>
                      <a:pt x="9228" y="7079"/>
                    </a:cubicBezTo>
                    <a:cubicBezTo>
                      <a:pt x="8894" y="7127"/>
                      <a:pt x="8490" y="7615"/>
                      <a:pt x="8299" y="7948"/>
                    </a:cubicBezTo>
                    <a:cubicBezTo>
                      <a:pt x="8299" y="7948"/>
                      <a:pt x="8408" y="8102"/>
                      <a:pt x="8601" y="8102"/>
                    </a:cubicBezTo>
                    <a:cubicBezTo>
                      <a:pt x="8630" y="8102"/>
                      <a:pt x="8660" y="8099"/>
                      <a:pt x="8692" y="8091"/>
                    </a:cubicBezTo>
                    <a:cubicBezTo>
                      <a:pt x="8906" y="8043"/>
                      <a:pt x="9263" y="7924"/>
                      <a:pt x="9347" y="7412"/>
                    </a:cubicBezTo>
                    <a:cubicBezTo>
                      <a:pt x="9578" y="7637"/>
                      <a:pt x="9892" y="7722"/>
                      <a:pt x="10215" y="7722"/>
                    </a:cubicBezTo>
                    <a:cubicBezTo>
                      <a:pt x="10458" y="7722"/>
                      <a:pt x="10706" y="7674"/>
                      <a:pt x="10930" y="7603"/>
                    </a:cubicBezTo>
                    <a:cubicBezTo>
                      <a:pt x="10942" y="7603"/>
                      <a:pt x="10954" y="7615"/>
                      <a:pt x="10954" y="7615"/>
                    </a:cubicBezTo>
                    <a:lnTo>
                      <a:pt x="10918" y="7746"/>
                    </a:lnTo>
                    <a:cubicBezTo>
                      <a:pt x="10740" y="7793"/>
                      <a:pt x="10537" y="7841"/>
                      <a:pt x="10383" y="7900"/>
                    </a:cubicBezTo>
                    <a:cubicBezTo>
                      <a:pt x="10418" y="7865"/>
                      <a:pt x="10442" y="7841"/>
                      <a:pt x="10454" y="7817"/>
                    </a:cubicBezTo>
                    <a:lnTo>
                      <a:pt x="10454" y="7817"/>
                    </a:lnTo>
                    <a:cubicBezTo>
                      <a:pt x="9906" y="7912"/>
                      <a:pt x="9156" y="7972"/>
                      <a:pt x="8656" y="8270"/>
                    </a:cubicBezTo>
                    <a:cubicBezTo>
                      <a:pt x="8378" y="8022"/>
                      <a:pt x="8117" y="7856"/>
                      <a:pt x="7900" y="7856"/>
                    </a:cubicBezTo>
                    <a:cubicBezTo>
                      <a:pt x="7857" y="7856"/>
                      <a:pt x="7815" y="7863"/>
                      <a:pt x="7775" y="7877"/>
                    </a:cubicBezTo>
                    <a:cubicBezTo>
                      <a:pt x="7763" y="7877"/>
                      <a:pt x="7739" y="7900"/>
                      <a:pt x="7728" y="7900"/>
                    </a:cubicBezTo>
                    <a:cubicBezTo>
                      <a:pt x="7704" y="7841"/>
                      <a:pt x="7656" y="7781"/>
                      <a:pt x="7620" y="7722"/>
                    </a:cubicBezTo>
                    <a:lnTo>
                      <a:pt x="7716" y="7436"/>
                    </a:lnTo>
                    <a:lnTo>
                      <a:pt x="7716" y="7436"/>
                    </a:lnTo>
                    <a:cubicBezTo>
                      <a:pt x="7656" y="7448"/>
                      <a:pt x="7609" y="7472"/>
                      <a:pt x="7561" y="7496"/>
                    </a:cubicBezTo>
                    <a:cubicBezTo>
                      <a:pt x="7585" y="7460"/>
                      <a:pt x="7585" y="7436"/>
                      <a:pt x="7585" y="7436"/>
                    </a:cubicBezTo>
                    <a:cubicBezTo>
                      <a:pt x="7525" y="6984"/>
                      <a:pt x="7192" y="6507"/>
                      <a:pt x="6894" y="6174"/>
                    </a:cubicBezTo>
                    <a:cubicBezTo>
                      <a:pt x="6954" y="5888"/>
                      <a:pt x="7001" y="5603"/>
                      <a:pt x="7025" y="5412"/>
                    </a:cubicBezTo>
                    <a:cubicBezTo>
                      <a:pt x="7049" y="5436"/>
                      <a:pt x="7073" y="5472"/>
                      <a:pt x="7085" y="5483"/>
                    </a:cubicBezTo>
                    <a:lnTo>
                      <a:pt x="7085" y="5495"/>
                    </a:lnTo>
                    <a:cubicBezTo>
                      <a:pt x="7085" y="5618"/>
                      <a:pt x="7146" y="5653"/>
                      <a:pt x="7216" y="5653"/>
                    </a:cubicBezTo>
                    <a:cubicBezTo>
                      <a:pt x="7228" y="5653"/>
                      <a:pt x="7239" y="5652"/>
                      <a:pt x="7251" y="5650"/>
                    </a:cubicBezTo>
                    <a:cubicBezTo>
                      <a:pt x="7323" y="5710"/>
                      <a:pt x="7406" y="5757"/>
                      <a:pt x="7466" y="5769"/>
                    </a:cubicBezTo>
                    <a:cubicBezTo>
                      <a:pt x="7478" y="5912"/>
                      <a:pt x="7501" y="6055"/>
                      <a:pt x="7537" y="6138"/>
                    </a:cubicBezTo>
                    <a:cubicBezTo>
                      <a:pt x="7610" y="6342"/>
                      <a:pt x="7720" y="6399"/>
                      <a:pt x="7820" y="6399"/>
                    </a:cubicBezTo>
                    <a:cubicBezTo>
                      <a:pt x="7948" y="6399"/>
                      <a:pt x="8061" y="6305"/>
                      <a:pt x="8061" y="6305"/>
                    </a:cubicBezTo>
                    <a:cubicBezTo>
                      <a:pt x="8382" y="6031"/>
                      <a:pt x="8442" y="5233"/>
                      <a:pt x="8382" y="4662"/>
                    </a:cubicBezTo>
                    <a:cubicBezTo>
                      <a:pt x="8621" y="4543"/>
                      <a:pt x="8847" y="4388"/>
                      <a:pt x="8847" y="4388"/>
                    </a:cubicBezTo>
                    <a:cubicBezTo>
                      <a:pt x="8918" y="4329"/>
                      <a:pt x="8978" y="4233"/>
                      <a:pt x="9037" y="4114"/>
                    </a:cubicBezTo>
                    <a:cubicBezTo>
                      <a:pt x="9097" y="4102"/>
                      <a:pt x="9156" y="4090"/>
                      <a:pt x="9216" y="4055"/>
                    </a:cubicBezTo>
                    <a:close/>
                    <a:moveTo>
                      <a:pt x="28671" y="7269"/>
                    </a:moveTo>
                    <a:lnTo>
                      <a:pt x="28671" y="7269"/>
                    </a:lnTo>
                    <a:cubicBezTo>
                      <a:pt x="28635" y="7353"/>
                      <a:pt x="28623" y="7484"/>
                      <a:pt x="28718" y="7627"/>
                    </a:cubicBezTo>
                    <a:cubicBezTo>
                      <a:pt x="28730" y="7662"/>
                      <a:pt x="28754" y="7686"/>
                      <a:pt x="28778" y="7722"/>
                    </a:cubicBezTo>
                    <a:lnTo>
                      <a:pt x="28742" y="7746"/>
                    </a:lnTo>
                    <a:cubicBezTo>
                      <a:pt x="28635" y="7865"/>
                      <a:pt x="28683" y="7984"/>
                      <a:pt x="28742" y="8067"/>
                    </a:cubicBezTo>
                    <a:cubicBezTo>
                      <a:pt x="28623" y="8103"/>
                      <a:pt x="28504" y="8162"/>
                      <a:pt x="28397" y="8222"/>
                    </a:cubicBezTo>
                    <a:cubicBezTo>
                      <a:pt x="28397" y="8222"/>
                      <a:pt x="28361" y="8258"/>
                      <a:pt x="28313" y="8305"/>
                    </a:cubicBezTo>
                    <a:cubicBezTo>
                      <a:pt x="28230" y="8246"/>
                      <a:pt x="28147" y="8186"/>
                      <a:pt x="28063" y="8150"/>
                    </a:cubicBezTo>
                    <a:cubicBezTo>
                      <a:pt x="28242" y="7972"/>
                      <a:pt x="28385" y="7674"/>
                      <a:pt x="28385" y="7365"/>
                    </a:cubicBezTo>
                    <a:cubicBezTo>
                      <a:pt x="28492" y="7329"/>
                      <a:pt x="28575" y="7305"/>
                      <a:pt x="28671" y="7269"/>
                    </a:cubicBezTo>
                    <a:close/>
                    <a:moveTo>
                      <a:pt x="15871" y="4364"/>
                    </a:moveTo>
                    <a:cubicBezTo>
                      <a:pt x="15955" y="4388"/>
                      <a:pt x="16038" y="4400"/>
                      <a:pt x="16121" y="4400"/>
                    </a:cubicBezTo>
                    <a:cubicBezTo>
                      <a:pt x="16074" y="4995"/>
                      <a:pt x="16300" y="5483"/>
                      <a:pt x="16372" y="5579"/>
                    </a:cubicBezTo>
                    <a:cubicBezTo>
                      <a:pt x="16383" y="5590"/>
                      <a:pt x="16396" y="5595"/>
                      <a:pt x="16412" y="5595"/>
                    </a:cubicBezTo>
                    <a:cubicBezTo>
                      <a:pt x="16510" y="5595"/>
                      <a:pt x="16680" y="5376"/>
                      <a:pt x="16753" y="5067"/>
                    </a:cubicBezTo>
                    <a:cubicBezTo>
                      <a:pt x="16776" y="5091"/>
                      <a:pt x="16788" y="5102"/>
                      <a:pt x="16824" y="5102"/>
                    </a:cubicBezTo>
                    <a:cubicBezTo>
                      <a:pt x="16788" y="5162"/>
                      <a:pt x="16753" y="5233"/>
                      <a:pt x="16717" y="5293"/>
                    </a:cubicBezTo>
                    <a:cubicBezTo>
                      <a:pt x="16610" y="5531"/>
                      <a:pt x="16550" y="5769"/>
                      <a:pt x="16598" y="6007"/>
                    </a:cubicBezTo>
                    <a:cubicBezTo>
                      <a:pt x="16633" y="6237"/>
                      <a:pt x="16706" y="6310"/>
                      <a:pt x="16784" y="6310"/>
                    </a:cubicBezTo>
                    <a:cubicBezTo>
                      <a:pt x="16864" y="6310"/>
                      <a:pt x="16948" y="6234"/>
                      <a:pt x="17003" y="6174"/>
                    </a:cubicBezTo>
                    <a:cubicBezTo>
                      <a:pt x="17014" y="6388"/>
                      <a:pt x="17074" y="6853"/>
                      <a:pt x="17312" y="7138"/>
                    </a:cubicBezTo>
                    <a:cubicBezTo>
                      <a:pt x="17169" y="7031"/>
                      <a:pt x="17014" y="6960"/>
                      <a:pt x="16907" y="6924"/>
                    </a:cubicBezTo>
                    <a:lnTo>
                      <a:pt x="16907" y="6924"/>
                    </a:lnTo>
                    <a:cubicBezTo>
                      <a:pt x="16907" y="6924"/>
                      <a:pt x="16764" y="7222"/>
                      <a:pt x="16991" y="7603"/>
                    </a:cubicBezTo>
                    <a:cubicBezTo>
                      <a:pt x="17050" y="7710"/>
                      <a:pt x="17134" y="7817"/>
                      <a:pt x="17229" y="7912"/>
                    </a:cubicBezTo>
                    <a:cubicBezTo>
                      <a:pt x="17193" y="7960"/>
                      <a:pt x="17181" y="7984"/>
                      <a:pt x="17169" y="8031"/>
                    </a:cubicBezTo>
                    <a:cubicBezTo>
                      <a:pt x="17050" y="8115"/>
                      <a:pt x="16955" y="8222"/>
                      <a:pt x="16872" y="8329"/>
                    </a:cubicBezTo>
                    <a:lnTo>
                      <a:pt x="16776" y="8246"/>
                    </a:lnTo>
                    <a:cubicBezTo>
                      <a:pt x="16836" y="8139"/>
                      <a:pt x="16872" y="8020"/>
                      <a:pt x="16872" y="8020"/>
                    </a:cubicBezTo>
                    <a:cubicBezTo>
                      <a:pt x="16836" y="7710"/>
                      <a:pt x="16598" y="7377"/>
                      <a:pt x="16407" y="7138"/>
                    </a:cubicBezTo>
                    <a:cubicBezTo>
                      <a:pt x="16574" y="7031"/>
                      <a:pt x="16633" y="6531"/>
                      <a:pt x="16633" y="6531"/>
                    </a:cubicBezTo>
                    <a:cubicBezTo>
                      <a:pt x="16657" y="6293"/>
                      <a:pt x="16336" y="5805"/>
                      <a:pt x="16133" y="5603"/>
                    </a:cubicBezTo>
                    <a:cubicBezTo>
                      <a:pt x="16169" y="5472"/>
                      <a:pt x="16181" y="5353"/>
                      <a:pt x="16181" y="5353"/>
                    </a:cubicBezTo>
                    <a:cubicBezTo>
                      <a:pt x="16193" y="5162"/>
                      <a:pt x="16002" y="4805"/>
                      <a:pt x="15824" y="4579"/>
                    </a:cubicBezTo>
                    <a:cubicBezTo>
                      <a:pt x="15836" y="4507"/>
                      <a:pt x="15860" y="4448"/>
                      <a:pt x="15871" y="4364"/>
                    </a:cubicBezTo>
                    <a:close/>
                    <a:moveTo>
                      <a:pt x="2656" y="7543"/>
                    </a:moveTo>
                    <a:lnTo>
                      <a:pt x="2656" y="7543"/>
                    </a:lnTo>
                    <a:cubicBezTo>
                      <a:pt x="2727" y="7603"/>
                      <a:pt x="2834" y="7662"/>
                      <a:pt x="2929" y="7710"/>
                    </a:cubicBezTo>
                    <a:cubicBezTo>
                      <a:pt x="2989" y="7769"/>
                      <a:pt x="3037" y="7817"/>
                      <a:pt x="3096" y="7865"/>
                    </a:cubicBezTo>
                    <a:cubicBezTo>
                      <a:pt x="3084" y="7960"/>
                      <a:pt x="3060" y="8043"/>
                      <a:pt x="3037" y="8127"/>
                    </a:cubicBezTo>
                    <a:cubicBezTo>
                      <a:pt x="2965" y="8186"/>
                      <a:pt x="2906" y="8270"/>
                      <a:pt x="2906" y="8377"/>
                    </a:cubicBezTo>
                    <a:cubicBezTo>
                      <a:pt x="2858" y="8329"/>
                      <a:pt x="2798" y="8258"/>
                      <a:pt x="2739" y="8198"/>
                    </a:cubicBezTo>
                    <a:cubicBezTo>
                      <a:pt x="2727" y="8091"/>
                      <a:pt x="2727" y="7972"/>
                      <a:pt x="2715" y="7805"/>
                    </a:cubicBezTo>
                    <a:cubicBezTo>
                      <a:pt x="2691" y="7722"/>
                      <a:pt x="2679" y="7627"/>
                      <a:pt x="2656" y="7543"/>
                    </a:cubicBezTo>
                    <a:close/>
                    <a:moveTo>
                      <a:pt x="13478" y="8317"/>
                    </a:moveTo>
                    <a:cubicBezTo>
                      <a:pt x="13490" y="8317"/>
                      <a:pt x="13502" y="8329"/>
                      <a:pt x="13538" y="8329"/>
                    </a:cubicBezTo>
                    <a:cubicBezTo>
                      <a:pt x="13502" y="8365"/>
                      <a:pt x="13478" y="8401"/>
                      <a:pt x="13443" y="8460"/>
                    </a:cubicBezTo>
                    <a:cubicBezTo>
                      <a:pt x="13454" y="8424"/>
                      <a:pt x="13478" y="8365"/>
                      <a:pt x="13478" y="8317"/>
                    </a:cubicBezTo>
                    <a:close/>
                    <a:moveTo>
                      <a:pt x="3096" y="8710"/>
                    </a:moveTo>
                    <a:cubicBezTo>
                      <a:pt x="3120" y="8734"/>
                      <a:pt x="3132" y="8734"/>
                      <a:pt x="3132" y="8746"/>
                    </a:cubicBezTo>
                    <a:lnTo>
                      <a:pt x="3096" y="8746"/>
                    </a:lnTo>
                    <a:lnTo>
                      <a:pt x="3096" y="8710"/>
                    </a:lnTo>
                    <a:close/>
                    <a:moveTo>
                      <a:pt x="21217" y="8615"/>
                    </a:moveTo>
                    <a:cubicBezTo>
                      <a:pt x="21217" y="8627"/>
                      <a:pt x="21194" y="8639"/>
                      <a:pt x="21194" y="8651"/>
                    </a:cubicBezTo>
                    <a:cubicBezTo>
                      <a:pt x="21039" y="8698"/>
                      <a:pt x="20860" y="8793"/>
                      <a:pt x="20693" y="8877"/>
                    </a:cubicBezTo>
                    <a:cubicBezTo>
                      <a:pt x="20693" y="8853"/>
                      <a:pt x="20682" y="8805"/>
                      <a:pt x="20658" y="8758"/>
                    </a:cubicBezTo>
                    <a:cubicBezTo>
                      <a:pt x="20801" y="8746"/>
                      <a:pt x="20944" y="8698"/>
                      <a:pt x="21110" y="8662"/>
                    </a:cubicBezTo>
                    <a:cubicBezTo>
                      <a:pt x="21098" y="8639"/>
                      <a:pt x="21074" y="8627"/>
                      <a:pt x="21063" y="8627"/>
                    </a:cubicBezTo>
                    <a:cubicBezTo>
                      <a:pt x="21110" y="8627"/>
                      <a:pt x="21170" y="8627"/>
                      <a:pt x="21217" y="8615"/>
                    </a:cubicBezTo>
                    <a:close/>
                    <a:moveTo>
                      <a:pt x="40184" y="8281"/>
                    </a:moveTo>
                    <a:lnTo>
                      <a:pt x="40184" y="8281"/>
                    </a:lnTo>
                    <a:cubicBezTo>
                      <a:pt x="40232" y="8472"/>
                      <a:pt x="40327" y="8627"/>
                      <a:pt x="40410" y="8698"/>
                    </a:cubicBezTo>
                    <a:cubicBezTo>
                      <a:pt x="40386" y="8770"/>
                      <a:pt x="40363" y="8865"/>
                      <a:pt x="40339" y="8972"/>
                    </a:cubicBezTo>
                    <a:cubicBezTo>
                      <a:pt x="40327" y="8793"/>
                      <a:pt x="40279" y="8627"/>
                      <a:pt x="40208" y="8448"/>
                    </a:cubicBezTo>
                    <a:cubicBezTo>
                      <a:pt x="40184" y="8401"/>
                      <a:pt x="40184" y="8341"/>
                      <a:pt x="40184" y="8281"/>
                    </a:cubicBezTo>
                    <a:close/>
                    <a:moveTo>
                      <a:pt x="2120" y="8174"/>
                    </a:moveTo>
                    <a:cubicBezTo>
                      <a:pt x="2144" y="8341"/>
                      <a:pt x="2203" y="8591"/>
                      <a:pt x="2346" y="8853"/>
                    </a:cubicBezTo>
                    <a:cubicBezTo>
                      <a:pt x="2013" y="8924"/>
                      <a:pt x="1715" y="8972"/>
                      <a:pt x="1429" y="9032"/>
                    </a:cubicBezTo>
                    <a:cubicBezTo>
                      <a:pt x="1524" y="8972"/>
                      <a:pt x="1655" y="8841"/>
                      <a:pt x="1822" y="8579"/>
                    </a:cubicBezTo>
                    <a:cubicBezTo>
                      <a:pt x="1929" y="8436"/>
                      <a:pt x="2013" y="8305"/>
                      <a:pt x="2120" y="8174"/>
                    </a:cubicBezTo>
                    <a:close/>
                    <a:moveTo>
                      <a:pt x="27254" y="8281"/>
                    </a:moveTo>
                    <a:cubicBezTo>
                      <a:pt x="27413" y="8461"/>
                      <a:pt x="27637" y="8585"/>
                      <a:pt x="27953" y="8585"/>
                    </a:cubicBezTo>
                    <a:cubicBezTo>
                      <a:pt x="27993" y="8585"/>
                      <a:pt x="28033" y="8583"/>
                      <a:pt x="28075" y="8579"/>
                    </a:cubicBezTo>
                    <a:lnTo>
                      <a:pt x="28111" y="8722"/>
                    </a:lnTo>
                    <a:cubicBezTo>
                      <a:pt x="28033" y="8834"/>
                      <a:pt x="27965" y="8945"/>
                      <a:pt x="27928" y="9028"/>
                    </a:cubicBezTo>
                    <a:lnTo>
                      <a:pt x="27928" y="9028"/>
                    </a:lnTo>
                    <a:cubicBezTo>
                      <a:pt x="27926" y="9009"/>
                      <a:pt x="27924" y="8991"/>
                      <a:pt x="27921" y="8972"/>
                    </a:cubicBezTo>
                    <a:cubicBezTo>
                      <a:pt x="27848" y="8954"/>
                      <a:pt x="27772" y="8946"/>
                      <a:pt x="27693" y="8946"/>
                    </a:cubicBezTo>
                    <a:cubicBezTo>
                      <a:pt x="27511" y="8946"/>
                      <a:pt x="27317" y="8989"/>
                      <a:pt x="27135" y="9055"/>
                    </a:cubicBezTo>
                    <a:cubicBezTo>
                      <a:pt x="27075" y="8817"/>
                      <a:pt x="26980" y="8603"/>
                      <a:pt x="26909" y="8460"/>
                    </a:cubicBezTo>
                    <a:cubicBezTo>
                      <a:pt x="27028" y="8424"/>
                      <a:pt x="27147" y="8365"/>
                      <a:pt x="27254" y="8281"/>
                    </a:cubicBezTo>
                    <a:close/>
                    <a:moveTo>
                      <a:pt x="29968" y="8865"/>
                    </a:moveTo>
                    <a:cubicBezTo>
                      <a:pt x="30004" y="8924"/>
                      <a:pt x="30040" y="8972"/>
                      <a:pt x="30088" y="9032"/>
                    </a:cubicBezTo>
                    <a:cubicBezTo>
                      <a:pt x="29945" y="9043"/>
                      <a:pt x="29802" y="9067"/>
                      <a:pt x="29671" y="9103"/>
                    </a:cubicBezTo>
                    <a:cubicBezTo>
                      <a:pt x="29766" y="9008"/>
                      <a:pt x="29873" y="8936"/>
                      <a:pt x="29968" y="8865"/>
                    </a:cubicBezTo>
                    <a:close/>
                    <a:moveTo>
                      <a:pt x="22063" y="8782"/>
                    </a:moveTo>
                    <a:lnTo>
                      <a:pt x="22134" y="8793"/>
                    </a:lnTo>
                    <a:cubicBezTo>
                      <a:pt x="22182" y="8865"/>
                      <a:pt x="22229" y="8936"/>
                      <a:pt x="22265" y="8996"/>
                    </a:cubicBezTo>
                    <a:cubicBezTo>
                      <a:pt x="22265" y="9079"/>
                      <a:pt x="22289" y="9139"/>
                      <a:pt x="22289" y="9198"/>
                    </a:cubicBezTo>
                    <a:cubicBezTo>
                      <a:pt x="22241" y="9079"/>
                      <a:pt x="22170" y="8996"/>
                      <a:pt x="22075" y="8924"/>
                    </a:cubicBezTo>
                    <a:cubicBezTo>
                      <a:pt x="22075" y="8877"/>
                      <a:pt x="22063" y="8817"/>
                      <a:pt x="22063" y="8782"/>
                    </a:cubicBezTo>
                    <a:close/>
                    <a:moveTo>
                      <a:pt x="12181" y="8782"/>
                    </a:moveTo>
                    <a:cubicBezTo>
                      <a:pt x="12311" y="8924"/>
                      <a:pt x="12442" y="9079"/>
                      <a:pt x="12585" y="9163"/>
                    </a:cubicBezTo>
                    <a:cubicBezTo>
                      <a:pt x="12554" y="9161"/>
                      <a:pt x="12522" y="9161"/>
                      <a:pt x="12492" y="9161"/>
                    </a:cubicBezTo>
                    <a:cubicBezTo>
                      <a:pt x="12250" y="9161"/>
                      <a:pt x="12061" y="9198"/>
                      <a:pt x="12061" y="9198"/>
                    </a:cubicBezTo>
                    <a:cubicBezTo>
                      <a:pt x="12061" y="9198"/>
                      <a:pt x="12085" y="9258"/>
                      <a:pt x="12145" y="9329"/>
                    </a:cubicBezTo>
                    <a:cubicBezTo>
                      <a:pt x="11990" y="9329"/>
                      <a:pt x="11835" y="9341"/>
                      <a:pt x="11669" y="9353"/>
                    </a:cubicBezTo>
                    <a:cubicBezTo>
                      <a:pt x="11788" y="9163"/>
                      <a:pt x="11907" y="8996"/>
                      <a:pt x="11954" y="8817"/>
                    </a:cubicBezTo>
                    <a:cubicBezTo>
                      <a:pt x="12026" y="8805"/>
                      <a:pt x="12109" y="8805"/>
                      <a:pt x="12181" y="8782"/>
                    </a:cubicBezTo>
                    <a:close/>
                    <a:moveTo>
                      <a:pt x="41256" y="5960"/>
                    </a:moveTo>
                    <a:lnTo>
                      <a:pt x="41291" y="5995"/>
                    </a:lnTo>
                    <a:cubicBezTo>
                      <a:pt x="41494" y="6543"/>
                      <a:pt x="42006" y="7198"/>
                      <a:pt x="42006" y="7198"/>
                    </a:cubicBezTo>
                    <a:cubicBezTo>
                      <a:pt x="42160" y="7234"/>
                      <a:pt x="42405" y="7250"/>
                      <a:pt x="42666" y="7250"/>
                    </a:cubicBezTo>
                    <a:cubicBezTo>
                      <a:pt x="42747" y="7250"/>
                      <a:pt x="42829" y="7248"/>
                      <a:pt x="42911" y="7246"/>
                    </a:cubicBezTo>
                    <a:cubicBezTo>
                      <a:pt x="42994" y="7377"/>
                      <a:pt x="43673" y="7984"/>
                      <a:pt x="44625" y="8174"/>
                    </a:cubicBezTo>
                    <a:cubicBezTo>
                      <a:pt x="44482" y="8198"/>
                      <a:pt x="44399" y="8234"/>
                      <a:pt x="44399" y="8234"/>
                    </a:cubicBezTo>
                    <a:lnTo>
                      <a:pt x="44446" y="8293"/>
                    </a:lnTo>
                    <a:cubicBezTo>
                      <a:pt x="44423" y="8579"/>
                      <a:pt x="44506" y="8793"/>
                      <a:pt x="44637" y="8984"/>
                    </a:cubicBezTo>
                    <a:cubicBezTo>
                      <a:pt x="44470" y="9032"/>
                      <a:pt x="44244" y="9163"/>
                      <a:pt x="44065" y="9365"/>
                    </a:cubicBezTo>
                    <a:cubicBezTo>
                      <a:pt x="44042" y="9365"/>
                      <a:pt x="44030" y="9389"/>
                      <a:pt x="43994" y="9389"/>
                    </a:cubicBezTo>
                    <a:cubicBezTo>
                      <a:pt x="43946" y="9163"/>
                      <a:pt x="43649" y="9043"/>
                      <a:pt x="43649" y="9043"/>
                    </a:cubicBezTo>
                    <a:cubicBezTo>
                      <a:pt x="43434" y="9043"/>
                      <a:pt x="42922" y="9163"/>
                      <a:pt x="42577" y="9353"/>
                    </a:cubicBezTo>
                    <a:cubicBezTo>
                      <a:pt x="42565" y="9163"/>
                      <a:pt x="42541" y="8984"/>
                      <a:pt x="42518" y="8841"/>
                    </a:cubicBezTo>
                    <a:lnTo>
                      <a:pt x="42518" y="8841"/>
                    </a:lnTo>
                    <a:cubicBezTo>
                      <a:pt x="42526" y="8841"/>
                      <a:pt x="42534" y="8841"/>
                      <a:pt x="42542" y="8841"/>
                    </a:cubicBezTo>
                    <a:cubicBezTo>
                      <a:pt x="43438" y="8841"/>
                      <a:pt x="43649" y="8186"/>
                      <a:pt x="43649" y="8186"/>
                    </a:cubicBezTo>
                    <a:lnTo>
                      <a:pt x="43553" y="8162"/>
                    </a:lnTo>
                    <a:cubicBezTo>
                      <a:pt x="43053" y="7567"/>
                      <a:pt x="42434" y="7650"/>
                      <a:pt x="41660" y="7448"/>
                    </a:cubicBezTo>
                    <a:cubicBezTo>
                      <a:pt x="41382" y="7380"/>
                      <a:pt x="41181" y="7360"/>
                      <a:pt x="41035" y="7360"/>
                    </a:cubicBezTo>
                    <a:cubicBezTo>
                      <a:pt x="40900" y="7360"/>
                      <a:pt x="40813" y="7377"/>
                      <a:pt x="40756" y="7388"/>
                    </a:cubicBezTo>
                    <a:cubicBezTo>
                      <a:pt x="40720" y="7234"/>
                      <a:pt x="40672" y="7067"/>
                      <a:pt x="40589" y="6900"/>
                    </a:cubicBezTo>
                    <a:lnTo>
                      <a:pt x="40244" y="7531"/>
                    </a:lnTo>
                    <a:cubicBezTo>
                      <a:pt x="40172" y="7650"/>
                      <a:pt x="40136" y="7781"/>
                      <a:pt x="40124" y="7912"/>
                    </a:cubicBezTo>
                    <a:cubicBezTo>
                      <a:pt x="40124" y="7889"/>
                      <a:pt x="40113" y="7853"/>
                      <a:pt x="40113" y="7853"/>
                    </a:cubicBezTo>
                    <a:cubicBezTo>
                      <a:pt x="40113" y="7853"/>
                      <a:pt x="40041" y="7912"/>
                      <a:pt x="39922" y="8031"/>
                    </a:cubicBezTo>
                    <a:cubicBezTo>
                      <a:pt x="39803" y="7853"/>
                      <a:pt x="39660" y="7674"/>
                      <a:pt x="39529" y="7531"/>
                    </a:cubicBezTo>
                    <a:cubicBezTo>
                      <a:pt x="39589" y="7448"/>
                      <a:pt x="39636" y="7365"/>
                      <a:pt x="39684" y="7269"/>
                    </a:cubicBezTo>
                    <a:cubicBezTo>
                      <a:pt x="39934" y="7246"/>
                      <a:pt x="40208" y="6972"/>
                      <a:pt x="40434" y="6603"/>
                    </a:cubicBezTo>
                    <a:cubicBezTo>
                      <a:pt x="40458" y="6603"/>
                      <a:pt x="40482" y="6615"/>
                      <a:pt x="40505" y="6615"/>
                    </a:cubicBezTo>
                    <a:cubicBezTo>
                      <a:pt x="40520" y="6617"/>
                      <a:pt x="40534" y="6618"/>
                      <a:pt x="40548" y="6618"/>
                    </a:cubicBezTo>
                    <a:cubicBezTo>
                      <a:pt x="40785" y="6618"/>
                      <a:pt x="41031" y="6342"/>
                      <a:pt x="41256" y="5960"/>
                    </a:cubicBezTo>
                    <a:close/>
                    <a:moveTo>
                      <a:pt x="9787" y="8591"/>
                    </a:moveTo>
                    <a:cubicBezTo>
                      <a:pt x="9823" y="8639"/>
                      <a:pt x="9871" y="8686"/>
                      <a:pt x="9930" y="8710"/>
                    </a:cubicBezTo>
                    <a:cubicBezTo>
                      <a:pt x="9859" y="8865"/>
                      <a:pt x="9811" y="8996"/>
                      <a:pt x="9811" y="9127"/>
                    </a:cubicBezTo>
                    <a:lnTo>
                      <a:pt x="9811" y="9174"/>
                    </a:lnTo>
                    <a:cubicBezTo>
                      <a:pt x="9549" y="9234"/>
                      <a:pt x="9287" y="9329"/>
                      <a:pt x="9085" y="9448"/>
                    </a:cubicBezTo>
                    <a:cubicBezTo>
                      <a:pt x="8859" y="9234"/>
                      <a:pt x="8632" y="9091"/>
                      <a:pt x="8442" y="9043"/>
                    </a:cubicBezTo>
                    <a:cubicBezTo>
                      <a:pt x="8501" y="9043"/>
                      <a:pt x="8561" y="9032"/>
                      <a:pt x="8561" y="9032"/>
                    </a:cubicBezTo>
                    <a:cubicBezTo>
                      <a:pt x="8668" y="8984"/>
                      <a:pt x="8799" y="8936"/>
                      <a:pt x="8918" y="8865"/>
                    </a:cubicBezTo>
                    <a:lnTo>
                      <a:pt x="8918" y="8865"/>
                    </a:lnTo>
                    <a:cubicBezTo>
                      <a:pt x="8847" y="8948"/>
                      <a:pt x="8787" y="9055"/>
                      <a:pt x="8728" y="9127"/>
                    </a:cubicBezTo>
                    <a:cubicBezTo>
                      <a:pt x="8728" y="9127"/>
                      <a:pt x="8838" y="9292"/>
                      <a:pt x="9042" y="9292"/>
                    </a:cubicBezTo>
                    <a:cubicBezTo>
                      <a:pt x="9070" y="9292"/>
                      <a:pt x="9101" y="9289"/>
                      <a:pt x="9133" y="9282"/>
                    </a:cubicBezTo>
                    <a:cubicBezTo>
                      <a:pt x="9335" y="9234"/>
                      <a:pt x="9692" y="9115"/>
                      <a:pt x="9787" y="8591"/>
                    </a:cubicBezTo>
                    <a:close/>
                    <a:moveTo>
                      <a:pt x="29659" y="8329"/>
                    </a:moveTo>
                    <a:cubicBezTo>
                      <a:pt x="29683" y="8377"/>
                      <a:pt x="29707" y="8412"/>
                      <a:pt x="29742" y="8460"/>
                    </a:cubicBezTo>
                    <a:cubicBezTo>
                      <a:pt x="29754" y="8472"/>
                      <a:pt x="29754" y="8496"/>
                      <a:pt x="29766" y="8508"/>
                    </a:cubicBezTo>
                    <a:cubicBezTo>
                      <a:pt x="29718" y="8503"/>
                      <a:pt x="29664" y="8501"/>
                      <a:pt x="29604" y="8501"/>
                    </a:cubicBezTo>
                    <a:cubicBezTo>
                      <a:pt x="29500" y="8501"/>
                      <a:pt x="29378" y="8509"/>
                      <a:pt x="29242" y="8531"/>
                    </a:cubicBezTo>
                    <a:cubicBezTo>
                      <a:pt x="29242" y="8531"/>
                      <a:pt x="28933" y="9043"/>
                      <a:pt x="29087" y="9270"/>
                    </a:cubicBezTo>
                    <a:lnTo>
                      <a:pt x="29099" y="9270"/>
                    </a:lnTo>
                    <a:cubicBezTo>
                      <a:pt x="28992" y="9305"/>
                      <a:pt x="28921" y="9353"/>
                      <a:pt x="28849" y="9401"/>
                    </a:cubicBezTo>
                    <a:cubicBezTo>
                      <a:pt x="28849" y="9401"/>
                      <a:pt x="28814" y="9413"/>
                      <a:pt x="28790" y="9448"/>
                    </a:cubicBezTo>
                    <a:cubicBezTo>
                      <a:pt x="28778" y="9341"/>
                      <a:pt x="28778" y="9222"/>
                      <a:pt x="28754" y="9055"/>
                    </a:cubicBezTo>
                    <a:cubicBezTo>
                      <a:pt x="28754" y="9032"/>
                      <a:pt x="28742" y="8996"/>
                      <a:pt x="28742" y="8972"/>
                    </a:cubicBezTo>
                    <a:cubicBezTo>
                      <a:pt x="28802" y="8829"/>
                      <a:pt x="28825" y="8686"/>
                      <a:pt x="28825" y="8531"/>
                    </a:cubicBezTo>
                    <a:cubicBezTo>
                      <a:pt x="29123" y="8520"/>
                      <a:pt x="29409" y="8436"/>
                      <a:pt x="29659" y="8329"/>
                    </a:cubicBezTo>
                    <a:close/>
                    <a:moveTo>
                      <a:pt x="31254" y="9151"/>
                    </a:moveTo>
                    <a:lnTo>
                      <a:pt x="31254" y="9151"/>
                    </a:lnTo>
                    <a:cubicBezTo>
                      <a:pt x="31350" y="9163"/>
                      <a:pt x="31457" y="9163"/>
                      <a:pt x="31540" y="9163"/>
                    </a:cubicBezTo>
                    <a:cubicBezTo>
                      <a:pt x="31492" y="9282"/>
                      <a:pt x="31481" y="9413"/>
                      <a:pt x="31492" y="9520"/>
                    </a:cubicBezTo>
                    <a:cubicBezTo>
                      <a:pt x="31457" y="9448"/>
                      <a:pt x="31373" y="9353"/>
                      <a:pt x="31302" y="9282"/>
                    </a:cubicBezTo>
                    <a:lnTo>
                      <a:pt x="31254" y="9151"/>
                    </a:lnTo>
                    <a:close/>
                    <a:moveTo>
                      <a:pt x="22444" y="9389"/>
                    </a:moveTo>
                    <a:cubicBezTo>
                      <a:pt x="22468" y="9476"/>
                      <a:pt x="22497" y="9558"/>
                      <a:pt x="22530" y="9636"/>
                    </a:cubicBezTo>
                    <a:lnTo>
                      <a:pt x="22530" y="9636"/>
                    </a:lnTo>
                    <a:cubicBezTo>
                      <a:pt x="22503" y="9595"/>
                      <a:pt x="22464" y="9552"/>
                      <a:pt x="22420" y="9508"/>
                    </a:cubicBezTo>
                    <a:lnTo>
                      <a:pt x="22432" y="9508"/>
                    </a:lnTo>
                    <a:cubicBezTo>
                      <a:pt x="22432" y="9460"/>
                      <a:pt x="22444" y="9436"/>
                      <a:pt x="22444" y="9389"/>
                    </a:cubicBezTo>
                    <a:close/>
                    <a:moveTo>
                      <a:pt x="15901" y="7688"/>
                    </a:moveTo>
                    <a:cubicBezTo>
                      <a:pt x="15728" y="7688"/>
                      <a:pt x="15502" y="7746"/>
                      <a:pt x="15276" y="7972"/>
                    </a:cubicBezTo>
                    <a:cubicBezTo>
                      <a:pt x="14800" y="8448"/>
                      <a:pt x="14990" y="9651"/>
                      <a:pt x="14990" y="9651"/>
                    </a:cubicBezTo>
                    <a:cubicBezTo>
                      <a:pt x="14990" y="9651"/>
                      <a:pt x="15181" y="9639"/>
                      <a:pt x="15514" y="9151"/>
                    </a:cubicBezTo>
                    <a:cubicBezTo>
                      <a:pt x="15514" y="9151"/>
                      <a:pt x="15514" y="9139"/>
                      <a:pt x="15526" y="9139"/>
                    </a:cubicBezTo>
                    <a:cubicBezTo>
                      <a:pt x="15644" y="9267"/>
                      <a:pt x="15780" y="9357"/>
                      <a:pt x="15910" y="9357"/>
                    </a:cubicBezTo>
                    <a:cubicBezTo>
                      <a:pt x="15925" y="9357"/>
                      <a:pt x="15940" y="9355"/>
                      <a:pt x="15955" y="9353"/>
                    </a:cubicBezTo>
                    <a:cubicBezTo>
                      <a:pt x="16252" y="9329"/>
                      <a:pt x="16467" y="8853"/>
                      <a:pt x="16467" y="8853"/>
                    </a:cubicBezTo>
                    <a:cubicBezTo>
                      <a:pt x="16419" y="8734"/>
                      <a:pt x="16169" y="8639"/>
                      <a:pt x="15883" y="8567"/>
                    </a:cubicBezTo>
                    <a:cubicBezTo>
                      <a:pt x="16014" y="8317"/>
                      <a:pt x="16110" y="8043"/>
                      <a:pt x="16074" y="7734"/>
                    </a:cubicBezTo>
                    <a:lnTo>
                      <a:pt x="16074" y="7734"/>
                    </a:lnTo>
                    <a:lnTo>
                      <a:pt x="16185" y="7742"/>
                    </a:lnTo>
                    <a:lnTo>
                      <a:pt x="16185" y="7742"/>
                    </a:lnTo>
                    <a:cubicBezTo>
                      <a:pt x="16141" y="7724"/>
                      <a:pt x="16038" y="7688"/>
                      <a:pt x="15901" y="7688"/>
                    </a:cubicBezTo>
                    <a:close/>
                    <a:moveTo>
                      <a:pt x="40232" y="9401"/>
                    </a:moveTo>
                    <a:lnTo>
                      <a:pt x="40232" y="9401"/>
                    </a:lnTo>
                    <a:cubicBezTo>
                      <a:pt x="40196" y="9520"/>
                      <a:pt x="40184" y="9651"/>
                      <a:pt x="40172" y="9770"/>
                    </a:cubicBezTo>
                    <a:cubicBezTo>
                      <a:pt x="40113" y="9734"/>
                      <a:pt x="40053" y="9698"/>
                      <a:pt x="39982" y="9674"/>
                    </a:cubicBezTo>
                    <a:cubicBezTo>
                      <a:pt x="40005" y="9603"/>
                      <a:pt x="40041" y="9532"/>
                      <a:pt x="40065" y="9448"/>
                    </a:cubicBezTo>
                    <a:cubicBezTo>
                      <a:pt x="40087" y="9457"/>
                      <a:pt x="40109" y="9463"/>
                      <a:pt x="40130" y="9463"/>
                    </a:cubicBezTo>
                    <a:cubicBezTo>
                      <a:pt x="40166" y="9463"/>
                      <a:pt x="40201" y="9446"/>
                      <a:pt x="40232" y="9401"/>
                    </a:cubicBezTo>
                    <a:close/>
                    <a:moveTo>
                      <a:pt x="31481" y="5138"/>
                    </a:moveTo>
                    <a:cubicBezTo>
                      <a:pt x="31469" y="5162"/>
                      <a:pt x="31457" y="5174"/>
                      <a:pt x="31433" y="5198"/>
                    </a:cubicBezTo>
                    <a:cubicBezTo>
                      <a:pt x="31173" y="5559"/>
                      <a:pt x="31398" y="5612"/>
                      <a:pt x="31553" y="5612"/>
                    </a:cubicBezTo>
                    <a:cubicBezTo>
                      <a:pt x="31618" y="5612"/>
                      <a:pt x="31671" y="5603"/>
                      <a:pt x="31671" y="5603"/>
                    </a:cubicBezTo>
                    <a:lnTo>
                      <a:pt x="31897" y="5519"/>
                    </a:lnTo>
                    <a:cubicBezTo>
                      <a:pt x="32109" y="5854"/>
                      <a:pt x="32331" y="6094"/>
                      <a:pt x="32554" y="6094"/>
                    </a:cubicBezTo>
                    <a:cubicBezTo>
                      <a:pt x="32569" y="6094"/>
                      <a:pt x="32585" y="6093"/>
                      <a:pt x="32600" y="6091"/>
                    </a:cubicBezTo>
                    <a:lnTo>
                      <a:pt x="32612" y="6091"/>
                    </a:lnTo>
                    <a:cubicBezTo>
                      <a:pt x="32647" y="6234"/>
                      <a:pt x="32683" y="6317"/>
                      <a:pt x="32719" y="6365"/>
                    </a:cubicBezTo>
                    <a:cubicBezTo>
                      <a:pt x="32728" y="6384"/>
                      <a:pt x="32744" y="6391"/>
                      <a:pt x="32762" y="6391"/>
                    </a:cubicBezTo>
                    <a:cubicBezTo>
                      <a:pt x="32790" y="6391"/>
                      <a:pt x="32826" y="6374"/>
                      <a:pt x="32862" y="6353"/>
                    </a:cubicBezTo>
                    <a:cubicBezTo>
                      <a:pt x="32939" y="6388"/>
                      <a:pt x="33022" y="6397"/>
                      <a:pt x="33086" y="6397"/>
                    </a:cubicBezTo>
                    <a:cubicBezTo>
                      <a:pt x="33150" y="6397"/>
                      <a:pt x="33195" y="6388"/>
                      <a:pt x="33195" y="6388"/>
                    </a:cubicBezTo>
                    <a:cubicBezTo>
                      <a:pt x="33338" y="6317"/>
                      <a:pt x="33600" y="6115"/>
                      <a:pt x="33802" y="5888"/>
                    </a:cubicBezTo>
                    <a:cubicBezTo>
                      <a:pt x="33862" y="5888"/>
                      <a:pt x="33921" y="5888"/>
                      <a:pt x="33981" y="5876"/>
                    </a:cubicBezTo>
                    <a:lnTo>
                      <a:pt x="33981" y="5876"/>
                    </a:lnTo>
                    <a:cubicBezTo>
                      <a:pt x="33957" y="5948"/>
                      <a:pt x="33933" y="6019"/>
                      <a:pt x="33921" y="6091"/>
                    </a:cubicBezTo>
                    <a:cubicBezTo>
                      <a:pt x="33397" y="7162"/>
                      <a:pt x="33921" y="7627"/>
                      <a:pt x="34088" y="7698"/>
                    </a:cubicBezTo>
                    <a:cubicBezTo>
                      <a:pt x="34100" y="7722"/>
                      <a:pt x="34136" y="7722"/>
                      <a:pt x="34148" y="7722"/>
                    </a:cubicBezTo>
                    <a:cubicBezTo>
                      <a:pt x="34136" y="7781"/>
                      <a:pt x="34112" y="7853"/>
                      <a:pt x="34112" y="7900"/>
                    </a:cubicBezTo>
                    <a:cubicBezTo>
                      <a:pt x="34076" y="8198"/>
                      <a:pt x="34326" y="8341"/>
                      <a:pt x="34326" y="8341"/>
                    </a:cubicBezTo>
                    <a:cubicBezTo>
                      <a:pt x="34493" y="8222"/>
                      <a:pt x="34683" y="8043"/>
                      <a:pt x="34850" y="7865"/>
                    </a:cubicBezTo>
                    <a:cubicBezTo>
                      <a:pt x="34886" y="7924"/>
                      <a:pt x="34945" y="7996"/>
                      <a:pt x="35029" y="8079"/>
                    </a:cubicBezTo>
                    <a:cubicBezTo>
                      <a:pt x="35005" y="8258"/>
                      <a:pt x="35041" y="8389"/>
                      <a:pt x="35088" y="8496"/>
                    </a:cubicBezTo>
                    <a:cubicBezTo>
                      <a:pt x="35088" y="8555"/>
                      <a:pt x="35088" y="8615"/>
                      <a:pt x="35112" y="8651"/>
                    </a:cubicBezTo>
                    <a:cubicBezTo>
                      <a:pt x="35112" y="8710"/>
                      <a:pt x="35124" y="8758"/>
                      <a:pt x="35160" y="8817"/>
                    </a:cubicBezTo>
                    <a:cubicBezTo>
                      <a:pt x="35100" y="8829"/>
                      <a:pt x="35052" y="8853"/>
                      <a:pt x="35005" y="8877"/>
                    </a:cubicBezTo>
                    <a:cubicBezTo>
                      <a:pt x="34921" y="8865"/>
                      <a:pt x="34850" y="8853"/>
                      <a:pt x="34790" y="8853"/>
                    </a:cubicBezTo>
                    <a:cubicBezTo>
                      <a:pt x="34790" y="8853"/>
                      <a:pt x="34398" y="8996"/>
                      <a:pt x="34564" y="9293"/>
                    </a:cubicBezTo>
                    <a:cubicBezTo>
                      <a:pt x="34576" y="9305"/>
                      <a:pt x="34588" y="9341"/>
                      <a:pt x="34612" y="9353"/>
                    </a:cubicBezTo>
                    <a:cubicBezTo>
                      <a:pt x="34457" y="9484"/>
                      <a:pt x="34529" y="9567"/>
                      <a:pt x="34612" y="9591"/>
                    </a:cubicBezTo>
                    <a:cubicBezTo>
                      <a:pt x="34671" y="9817"/>
                      <a:pt x="34814" y="10020"/>
                      <a:pt x="34993" y="10198"/>
                    </a:cubicBezTo>
                    <a:cubicBezTo>
                      <a:pt x="34969" y="10246"/>
                      <a:pt x="34945" y="10306"/>
                      <a:pt x="34969" y="10377"/>
                    </a:cubicBezTo>
                    <a:lnTo>
                      <a:pt x="34850" y="10377"/>
                    </a:lnTo>
                    <a:lnTo>
                      <a:pt x="34933" y="10246"/>
                    </a:lnTo>
                    <a:cubicBezTo>
                      <a:pt x="34933" y="10246"/>
                      <a:pt x="34790" y="10222"/>
                      <a:pt x="34576" y="10222"/>
                    </a:cubicBezTo>
                    <a:cubicBezTo>
                      <a:pt x="34386" y="9794"/>
                      <a:pt x="34136" y="9305"/>
                      <a:pt x="33933" y="9163"/>
                    </a:cubicBezTo>
                    <a:cubicBezTo>
                      <a:pt x="34231" y="9008"/>
                      <a:pt x="34505" y="8829"/>
                      <a:pt x="34588" y="8627"/>
                    </a:cubicBezTo>
                    <a:cubicBezTo>
                      <a:pt x="34495" y="8521"/>
                      <a:pt x="34332" y="8477"/>
                      <a:pt x="34139" y="8477"/>
                    </a:cubicBezTo>
                    <a:cubicBezTo>
                      <a:pt x="33789" y="8477"/>
                      <a:pt x="33339" y="8621"/>
                      <a:pt x="33016" y="8805"/>
                    </a:cubicBezTo>
                    <a:cubicBezTo>
                      <a:pt x="33005" y="8793"/>
                      <a:pt x="32969" y="8770"/>
                      <a:pt x="32945" y="8746"/>
                    </a:cubicBezTo>
                    <a:cubicBezTo>
                      <a:pt x="33088" y="8448"/>
                      <a:pt x="33207" y="8139"/>
                      <a:pt x="33207" y="7889"/>
                    </a:cubicBezTo>
                    <a:lnTo>
                      <a:pt x="33207" y="7889"/>
                    </a:lnTo>
                    <a:cubicBezTo>
                      <a:pt x="32778" y="7972"/>
                      <a:pt x="32528" y="8162"/>
                      <a:pt x="32374" y="8401"/>
                    </a:cubicBezTo>
                    <a:cubicBezTo>
                      <a:pt x="32312" y="8375"/>
                      <a:pt x="32262" y="8361"/>
                      <a:pt x="32230" y="8361"/>
                    </a:cubicBezTo>
                    <a:cubicBezTo>
                      <a:pt x="32186" y="8361"/>
                      <a:pt x="32173" y="8387"/>
                      <a:pt x="32207" y="8448"/>
                    </a:cubicBezTo>
                    <a:cubicBezTo>
                      <a:pt x="32231" y="8460"/>
                      <a:pt x="32243" y="8520"/>
                      <a:pt x="32290" y="8603"/>
                    </a:cubicBezTo>
                    <a:cubicBezTo>
                      <a:pt x="32290" y="8615"/>
                      <a:pt x="32266" y="8627"/>
                      <a:pt x="32266" y="8639"/>
                    </a:cubicBezTo>
                    <a:cubicBezTo>
                      <a:pt x="32123" y="8639"/>
                      <a:pt x="31957" y="8662"/>
                      <a:pt x="31778" y="8686"/>
                    </a:cubicBezTo>
                    <a:cubicBezTo>
                      <a:pt x="31778" y="8686"/>
                      <a:pt x="31754" y="8746"/>
                      <a:pt x="31707" y="8817"/>
                    </a:cubicBezTo>
                    <a:cubicBezTo>
                      <a:pt x="31564" y="8674"/>
                      <a:pt x="31412" y="8584"/>
                      <a:pt x="31289" y="8584"/>
                    </a:cubicBezTo>
                    <a:cubicBezTo>
                      <a:pt x="31268" y="8584"/>
                      <a:pt x="31249" y="8586"/>
                      <a:pt x="31231" y="8591"/>
                    </a:cubicBezTo>
                    <a:lnTo>
                      <a:pt x="31171" y="8531"/>
                    </a:lnTo>
                    <a:lnTo>
                      <a:pt x="31076" y="8317"/>
                    </a:lnTo>
                    <a:cubicBezTo>
                      <a:pt x="31183" y="8234"/>
                      <a:pt x="31231" y="8043"/>
                      <a:pt x="31231" y="8043"/>
                    </a:cubicBezTo>
                    <a:cubicBezTo>
                      <a:pt x="31231" y="8031"/>
                      <a:pt x="31231" y="8008"/>
                      <a:pt x="31219" y="7984"/>
                    </a:cubicBezTo>
                    <a:cubicBezTo>
                      <a:pt x="31373" y="7984"/>
                      <a:pt x="31492" y="7972"/>
                      <a:pt x="31540" y="7960"/>
                    </a:cubicBezTo>
                    <a:cubicBezTo>
                      <a:pt x="31492" y="7912"/>
                      <a:pt x="31469" y="7853"/>
                      <a:pt x="31421" y="7805"/>
                    </a:cubicBezTo>
                    <a:cubicBezTo>
                      <a:pt x="31528" y="7698"/>
                      <a:pt x="31600" y="7615"/>
                      <a:pt x="31635" y="7567"/>
                    </a:cubicBezTo>
                    <a:cubicBezTo>
                      <a:pt x="31647" y="7543"/>
                      <a:pt x="31540" y="7460"/>
                      <a:pt x="31338" y="7400"/>
                    </a:cubicBezTo>
                    <a:cubicBezTo>
                      <a:pt x="31457" y="7317"/>
                      <a:pt x="31576" y="7246"/>
                      <a:pt x="31659" y="7162"/>
                    </a:cubicBezTo>
                    <a:cubicBezTo>
                      <a:pt x="31409" y="7007"/>
                      <a:pt x="31183" y="6948"/>
                      <a:pt x="30992" y="6948"/>
                    </a:cubicBezTo>
                    <a:cubicBezTo>
                      <a:pt x="31004" y="6924"/>
                      <a:pt x="31040" y="6924"/>
                      <a:pt x="31052" y="6912"/>
                    </a:cubicBezTo>
                    <a:cubicBezTo>
                      <a:pt x="31040" y="6829"/>
                      <a:pt x="31004" y="6734"/>
                      <a:pt x="30980" y="6650"/>
                    </a:cubicBezTo>
                    <a:lnTo>
                      <a:pt x="31100" y="6531"/>
                    </a:lnTo>
                    <a:cubicBezTo>
                      <a:pt x="31159" y="6507"/>
                      <a:pt x="31219" y="6484"/>
                      <a:pt x="31278" y="6424"/>
                    </a:cubicBezTo>
                    <a:cubicBezTo>
                      <a:pt x="31540" y="6376"/>
                      <a:pt x="31790" y="6305"/>
                      <a:pt x="31873" y="6150"/>
                    </a:cubicBezTo>
                    <a:cubicBezTo>
                      <a:pt x="31670" y="5828"/>
                      <a:pt x="31295" y="5691"/>
                      <a:pt x="30966" y="5691"/>
                    </a:cubicBezTo>
                    <a:cubicBezTo>
                      <a:pt x="30845" y="5691"/>
                      <a:pt x="30731" y="5710"/>
                      <a:pt x="30634" y="5745"/>
                    </a:cubicBezTo>
                    <a:lnTo>
                      <a:pt x="30634" y="5745"/>
                    </a:lnTo>
                    <a:cubicBezTo>
                      <a:pt x="30620" y="5643"/>
                      <a:pt x="30586" y="5551"/>
                      <a:pt x="30540" y="5460"/>
                    </a:cubicBezTo>
                    <a:cubicBezTo>
                      <a:pt x="30564" y="5436"/>
                      <a:pt x="30576" y="5436"/>
                      <a:pt x="30576" y="5424"/>
                    </a:cubicBezTo>
                    <a:cubicBezTo>
                      <a:pt x="30921" y="5400"/>
                      <a:pt x="31242" y="5257"/>
                      <a:pt x="31481" y="5138"/>
                    </a:cubicBezTo>
                    <a:close/>
                    <a:moveTo>
                      <a:pt x="26480" y="9913"/>
                    </a:moveTo>
                    <a:lnTo>
                      <a:pt x="26480" y="9913"/>
                    </a:lnTo>
                    <a:cubicBezTo>
                      <a:pt x="26551" y="9972"/>
                      <a:pt x="26647" y="10032"/>
                      <a:pt x="26742" y="10067"/>
                    </a:cubicBezTo>
                    <a:cubicBezTo>
                      <a:pt x="26706" y="10163"/>
                      <a:pt x="26659" y="10258"/>
                      <a:pt x="26635" y="10401"/>
                    </a:cubicBezTo>
                    <a:cubicBezTo>
                      <a:pt x="26599" y="10222"/>
                      <a:pt x="26539" y="10055"/>
                      <a:pt x="26480" y="9913"/>
                    </a:cubicBezTo>
                    <a:close/>
                    <a:moveTo>
                      <a:pt x="44387" y="10401"/>
                    </a:moveTo>
                    <a:cubicBezTo>
                      <a:pt x="44470" y="10520"/>
                      <a:pt x="44577" y="10651"/>
                      <a:pt x="44685" y="10806"/>
                    </a:cubicBezTo>
                    <a:cubicBezTo>
                      <a:pt x="44851" y="11056"/>
                      <a:pt x="44982" y="11187"/>
                      <a:pt x="45066" y="11246"/>
                    </a:cubicBezTo>
                    <a:cubicBezTo>
                      <a:pt x="44951" y="11221"/>
                      <a:pt x="44836" y="11210"/>
                      <a:pt x="44722" y="11210"/>
                    </a:cubicBezTo>
                    <a:cubicBezTo>
                      <a:pt x="44459" y="11210"/>
                      <a:pt x="44209" y="11270"/>
                      <a:pt x="44018" y="11353"/>
                    </a:cubicBezTo>
                    <a:cubicBezTo>
                      <a:pt x="44256" y="10996"/>
                      <a:pt x="44351" y="10627"/>
                      <a:pt x="44387" y="10401"/>
                    </a:cubicBezTo>
                    <a:close/>
                    <a:moveTo>
                      <a:pt x="10356" y="1"/>
                    </a:moveTo>
                    <a:cubicBezTo>
                      <a:pt x="10148" y="1"/>
                      <a:pt x="9871" y="72"/>
                      <a:pt x="9585" y="352"/>
                    </a:cubicBezTo>
                    <a:cubicBezTo>
                      <a:pt x="9394" y="542"/>
                      <a:pt x="9287" y="852"/>
                      <a:pt x="9228" y="1173"/>
                    </a:cubicBezTo>
                    <a:cubicBezTo>
                      <a:pt x="9073" y="959"/>
                      <a:pt x="8871" y="781"/>
                      <a:pt x="8716" y="650"/>
                    </a:cubicBezTo>
                    <a:cubicBezTo>
                      <a:pt x="8740" y="578"/>
                      <a:pt x="8752" y="483"/>
                      <a:pt x="8740" y="400"/>
                    </a:cubicBezTo>
                    <a:cubicBezTo>
                      <a:pt x="8703" y="379"/>
                      <a:pt x="8653" y="369"/>
                      <a:pt x="8597" y="369"/>
                    </a:cubicBezTo>
                    <a:cubicBezTo>
                      <a:pt x="8525" y="369"/>
                      <a:pt x="8444" y="385"/>
                      <a:pt x="8371" y="411"/>
                    </a:cubicBezTo>
                    <a:lnTo>
                      <a:pt x="8359" y="411"/>
                    </a:lnTo>
                    <a:cubicBezTo>
                      <a:pt x="8061" y="495"/>
                      <a:pt x="7775" y="697"/>
                      <a:pt x="7668" y="816"/>
                    </a:cubicBezTo>
                    <a:cubicBezTo>
                      <a:pt x="7668" y="816"/>
                      <a:pt x="7549" y="1114"/>
                      <a:pt x="7739" y="1233"/>
                    </a:cubicBezTo>
                    <a:cubicBezTo>
                      <a:pt x="7656" y="1447"/>
                      <a:pt x="7609" y="1709"/>
                      <a:pt x="7597" y="1864"/>
                    </a:cubicBezTo>
                    <a:cubicBezTo>
                      <a:pt x="7382" y="1626"/>
                      <a:pt x="7204" y="1471"/>
                      <a:pt x="7204" y="1471"/>
                    </a:cubicBezTo>
                    <a:lnTo>
                      <a:pt x="7204" y="1471"/>
                    </a:lnTo>
                    <a:cubicBezTo>
                      <a:pt x="7204" y="1471"/>
                      <a:pt x="6954" y="2840"/>
                      <a:pt x="7585" y="3495"/>
                    </a:cubicBezTo>
                    <a:cubicBezTo>
                      <a:pt x="7677" y="3590"/>
                      <a:pt x="7759" y="3627"/>
                      <a:pt x="7831" y="3627"/>
                    </a:cubicBezTo>
                    <a:cubicBezTo>
                      <a:pt x="8105" y="3627"/>
                      <a:pt x="8240" y="3090"/>
                      <a:pt x="8240" y="3090"/>
                    </a:cubicBezTo>
                    <a:cubicBezTo>
                      <a:pt x="8216" y="2936"/>
                      <a:pt x="8156" y="2793"/>
                      <a:pt x="8097" y="2638"/>
                    </a:cubicBezTo>
                    <a:lnTo>
                      <a:pt x="8097" y="2638"/>
                    </a:lnTo>
                    <a:cubicBezTo>
                      <a:pt x="8263" y="2781"/>
                      <a:pt x="8430" y="2900"/>
                      <a:pt x="8585" y="2900"/>
                    </a:cubicBezTo>
                    <a:cubicBezTo>
                      <a:pt x="8609" y="2876"/>
                      <a:pt x="8609" y="2852"/>
                      <a:pt x="8609" y="2840"/>
                    </a:cubicBezTo>
                    <a:cubicBezTo>
                      <a:pt x="8632" y="2864"/>
                      <a:pt x="8668" y="2912"/>
                      <a:pt x="8692" y="2936"/>
                    </a:cubicBezTo>
                    <a:cubicBezTo>
                      <a:pt x="8668" y="2995"/>
                      <a:pt x="8632" y="3043"/>
                      <a:pt x="8609" y="3102"/>
                    </a:cubicBezTo>
                    <a:cubicBezTo>
                      <a:pt x="8263" y="3388"/>
                      <a:pt x="8025" y="3698"/>
                      <a:pt x="7894" y="4007"/>
                    </a:cubicBezTo>
                    <a:cubicBezTo>
                      <a:pt x="7680" y="3757"/>
                      <a:pt x="7489" y="3578"/>
                      <a:pt x="7489" y="3578"/>
                    </a:cubicBezTo>
                    <a:cubicBezTo>
                      <a:pt x="7489" y="3578"/>
                      <a:pt x="7442" y="3876"/>
                      <a:pt x="7454" y="4221"/>
                    </a:cubicBezTo>
                    <a:cubicBezTo>
                      <a:pt x="7275" y="4067"/>
                      <a:pt x="6835" y="3936"/>
                      <a:pt x="6454" y="3852"/>
                    </a:cubicBezTo>
                    <a:cubicBezTo>
                      <a:pt x="6466" y="3817"/>
                      <a:pt x="6466" y="3805"/>
                      <a:pt x="6466" y="3805"/>
                    </a:cubicBezTo>
                    <a:lnTo>
                      <a:pt x="6466" y="3793"/>
                    </a:lnTo>
                    <a:cubicBezTo>
                      <a:pt x="6608" y="3698"/>
                      <a:pt x="6692" y="3400"/>
                      <a:pt x="6692" y="3400"/>
                    </a:cubicBezTo>
                    <a:cubicBezTo>
                      <a:pt x="6644" y="3102"/>
                      <a:pt x="6418" y="2638"/>
                      <a:pt x="6192" y="2281"/>
                    </a:cubicBezTo>
                    <a:cubicBezTo>
                      <a:pt x="6358" y="1959"/>
                      <a:pt x="6466" y="1614"/>
                      <a:pt x="6430" y="1185"/>
                    </a:cubicBezTo>
                    <a:lnTo>
                      <a:pt x="6430" y="1185"/>
                    </a:lnTo>
                    <a:lnTo>
                      <a:pt x="6656" y="1209"/>
                    </a:lnTo>
                    <a:cubicBezTo>
                      <a:pt x="6656" y="1209"/>
                      <a:pt x="6493" y="1121"/>
                      <a:pt x="6245" y="1121"/>
                    </a:cubicBezTo>
                    <a:cubicBezTo>
                      <a:pt x="6010" y="1121"/>
                      <a:pt x="5700" y="1200"/>
                      <a:pt x="5382" y="1507"/>
                    </a:cubicBezTo>
                    <a:cubicBezTo>
                      <a:pt x="4965" y="1912"/>
                      <a:pt x="4918" y="2733"/>
                      <a:pt x="4942" y="3269"/>
                    </a:cubicBezTo>
                    <a:cubicBezTo>
                      <a:pt x="4561" y="3328"/>
                      <a:pt x="4441" y="3578"/>
                      <a:pt x="4406" y="3805"/>
                    </a:cubicBezTo>
                    <a:cubicBezTo>
                      <a:pt x="4394" y="3507"/>
                      <a:pt x="4346" y="3043"/>
                      <a:pt x="4263" y="2543"/>
                    </a:cubicBezTo>
                    <a:cubicBezTo>
                      <a:pt x="3918" y="2674"/>
                      <a:pt x="3382" y="3317"/>
                      <a:pt x="3834" y="3971"/>
                    </a:cubicBezTo>
                    <a:cubicBezTo>
                      <a:pt x="3846" y="4043"/>
                      <a:pt x="3870" y="4150"/>
                      <a:pt x="3906" y="4245"/>
                    </a:cubicBezTo>
                    <a:cubicBezTo>
                      <a:pt x="3853" y="4240"/>
                      <a:pt x="3797" y="4237"/>
                      <a:pt x="3740" y="4237"/>
                    </a:cubicBezTo>
                    <a:cubicBezTo>
                      <a:pt x="3408" y="4237"/>
                      <a:pt x="3016" y="4343"/>
                      <a:pt x="2763" y="4769"/>
                    </a:cubicBezTo>
                    <a:cubicBezTo>
                      <a:pt x="2858" y="4924"/>
                      <a:pt x="3418" y="4960"/>
                      <a:pt x="3906" y="4960"/>
                    </a:cubicBezTo>
                    <a:cubicBezTo>
                      <a:pt x="3858" y="5650"/>
                      <a:pt x="3620" y="5781"/>
                      <a:pt x="3620" y="5781"/>
                    </a:cubicBezTo>
                    <a:cubicBezTo>
                      <a:pt x="3620" y="5781"/>
                      <a:pt x="3275" y="5757"/>
                      <a:pt x="2977" y="5734"/>
                    </a:cubicBezTo>
                    <a:cubicBezTo>
                      <a:pt x="2965" y="5793"/>
                      <a:pt x="2977" y="5853"/>
                      <a:pt x="2977" y="5912"/>
                    </a:cubicBezTo>
                    <a:cubicBezTo>
                      <a:pt x="2775" y="6126"/>
                      <a:pt x="2656" y="6603"/>
                      <a:pt x="2608" y="6912"/>
                    </a:cubicBezTo>
                    <a:cubicBezTo>
                      <a:pt x="2548" y="6972"/>
                      <a:pt x="2501" y="7031"/>
                      <a:pt x="2489" y="7103"/>
                    </a:cubicBezTo>
                    <a:cubicBezTo>
                      <a:pt x="2477" y="7103"/>
                      <a:pt x="2441" y="7091"/>
                      <a:pt x="2417" y="7091"/>
                    </a:cubicBezTo>
                    <a:cubicBezTo>
                      <a:pt x="2239" y="6888"/>
                      <a:pt x="2013" y="6746"/>
                      <a:pt x="1846" y="6710"/>
                    </a:cubicBezTo>
                    <a:cubicBezTo>
                      <a:pt x="1989" y="6507"/>
                      <a:pt x="2060" y="6305"/>
                      <a:pt x="2048" y="6019"/>
                    </a:cubicBezTo>
                    <a:lnTo>
                      <a:pt x="2084" y="5960"/>
                    </a:lnTo>
                    <a:cubicBezTo>
                      <a:pt x="2084" y="5960"/>
                      <a:pt x="1965" y="5894"/>
                      <a:pt x="1786" y="5894"/>
                    </a:cubicBezTo>
                    <a:cubicBezTo>
                      <a:pt x="1614" y="5894"/>
                      <a:pt x="1388" y="5954"/>
                      <a:pt x="1155" y="6186"/>
                    </a:cubicBezTo>
                    <a:cubicBezTo>
                      <a:pt x="679" y="6662"/>
                      <a:pt x="870" y="7865"/>
                      <a:pt x="870" y="7865"/>
                    </a:cubicBezTo>
                    <a:cubicBezTo>
                      <a:pt x="870" y="7865"/>
                      <a:pt x="1060" y="7853"/>
                      <a:pt x="1393" y="7365"/>
                    </a:cubicBezTo>
                    <a:cubicBezTo>
                      <a:pt x="1489" y="7210"/>
                      <a:pt x="1584" y="7079"/>
                      <a:pt x="1691" y="6960"/>
                    </a:cubicBezTo>
                    <a:cubicBezTo>
                      <a:pt x="1703" y="7031"/>
                      <a:pt x="1715" y="7127"/>
                      <a:pt x="1751" y="7246"/>
                    </a:cubicBezTo>
                    <a:cubicBezTo>
                      <a:pt x="1703" y="7269"/>
                      <a:pt x="1643" y="7317"/>
                      <a:pt x="1596" y="7377"/>
                    </a:cubicBezTo>
                    <a:cubicBezTo>
                      <a:pt x="1167" y="7805"/>
                      <a:pt x="1286" y="8853"/>
                      <a:pt x="1298" y="9032"/>
                    </a:cubicBezTo>
                    <a:lnTo>
                      <a:pt x="1036" y="9115"/>
                    </a:lnTo>
                    <a:cubicBezTo>
                      <a:pt x="798" y="8532"/>
                      <a:pt x="167" y="7996"/>
                      <a:pt x="167" y="7996"/>
                    </a:cubicBezTo>
                    <a:lnTo>
                      <a:pt x="167" y="7996"/>
                    </a:lnTo>
                    <a:cubicBezTo>
                      <a:pt x="167" y="7996"/>
                      <a:pt x="0" y="9032"/>
                      <a:pt x="417" y="9639"/>
                    </a:cubicBezTo>
                    <a:cubicBezTo>
                      <a:pt x="520" y="9810"/>
                      <a:pt x="797" y="10189"/>
                      <a:pt x="1438" y="10189"/>
                    </a:cubicBezTo>
                    <a:cubicBezTo>
                      <a:pt x="1466" y="10189"/>
                      <a:pt x="1495" y="10188"/>
                      <a:pt x="1524" y="10186"/>
                    </a:cubicBezTo>
                    <a:cubicBezTo>
                      <a:pt x="1989" y="10175"/>
                      <a:pt x="2465" y="9817"/>
                      <a:pt x="2798" y="9460"/>
                    </a:cubicBezTo>
                    <a:cubicBezTo>
                      <a:pt x="2917" y="9579"/>
                      <a:pt x="3060" y="9686"/>
                      <a:pt x="3215" y="9782"/>
                    </a:cubicBezTo>
                    <a:lnTo>
                      <a:pt x="3156" y="9055"/>
                    </a:lnTo>
                    <a:cubicBezTo>
                      <a:pt x="3239" y="8948"/>
                      <a:pt x="3298" y="8877"/>
                      <a:pt x="3334" y="8829"/>
                    </a:cubicBezTo>
                    <a:cubicBezTo>
                      <a:pt x="3358" y="8829"/>
                      <a:pt x="3370" y="8853"/>
                      <a:pt x="3382" y="8853"/>
                    </a:cubicBezTo>
                    <a:cubicBezTo>
                      <a:pt x="3620" y="9103"/>
                      <a:pt x="3929" y="9389"/>
                      <a:pt x="4203" y="9389"/>
                    </a:cubicBezTo>
                    <a:cubicBezTo>
                      <a:pt x="4287" y="9163"/>
                      <a:pt x="4287" y="8996"/>
                      <a:pt x="4251" y="8877"/>
                    </a:cubicBezTo>
                    <a:cubicBezTo>
                      <a:pt x="4287" y="8865"/>
                      <a:pt x="4322" y="8853"/>
                      <a:pt x="4370" y="8841"/>
                    </a:cubicBezTo>
                    <a:cubicBezTo>
                      <a:pt x="4382" y="8924"/>
                      <a:pt x="4394" y="9020"/>
                      <a:pt x="4441" y="9079"/>
                    </a:cubicBezTo>
                    <a:cubicBezTo>
                      <a:pt x="4514" y="9225"/>
                      <a:pt x="4613" y="9271"/>
                      <a:pt x="4711" y="9271"/>
                    </a:cubicBezTo>
                    <a:cubicBezTo>
                      <a:pt x="4789" y="9271"/>
                      <a:pt x="4866" y="9242"/>
                      <a:pt x="4930" y="9210"/>
                    </a:cubicBezTo>
                    <a:cubicBezTo>
                      <a:pt x="5180" y="9436"/>
                      <a:pt x="5584" y="9758"/>
                      <a:pt x="5930" y="9948"/>
                    </a:cubicBezTo>
                    <a:lnTo>
                      <a:pt x="5930" y="9996"/>
                    </a:lnTo>
                    <a:cubicBezTo>
                      <a:pt x="5716" y="9861"/>
                      <a:pt x="5374" y="9738"/>
                      <a:pt x="4996" y="9738"/>
                    </a:cubicBezTo>
                    <a:cubicBezTo>
                      <a:pt x="4743" y="9738"/>
                      <a:pt x="4473" y="9793"/>
                      <a:pt x="4215" y="9936"/>
                    </a:cubicBezTo>
                    <a:lnTo>
                      <a:pt x="3239" y="10496"/>
                    </a:lnTo>
                    <a:cubicBezTo>
                      <a:pt x="3675" y="10701"/>
                      <a:pt x="4111" y="10774"/>
                      <a:pt x="4508" y="10774"/>
                    </a:cubicBezTo>
                    <a:cubicBezTo>
                      <a:pt x="5359" y="10774"/>
                      <a:pt x="6034" y="10439"/>
                      <a:pt x="6156" y="10341"/>
                    </a:cubicBezTo>
                    <a:cubicBezTo>
                      <a:pt x="6215" y="10294"/>
                      <a:pt x="6180" y="10198"/>
                      <a:pt x="6096" y="10115"/>
                    </a:cubicBezTo>
                    <a:cubicBezTo>
                      <a:pt x="6132" y="10115"/>
                      <a:pt x="6180" y="10103"/>
                      <a:pt x="6227" y="10079"/>
                    </a:cubicBezTo>
                    <a:cubicBezTo>
                      <a:pt x="6307" y="10111"/>
                      <a:pt x="6370" y="10122"/>
                      <a:pt x="6432" y="10122"/>
                    </a:cubicBezTo>
                    <a:cubicBezTo>
                      <a:pt x="6463" y="10122"/>
                      <a:pt x="6493" y="10119"/>
                      <a:pt x="6525" y="10115"/>
                    </a:cubicBezTo>
                    <a:cubicBezTo>
                      <a:pt x="6537" y="10055"/>
                      <a:pt x="6537" y="9996"/>
                      <a:pt x="6537" y="9936"/>
                    </a:cubicBezTo>
                    <a:cubicBezTo>
                      <a:pt x="6656" y="9865"/>
                      <a:pt x="6751" y="9805"/>
                      <a:pt x="6751" y="9805"/>
                    </a:cubicBezTo>
                    <a:cubicBezTo>
                      <a:pt x="6942" y="9651"/>
                      <a:pt x="7073" y="9127"/>
                      <a:pt x="7120" y="8793"/>
                    </a:cubicBezTo>
                    <a:cubicBezTo>
                      <a:pt x="7180" y="8877"/>
                      <a:pt x="7239" y="8972"/>
                      <a:pt x="7323" y="9055"/>
                    </a:cubicBezTo>
                    <a:cubicBezTo>
                      <a:pt x="7347" y="9067"/>
                      <a:pt x="7358" y="9067"/>
                      <a:pt x="7358" y="9091"/>
                    </a:cubicBezTo>
                    <a:cubicBezTo>
                      <a:pt x="6906" y="9520"/>
                      <a:pt x="6716" y="10020"/>
                      <a:pt x="6704" y="10127"/>
                    </a:cubicBezTo>
                    <a:cubicBezTo>
                      <a:pt x="6694" y="10186"/>
                      <a:pt x="6757" y="10218"/>
                      <a:pt x="6859" y="10218"/>
                    </a:cubicBezTo>
                    <a:cubicBezTo>
                      <a:pt x="7147" y="10218"/>
                      <a:pt x="7749" y="9968"/>
                      <a:pt x="7942" y="9389"/>
                    </a:cubicBezTo>
                    <a:cubicBezTo>
                      <a:pt x="8073" y="8960"/>
                      <a:pt x="8132" y="8758"/>
                      <a:pt x="8156" y="8674"/>
                    </a:cubicBezTo>
                    <a:lnTo>
                      <a:pt x="8251" y="8674"/>
                    </a:lnTo>
                    <a:cubicBezTo>
                      <a:pt x="8132" y="8901"/>
                      <a:pt x="8216" y="8984"/>
                      <a:pt x="8359" y="9008"/>
                    </a:cubicBezTo>
                    <a:cubicBezTo>
                      <a:pt x="8323" y="9008"/>
                      <a:pt x="8275" y="9032"/>
                      <a:pt x="8251" y="9043"/>
                    </a:cubicBezTo>
                    <a:cubicBezTo>
                      <a:pt x="7942" y="9163"/>
                      <a:pt x="7882" y="9746"/>
                      <a:pt x="7882" y="9746"/>
                    </a:cubicBezTo>
                    <a:cubicBezTo>
                      <a:pt x="7950" y="9843"/>
                      <a:pt x="8206" y="9869"/>
                      <a:pt x="8491" y="9869"/>
                    </a:cubicBezTo>
                    <a:cubicBezTo>
                      <a:pt x="8557" y="9869"/>
                      <a:pt x="8625" y="9867"/>
                      <a:pt x="8692" y="9865"/>
                    </a:cubicBezTo>
                    <a:lnTo>
                      <a:pt x="8692" y="9865"/>
                    </a:lnTo>
                    <a:cubicBezTo>
                      <a:pt x="8527" y="10162"/>
                      <a:pt x="8762" y="10207"/>
                      <a:pt x="8922" y="10207"/>
                    </a:cubicBezTo>
                    <a:cubicBezTo>
                      <a:pt x="8993" y="10207"/>
                      <a:pt x="9049" y="10198"/>
                      <a:pt x="9049" y="10198"/>
                    </a:cubicBezTo>
                    <a:cubicBezTo>
                      <a:pt x="9704" y="9984"/>
                      <a:pt x="10883" y="9163"/>
                      <a:pt x="10930" y="9032"/>
                    </a:cubicBezTo>
                    <a:lnTo>
                      <a:pt x="10930" y="9032"/>
                    </a:lnTo>
                    <a:cubicBezTo>
                      <a:pt x="10799" y="9043"/>
                      <a:pt x="10633" y="9055"/>
                      <a:pt x="10478" y="9067"/>
                    </a:cubicBezTo>
                    <a:cubicBezTo>
                      <a:pt x="10526" y="9043"/>
                      <a:pt x="10561" y="9032"/>
                      <a:pt x="10561" y="9032"/>
                    </a:cubicBezTo>
                    <a:cubicBezTo>
                      <a:pt x="10585" y="8996"/>
                      <a:pt x="10621" y="8972"/>
                      <a:pt x="10645" y="8924"/>
                    </a:cubicBezTo>
                    <a:cubicBezTo>
                      <a:pt x="10669" y="8925"/>
                      <a:pt x="10694" y="8926"/>
                      <a:pt x="10718" y="8926"/>
                    </a:cubicBezTo>
                    <a:cubicBezTo>
                      <a:pt x="10979" y="8926"/>
                      <a:pt x="11239" y="8870"/>
                      <a:pt x="11478" y="8793"/>
                    </a:cubicBezTo>
                    <a:lnTo>
                      <a:pt x="11478" y="8793"/>
                    </a:lnTo>
                    <a:cubicBezTo>
                      <a:pt x="11395" y="8972"/>
                      <a:pt x="11359" y="9210"/>
                      <a:pt x="11359" y="9389"/>
                    </a:cubicBezTo>
                    <a:lnTo>
                      <a:pt x="11299" y="9389"/>
                    </a:lnTo>
                    <a:cubicBezTo>
                      <a:pt x="11311" y="9270"/>
                      <a:pt x="11311" y="9163"/>
                      <a:pt x="11311" y="9103"/>
                    </a:cubicBezTo>
                    <a:lnTo>
                      <a:pt x="11311" y="9103"/>
                    </a:lnTo>
                    <a:cubicBezTo>
                      <a:pt x="11097" y="9210"/>
                      <a:pt x="10895" y="9341"/>
                      <a:pt x="10752" y="9496"/>
                    </a:cubicBezTo>
                    <a:cubicBezTo>
                      <a:pt x="10692" y="9508"/>
                      <a:pt x="10645" y="9520"/>
                      <a:pt x="10633" y="9532"/>
                    </a:cubicBezTo>
                    <a:cubicBezTo>
                      <a:pt x="10645" y="9532"/>
                      <a:pt x="10657" y="9555"/>
                      <a:pt x="10692" y="9555"/>
                    </a:cubicBezTo>
                    <a:cubicBezTo>
                      <a:pt x="10454" y="9805"/>
                      <a:pt x="10335" y="10091"/>
                      <a:pt x="10323" y="10306"/>
                    </a:cubicBezTo>
                    <a:cubicBezTo>
                      <a:pt x="10317" y="10414"/>
                      <a:pt x="10366" y="10454"/>
                      <a:pt x="10440" y="10454"/>
                    </a:cubicBezTo>
                    <a:cubicBezTo>
                      <a:pt x="10635" y="10454"/>
                      <a:pt x="11002" y="10186"/>
                      <a:pt x="11002" y="10186"/>
                    </a:cubicBezTo>
                    <a:cubicBezTo>
                      <a:pt x="11097" y="10115"/>
                      <a:pt x="11168" y="9948"/>
                      <a:pt x="11228" y="9758"/>
                    </a:cubicBezTo>
                    <a:cubicBezTo>
                      <a:pt x="11568" y="9877"/>
                      <a:pt x="11939" y="9978"/>
                      <a:pt x="12280" y="9978"/>
                    </a:cubicBezTo>
                    <a:cubicBezTo>
                      <a:pt x="12416" y="9978"/>
                      <a:pt x="12546" y="9962"/>
                      <a:pt x="12669" y="9925"/>
                    </a:cubicBezTo>
                    <a:cubicBezTo>
                      <a:pt x="12859" y="10151"/>
                      <a:pt x="13073" y="10341"/>
                      <a:pt x="13240" y="10401"/>
                    </a:cubicBezTo>
                    <a:cubicBezTo>
                      <a:pt x="13291" y="10417"/>
                      <a:pt x="13337" y="10424"/>
                      <a:pt x="13378" y="10424"/>
                    </a:cubicBezTo>
                    <a:cubicBezTo>
                      <a:pt x="13698" y="10424"/>
                      <a:pt x="13716" y="9984"/>
                      <a:pt x="13716" y="9984"/>
                    </a:cubicBezTo>
                    <a:cubicBezTo>
                      <a:pt x="13669" y="9520"/>
                      <a:pt x="13395" y="9317"/>
                      <a:pt x="13085" y="9210"/>
                    </a:cubicBezTo>
                    <a:cubicBezTo>
                      <a:pt x="13264" y="9103"/>
                      <a:pt x="13276" y="8805"/>
                      <a:pt x="13276" y="8805"/>
                    </a:cubicBezTo>
                    <a:cubicBezTo>
                      <a:pt x="13216" y="8139"/>
                      <a:pt x="12657" y="7972"/>
                      <a:pt x="12204" y="7960"/>
                    </a:cubicBezTo>
                    <a:cubicBezTo>
                      <a:pt x="12145" y="7889"/>
                      <a:pt x="12073" y="7829"/>
                      <a:pt x="12073" y="7829"/>
                    </a:cubicBezTo>
                    <a:cubicBezTo>
                      <a:pt x="12002" y="7781"/>
                      <a:pt x="11895" y="7734"/>
                      <a:pt x="11788" y="7722"/>
                    </a:cubicBezTo>
                    <a:cubicBezTo>
                      <a:pt x="11930" y="7650"/>
                      <a:pt x="11954" y="7531"/>
                      <a:pt x="11954" y="7412"/>
                    </a:cubicBezTo>
                    <a:cubicBezTo>
                      <a:pt x="11966" y="7388"/>
                      <a:pt x="11966" y="7365"/>
                      <a:pt x="11966" y="7353"/>
                    </a:cubicBezTo>
                    <a:cubicBezTo>
                      <a:pt x="12061" y="7317"/>
                      <a:pt x="12133" y="7258"/>
                      <a:pt x="12014" y="7127"/>
                    </a:cubicBezTo>
                    <a:lnTo>
                      <a:pt x="12014" y="6972"/>
                    </a:lnTo>
                    <a:cubicBezTo>
                      <a:pt x="11990" y="6603"/>
                      <a:pt x="11835" y="6198"/>
                      <a:pt x="11573" y="6019"/>
                    </a:cubicBezTo>
                    <a:cubicBezTo>
                      <a:pt x="11585" y="5948"/>
                      <a:pt x="11585" y="5888"/>
                      <a:pt x="11585" y="5805"/>
                    </a:cubicBezTo>
                    <a:cubicBezTo>
                      <a:pt x="11585" y="5745"/>
                      <a:pt x="11573" y="5686"/>
                      <a:pt x="11573" y="5626"/>
                    </a:cubicBezTo>
                    <a:lnTo>
                      <a:pt x="11573" y="5626"/>
                    </a:lnTo>
                    <a:cubicBezTo>
                      <a:pt x="11716" y="5662"/>
                      <a:pt x="11835" y="5698"/>
                      <a:pt x="11847" y="5698"/>
                    </a:cubicBezTo>
                    <a:cubicBezTo>
                      <a:pt x="11954" y="5805"/>
                      <a:pt x="12061" y="5900"/>
                      <a:pt x="12169" y="5984"/>
                    </a:cubicBezTo>
                    <a:cubicBezTo>
                      <a:pt x="12073" y="5960"/>
                      <a:pt x="11966" y="5948"/>
                      <a:pt x="11847" y="5948"/>
                    </a:cubicBezTo>
                    <a:cubicBezTo>
                      <a:pt x="11728" y="6376"/>
                      <a:pt x="12347" y="6972"/>
                      <a:pt x="12740" y="7269"/>
                    </a:cubicBezTo>
                    <a:cubicBezTo>
                      <a:pt x="12740" y="7269"/>
                      <a:pt x="12859" y="7198"/>
                      <a:pt x="12919" y="7043"/>
                    </a:cubicBezTo>
                    <a:cubicBezTo>
                      <a:pt x="13002" y="7079"/>
                      <a:pt x="13073" y="7103"/>
                      <a:pt x="13145" y="7127"/>
                    </a:cubicBezTo>
                    <a:cubicBezTo>
                      <a:pt x="13097" y="7186"/>
                      <a:pt x="13038" y="7281"/>
                      <a:pt x="13014" y="7424"/>
                    </a:cubicBezTo>
                    <a:cubicBezTo>
                      <a:pt x="12954" y="7416"/>
                      <a:pt x="12895" y="7411"/>
                      <a:pt x="12839" y="7411"/>
                    </a:cubicBezTo>
                    <a:cubicBezTo>
                      <a:pt x="12661" y="7411"/>
                      <a:pt x="12506" y="7456"/>
                      <a:pt x="12407" y="7555"/>
                    </a:cubicBezTo>
                    <a:cubicBezTo>
                      <a:pt x="12490" y="7758"/>
                      <a:pt x="12740" y="7936"/>
                      <a:pt x="13038" y="8079"/>
                    </a:cubicBezTo>
                    <a:cubicBezTo>
                      <a:pt x="13121" y="8210"/>
                      <a:pt x="13240" y="8377"/>
                      <a:pt x="13431" y="8627"/>
                    </a:cubicBezTo>
                    <a:cubicBezTo>
                      <a:pt x="13431" y="8623"/>
                      <a:pt x="13432" y="8617"/>
                      <a:pt x="13434" y="8612"/>
                    </a:cubicBezTo>
                    <a:lnTo>
                      <a:pt x="13434" y="8612"/>
                    </a:lnTo>
                    <a:cubicBezTo>
                      <a:pt x="13429" y="8632"/>
                      <a:pt x="13427" y="8651"/>
                      <a:pt x="13419" y="8674"/>
                    </a:cubicBezTo>
                    <a:cubicBezTo>
                      <a:pt x="13335" y="9103"/>
                      <a:pt x="13383" y="9174"/>
                      <a:pt x="13859" y="9794"/>
                    </a:cubicBezTo>
                    <a:cubicBezTo>
                      <a:pt x="14050" y="9413"/>
                      <a:pt x="13978" y="8805"/>
                      <a:pt x="13788" y="8329"/>
                    </a:cubicBezTo>
                    <a:lnTo>
                      <a:pt x="13788" y="8329"/>
                    </a:lnTo>
                    <a:cubicBezTo>
                      <a:pt x="13931" y="8377"/>
                      <a:pt x="14050" y="8389"/>
                      <a:pt x="14133" y="8401"/>
                    </a:cubicBezTo>
                    <a:cubicBezTo>
                      <a:pt x="14133" y="8401"/>
                      <a:pt x="14158" y="8404"/>
                      <a:pt x="14194" y="8404"/>
                    </a:cubicBezTo>
                    <a:cubicBezTo>
                      <a:pt x="14271" y="8404"/>
                      <a:pt x="14398" y="8387"/>
                      <a:pt x="14431" y="8281"/>
                    </a:cubicBezTo>
                    <a:cubicBezTo>
                      <a:pt x="14455" y="8329"/>
                      <a:pt x="14490" y="8365"/>
                      <a:pt x="14514" y="8401"/>
                    </a:cubicBezTo>
                    <a:cubicBezTo>
                      <a:pt x="14514" y="8460"/>
                      <a:pt x="14526" y="8496"/>
                      <a:pt x="14526" y="8496"/>
                    </a:cubicBezTo>
                    <a:cubicBezTo>
                      <a:pt x="14526" y="8496"/>
                      <a:pt x="14550" y="8496"/>
                      <a:pt x="14586" y="8484"/>
                    </a:cubicBezTo>
                    <a:cubicBezTo>
                      <a:pt x="14673" y="8571"/>
                      <a:pt x="14749" y="8624"/>
                      <a:pt x="14796" y="8624"/>
                    </a:cubicBezTo>
                    <a:cubicBezTo>
                      <a:pt x="14833" y="8624"/>
                      <a:pt x="14853" y="8592"/>
                      <a:pt x="14848" y="8520"/>
                    </a:cubicBezTo>
                    <a:cubicBezTo>
                      <a:pt x="14848" y="8496"/>
                      <a:pt x="14848" y="8389"/>
                      <a:pt x="14859" y="8258"/>
                    </a:cubicBezTo>
                    <a:cubicBezTo>
                      <a:pt x="14919" y="8186"/>
                      <a:pt x="14978" y="8103"/>
                      <a:pt x="15050" y="7984"/>
                    </a:cubicBezTo>
                    <a:cubicBezTo>
                      <a:pt x="15264" y="7662"/>
                      <a:pt x="15443" y="7412"/>
                      <a:pt x="15538" y="7091"/>
                    </a:cubicBezTo>
                    <a:cubicBezTo>
                      <a:pt x="15586" y="7174"/>
                      <a:pt x="15645" y="7246"/>
                      <a:pt x="15717" y="7293"/>
                    </a:cubicBezTo>
                    <a:cubicBezTo>
                      <a:pt x="15773" y="7335"/>
                      <a:pt x="15821" y="7352"/>
                      <a:pt x="15863" y="7352"/>
                    </a:cubicBezTo>
                    <a:cubicBezTo>
                      <a:pt x="16057" y="7352"/>
                      <a:pt x="16098" y="6972"/>
                      <a:pt x="16098" y="6972"/>
                    </a:cubicBezTo>
                    <a:cubicBezTo>
                      <a:pt x="16002" y="6638"/>
                      <a:pt x="15621" y="6317"/>
                      <a:pt x="15419" y="6174"/>
                    </a:cubicBezTo>
                    <a:cubicBezTo>
                      <a:pt x="15479" y="6174"/>
                      <a:pt x="15538" y="6138"/>
                      <a:pt x="15574" y="6103"/>
                    </a:cubicBezTo>
                    <a:cubicBezTo>
                      <a:pt x="15621" y="6174"/>
                      <a:pt x="15681" y="6245"/>
                      <a:pt x="15752" y="6293"/>
                    </a:cubicBezTo>
                    <a:cubicBezTo>
                      <a:pt x="15808" y="6338"/>
                      <a:pt x="15852" y="6356"/>
                      <a:pt x="15890" y="6356"/>
                    </a:cubicBezTo>
                    <a:cubicBezTo>
                      <a:pt x="15941" y="6356"/>
                      <a:pt x="15980" y="6323"/>
                      <a:pt x="16014" y="6281"/>
                    </a:cubicBezTo>
                    <a:cubicBezTo>
                      <a:pt x="16038" y="6484"/>
                      <a:pt x="16074" y="6674"/>
                      <a:pt x="16169" y="6829"/>
                    </a:cubicBezTo>
                    <a:cubicBezTo>
                      <a:pt x="16157" y="6971"/>
                      <a:pt x="16110" y="7375"/>
                      <a:pt x="16192" y="7743"/>
                    </a:cubicBezTo>
                    <a:lnTo>
                      <a:pt x="16192" y="7743"/>
                    </a:lnTo>
                    <a:lnTo>
                      <a:pt x="16229" y="7746"/>
                    </a:lnTo>
                    <a:cubicBezTo>
                      <a:pt x="16276" y="7924"/>
                      <a:pt x="16348" y="8103"/>
                      <a:pt x="16479" y="8258"/>
                    </a:cubicBezTo>
                    <a:cubicBezTo>
                      <a:pt x="16526" y="8305"/>
                      <a:pt x="16574" y="8329"/>
                      <a:pt x="16598" y="8341"/>
                    </a:cubicBezTo>
                    <a:cubicBezTo>
                      <a:pt x="16598" y="8508"/>
                      <a:pt x="16598" y="8686"/>
                      <a:pt x="16645" y="8865"/>
                    </a:cubicBezTo>
                    <a:cubicBezTo>
                      <a:pt x="16633" y="8924"/>
                      <a:pt x="16633" y="8984"/>
                      <a:pt x="16610" y="9043"/>
                    </a:cubicBezTo>
                    <a:cubicBezTo>
                      <a:pt x="16610" y="9163"/>
                      <a:pt x="16669" y="9210"/>
                      <a:pt x="16764" y="9210"/>
                    </a:cubicBezTo>
                    <a:cubicBezTo>
                      <a:pt x="16812" y="9282"/>
                      <a:pt x="16848" y="9377"/>
                      <a:pt x="16907" y="9436"/>
                    </a:cubicBezTo>
                    <a:cubicBezTo>
                      <a:pt x="16977" y="9506"/>
                      <a:pt x="17039" y="9534"/>
                      <a:pt x="17094" y="9534"/>
                    </a:cubicBezTo>
                    <a:cubicBezTo>
                      <a:pt x="17303" y="9534"/>
                      <a:pt x="17407" y="9139"/>
                      <a:pt x="17407" y="9139"/>
                    </a:cubicBezTo>
                    <a:cubicBezTo>
                      <a:pt x="17407" y="9079"/>
                      <a:pt x="17372" y="8996"/>
                      <a:pt x="17360" y="8936"/>
                    </a:cubicBezTo>
                    <a:cubicBezTo>
                      <a:pt x="17407" y="8912"/>
                      <a:pt x="17419" y="8901"/>
                      <a:pt x="17419" y="8901"/>
                    </a:cubicBezTo>
                    <a:cubicBezTo>
                      <a:pt x="17467" y="8865"/>
                      <a:pt x="17491" y="8817"/>
                      <a:pt x="17538" y="8758"/>
                    </a:cubicBezTo>
                    <a:cubicBezTo>
                      <a:pt x="17598" y="8853"/>
                      <a:pt x="17669" y="8936"/>
                      <a:pt x="17741" y="9020"/>
                    </a:cubicBezTo>
                    <a:cubicBezTo>
                      <a:pt x="17717" y="9055"/>
                      <a:pt x="17705" y="9091"/>
                      <a:pt x="17681" y="9139"/>
                    </a:cubicBezTo>
                    <a:cubicBezTo>
                      <a:pt x="17288" y="9460"/>
                      <a:pt x="17074" y="9877"/>
                      <a:pt x="17062" y="10210"/>
                    </a:cubicBezTo>
                    <a:cubicBezTo>
                      <a:pt x="17059" y="10335"/>
                      <a:pt x="17118" y="10380"/>
                      <a:pt x="17205" y="10380"/>
                    </a:cubicBezTo>
                    <a:cubicBezTo>
                      <a:pt x="17435" y="10380"/>
                      <a:pt x="17860" y="10067"/>
                      <a:pt x="17860" y="10067"/>
                    </a:cubicBezTo>
                    <a:cubicBezTo>
                      <a:pt x="17919" y="10032"/>
                      <a:pt x="17967" y="9972"/>
                      <a:pt x="18015" y="9877"/>
                    </a:cubicBezTo>
                    <a:lnTo>
                      <a:pt x="18146" y="9829"/>
                    </a:lnTo>
                    <a:cubicBezTo>
                      <a:pt x="18146" y="9889"/>
                      <a:pt x="18157" y="9948"/>
                      <a:pt x="18181" y="10032"/>
                    </a:cubicBezTo>
                    <a:cubicBezTo>
                      <a:pt x="18336" y="9984"/>
                      <a:pt x="18538" y="9925"/>
                      <a:pt x="18717" y="9829"/>
                    </a:cubicBezTo>
                    <a:lnTo>
                      <a:pt x="18717" y="9829"/>
                    </a:lnTo>
                    <a:cubicBezTo>
                      <a:pt x="18693" y="10115"/>
                      <a:pt x="18741" y="10353"/>
                      <a:pt x="18908" y="10448"/>
                    </a:cubicBezTo>
                    <a:cubicBezTo>
                      <a:pt x="18967" y="10480"/>
                      <a:pt x="19028" y="10494"/>
                      <a:pt x="19088" y="10494"/>
                    </a:cubicBezTo>
                    <a:cubicBezTo>
                      <a:pt x="19507" y="10494"/>
                      <a:pt x="19908" y="9829"/>
                      <a:pt x="19908" y="9829"/>
                    </a:cubicBezTo>
                    <a:lnTo>
                      <a:pt x="19979" y="9520"/>
                    </a:lnTo>
                    <a:cubicBezTo>
                      <a:pt x="19943" y="9436"/>
                      <a:pt x="19848" y="9341"/>
                      <a:pt x="19741" y="9234"/>
                    </a:cubicBezTo>
                    <a:cubicBezTo>
                      <a:pt x="19884" y="9210"/>
                      <a:pt x="19991" y="9151"/>
                      <a:pt x="20051" y="9043"/>
                    </a:cubicBezTo>
                    <a:cubicBezTo>
                      <a:pt x="20110" y="8936"/>
                      <a:pt x="20110" y="8805"/>
                      <a:pt x="20086" y="8686"/>
                    </a:cubicBezTo>
                    <a:cubicBezTo>
                      <a:pt x="20098" y="8686"/>
                      <a:pt x="20110" y="8686"/>
                      <a:pt x="20122" y="8698"/>
                    </a:cubicBezTo>
                    <a:cubicBezTo>
                      <a:pt x="20217" y="8817"/>
                      <a:pt x="20324" y="8936"/>
                      <a:pt x="20479" y="9055"/>
                    </a:cubicBezTo>
                    <a:lnTo>
                      <a:pt x="20455" y="9091"/>
                    </a:lnTo>
                    <a:cubicBezTo>
                      <a:pt x="20455" y="9091"/>
                      <a:pt x="20277" y="9532"/>
                      <a:pt x="20646" y="9627"/>
                    </a:cubicBezTo>
                    <a:cubicBezTo>
                      <a:pt x="20679" y="9635"/>
                      <a:pt x="20714" y="9639"/>
                      <a:pt x="20750" y="9639"/>
                    </a:cubicBezTo>
                    <a:cubicBezTo>
                      <a:pt x="21035" y="9639"/>
                      <a:pt x="21419" y="9402"/>
                      <a:pt x="21598" y="9043"/>
                    </a:cubicBezTo>
                    <a:cubicBezTo>
                      <a:pt x="21634" y="9079"/>
                      <a:pt x="21658" y="9091"/>
                      <a:pt x="21694" y="9115"/>
                    </a:cubicBezTo>
                    <a:cubicBezTo>
                      <a:pt x="21753" y="9770"/>
                      <a:pt x="22087" y="10246"/>
                      <a:pt x="22432" y="10401"/>
                    </a:cubicBezTo>
                    <a:cubicBezTo>
                      <a:pt x="22463" y="10416"/>
                      <a:pt x="22491" y="10422"/>
                      <a:pt x="22514" y="10422"/>
                    </a:cubicBezTo>
                    <a:cubicBezTo>
                      <a:pt x="22743" y="10422"/>
                      <a:pt x="22575" y="9756"/>
                      <a:pt x="22563" y="9712"/>
                    </a:cubicBezTo>
                    <a:lnTo>
                      <a:pt x="22563" y="9712"/>
                    </a:lnTo>
                    <a:cubicBezTo>
                      <a:pt x="22762" y="10137"/>
                      <a:pt x="23059" y="10410"/>
                      <a:pt x="23146" y="10448"/>
                    </a:cubicBezTo>
                    <a:cubicBezTo>
                      <a:pt x="23154" y="10452"/>
                      <a:pt x="23161" y="10454"/>
                      <a:pt x="23168" y="10454"/>
                    </a:cubicBezTo>
                    <a:cubicBezTo>
                      <a:pt x="23232" y="10454"/>
                      <a:pt x="23292" y="10321"/>
                      <a:pt x="23313" y="10151"/>
                    </a:cubicBezTo>
                    <a:cubicBezTo>
                      <a:pt x="23431" y="10216"/>
                      <a:pt x="23566" y="10253"/>
                      <a:pt x="23712" y="10253"/>
                    </a:cubicBezTo>
                    <a:cubicBezTo>
                      <a:pt x="23832" y="10253"/>
                      <a:pt x="23958" y="10228"/>
                      <a:pt x="24087" y="10175"/>
                    </a:cubicBezTo>
                    <a:cubicBezTo>
                      <a:pt x="24063" y="9925"/>
                      <a:pt x="23813" y="9436"/>
                      <a:pt x="23503" y="9043"/>
                    </a:cubicBezTo>
                    <a:cubicBezTo>
                      <a:pt x="23551" y="9032"/>
                      <a:pt x="23587" y="9020"/>
                      <a:pt x="23646" y="8996"/>
                    </a:cubicBezTo>
                    <a:cubicBezTo>
                      <a:pt x="23634" y="8865"/>
                      <a:pt x="23563" y="8686"/>
                      <a:pt x="23456" y="8460"/>
                    </a:cubicBezTo>
                    <a:cubicBezTo>
                      <a:pt x="23551" y="8436"/>
                      <a:pt x="23634" y="8401"/>
                      <a:pt x="23741" y="8341"/>
                    </a:cubicBezTo>
                    <a:cubicBezTo>
                      <a:pt x="23789" y="8365"/>
                      <a:pt x="23813" y="8377"/>
                      <a:pt x="23849" y="8389"/>
                    </a:cubicBezTo>
                    <a:cubicBezTo>
                      <a:pt x="23884" y="8603"/>
                      <a:pt x="23980" y="8793"/>
                      <a:pt x="24051" y="8960"/>
                    </a:cubicBezTo>
                    <a:cubicBezTo>
                      <a:pt x="24027" y="9198"/>
                      <a:pt x="24015" y="9460"/>
                      <a:pt x="24039" y="9686"/>
                    </a:cubicBezTo>
                    <a:cubicBezTo>
                      <a:pt x="24039" y="9686"/>
                      <a:pt x="24072" y="9852"/>
                      <a:pt x="24158" y="9852"/>
                    </a:cubicBezTo>
                    <a:cubicBezTo>
                      <a:pt x="24197" y="9852"/>
                      <a:pt x="24249" y="9816"/>
                      <a:pt x="24313" y="9710"/>
                    </a:cubicBezTo>
                    <a:cubicBezTo>
                      <a:pt x="24349" y="9865"/>
                      <a:pt x="24408" y="10008"/>
                      <a:pt x="24492" y="10127"/>
                    </a:cubicBezTo>
                    <a:cubicBezTo>
                      <a:pt x="24456" y="10365"/>
                      <a:pt x="24444" y="10639"/>
                      <a:pt x="24468" y="10865"/>
                    </a:cubicBezTo>
                    <a:cubicBezTo>
                      <a:pt x="24468" y="10865"/>
                      <a:pt x="24506" y="11023"/>
                      <a:pt x="24592" y="11023"/>
                    </a:cubicBezTo>
                    <a:cubicBezTo>
                      <a:pt x="24641" y="11023"/>
                      <a:pt x="24707" y="10971"/>
                      <a:pt x="24789" y="10806"/>
                    </a:cubicBezTo>
                    <a:cubicBezTo>
                      <a:pt x="24813" y="10722"/>
                      <a:pt x="24849" y="10663"/>
                      <a:pt x="24861" y="10591"/>
                    </a:cubicBezTo>
                    <a:cubicBezTo>
                      <a:pt x="24902" y="10612"/>
                      <a:pt x="24941" y="10620"/>
                      <a:pt x="24977" y="10620"/>
                    </a:cubicBezTo>
                    <a:cubicBezTo>
                      <a:pt x="25151" y="10620"/>
                      <a:pt x="25265" y="10425"/>
                      <a:pt x="25265" y="10425"/>
                    </a:cubicBezTo>
                    <a:cubicBezTo>
                      <a:pt x="25468" y="10032"/>
                      <a:pt x="25182" y="9198"/>
                      <a:pt x="24884" y="8698"/>
                    </a:cubicBezTo>
                    <a:cubicBezTo>
                      <a:pt x="24849" y="8424"/>
                      <a:pt x="24742" y="8103"/>
                      <a:pt x="24623" y="7829"/>
                    </a:cubicBezTo>
                    <a:lnTo>
                      <a:pt x="24623" y="7627"/>
                    </a:lnTo>
                    <a:cubicBezTo>
                      <a:pt x="24825" y="7746"/>
                      <a:pt x="25004" y="7805"/>
                      <a:pt x="25182" y="7829"/>
                    </a:cubicBezTo>
                    <a:cubicBezTo>
                      <a:pt x="24932" y="8103"/>
                      <a:pt x="24825" y="8520"/>
                      <a:pt x="24944" y="8746"/>
                    </a:cubicBezTo>
                    <a:cubicBezTo>
                      <a:pt x="25008" y="8879"/>
                      <a:pt x="25109" y="8920"/>
                      <a:pt x="25207" y="8920"/>
                    </a:cubicBezTo>
                    <a:cubicBezTo>
                      <a:pt x="25363" y="8920"/>
                      <a:pt x="25516" y="8817"/>
                      <a:pt x="25516" y="8817"/>
                    </a:cubicBezTo>
                    <a:cubicBezTo>
                      <a:pt x="25646" y="8627"/>
                      <a:pt x="25873" y="8008"/>
                      <a:pt x="25801" y="7662"/>
                    </a:cubicBezTo>
                    <a:cubicBezTo>
                      <a:pt x="25825" y="7627"/>
                      <a:pt x="25861" y="7603"/>
                      <a:pt x="25873" y="7567"/>
                    </a:cubicBezTo>
                    <a:cubicBezTo>
                      <a:pt x="25932" y="7484"/>
                      <a:pt x="25956" y="7412"/>
                      <a:pt x="25956" y="7353"/>
                    </a:cubicBezTo>
                    <a:cubicBezTo>
                      <a:pt x="25980" y="7365"/>
                      <a:pt x="25992" y="7365"/>
                      <a:pt x="26004" y="7377"/>
                    </a:cubicBezTo>
                    <a:cubicBezTo>
                      <a:pt x="25873" y="7484"/>
                      <a:pt x="25861" y="7793"/>
                      <a:pt x="25861" y="7793"/>
                    </a:cubicBezTo>
                    <a:cubicBezTo>
                      <a:pt x="25897" y="7948"/>
                      <a:pt x="26004" y="8091"/>
                      <a:pt x="26111" y="8222"/>
                    </a:cubicBezTo>
                    <a:cubicBezTo>
                      <a:pt x="26063" y="8270"/>
                      <a:pt x="26016" y="8317"/>
                      <a:pt x="26004" y="8365"/>
                    </a:cubicBezTo>
                    <a:cubicBezTo>
                      <a:pt x="26004" y="8365"/>
                      <a:pt x="26158" y="8508"/>
                      <a:pt x="26420" y="8543"/>
                    </a:cubicBezTo>
                    <a:cubicBezTo>
                      <a:pt x="26468" y="8567"/>
                      <a:pt x="26492" y="8603"/>
                      <a:pt x="26539" y="8627"/>
                    </a:cubicBezTo>
                    <a:cubicBezTo>
                      <a:pt x="26456" y="8758"/>
                      <a:pt x="26361" y="8924"/>
                      <a:pt x="26301" y="9151"/>
                    </a:cubicBezTo>
                    <a:cubicBezTo>
                      <a:pt x="26289" y="9055"/>
                      <a:pt x="26278" y="8972"/>
                      <a:pt x="26242" y="8901"/>
                    </a:cubicBezTo>
                    <a:cubicBezTo>
                      <a:pt x="26230" y="8805"/>
                      <a:pt x="26218" y="8734"/>
                      <a:pt x="26170" y="8686"/>
                    </a:cubicBezTo>
                    <a:cubicBezTo>
                      <a:pt x="26158" y="8639"/>
                      <a:pt x="26135" y="8615"/>
                      <a:pt x="26123" y="8579"/>
                    </a:cubicBezTo>
                    <a:cubicBezTo>
                      <a:pt x="26123" y="8579"/>
                      <a:pt x="26039" y="8615"/>
                      <a:pt x="25956" y="8758"/>
                    </a:cubicBezTo>
                    <a:cubicBezTo>
                      <a:pt x="25468" y="8984"/>
                      <a:pt x="25242" y="9627"/>
                      <a:pt x="25396" y="9925"/>
                    </a:cubicBezTo>
                    <a:cubicBezTo>
                      <a:pt x="25461" y="10058"/>
                      <a:pt x="25559" y="10099"/>
                      <a:pt x="25655" y="10099"/>
                    </a:cubicBezTo>
                    <a:cubicBezTo>
                      <a:pt x="25808" y="10099"/>
                      <a:pt x="25956" y="9996"/>
                      <a:pt x="25956" y="9996"/>
                    </a:cubicBezTo>
                    <a:cubicBezTo>
                      <a:pt x="26004" y="9936"/>
                      <a:pt x="26051" y="9853"/>
                      <a:pt x="26099" y="9734"/>
                    </a:cubicBezTo>
                    <a:cubicBezTo>
                      <a:pt x="26135" y="9794"/>
                      <a:pt x="26194" y="9865"/>
                      <a:pt x="26254" y="9948"/>
                    </a:cubicBezTo>
                    <a:cubicBezTo>
                      <a:pt x="26313" y="9853"/>
                      <a:pt x="26337" y="9710"/>
                      <a:pt x="26349" y="9579"/>
                    </a:cubicBezTo>
                    <a:cubicBezTo>
                      <a:pt x="26397" y="9639"/>
                      <a:pt x="26456" y="9698"/>
                      <a:pt x="26528" y="9770"/>
                    </a:cubicBezTo>
                    <a:cubicBezTo>
                      <a:pt x="26468" y="9817"/>
                      <a:pt x="26361" y="9925"/>
                      <a:pt x="26313" y="10175"/>
                    </a:cubicBezTo>
                    <a:cubicBezTo>
                      <a:pt x="26242" y="10532"/>
                      <a:pt x="26301" y="10603"/>
                      <a:pt x="26694" y="11127"/>
                    </a:cubicBezTo>
                    <a:cubicBezTo>
                      <a:pt x="26754" y="11020"/>
                      <a:pt x="26766" y="10889"/>
                      <a:pt x="26778" y="10758"/>
                    </a:cubicBezTo>
                    <a:cubicBezTo>
                      <a:pt x="26931" y="10933"/>
                      <a:pt x="27215" y="11229"/>
                      <a:pt x="27473" y="11229"/>
                    </a:cubicBezTo>
                    <a:cubicBezTo>
                      <a:pt x="27495" y="11229"/>
                      <a:pt x="27518" y="11227"/>
                      <a:pt x="27540" y="11222"/>
                    </a:cubicBezTo>
                    <a:cubicBezTo>
                      <a:pt x="27861" y="11127"/>
                      <a:pt x="27551" y="10008"/>
                      <a:pt x="27361" y="9639"/>
                    </a:cubicBezTo>
                    <a:cubicBezTo>
                      <a:pt x="27635" y="9537"/>
                      <a:pt x="27892" y="9349"/>
                      <a:pt x="27925" y="9104"/>
                    </a:cubicBezTo>
                    <a:lnTo>
                      <a:pt x="27925" y="9104"/>
                    </a:lnTo>
                    <a:cubicBezTo>
                      <a:pt x="27938" y="9220"/>
                      <a:pt x="27994" y="9465"/>
                      <a:pt x="28228" y="9465"/>
                    </a:cubicBezTo>
                    <a:cubicBezTo>
                      <a:pt x="28248" y="9465"/>
                      <a:pt x="28268" y="9464"/>
                      <a:pt x="28290" y="9460"/>
                    </a:cubicBezTo>
                    <a:cubicBezTo>
                      <a:pt x="28337" y="9460"/>
                      <a:pt x="28373" y="9448"/>
                      <a:pt x="28409" y="9413"/>
                    </a:cubicBezTo>
                    <a:cubicBezTo>
                      <a:pt x="28456" y="9710"/>
                      <a:pt x="28671" y="10472"/>
                      <a:pt x="29361" y="10889"/>
                    </a:cubicBezTo>
                    <a:lnTo>
                      <a:pt x="29302" y="10175"/>
                    </a:lnTo>
                    <a:cubicBezTo>
                      <a:pt x="29290" y="10008"/>
                      <a:pt x="29230" y="9877"/>
                      <a:pt x="29171" y="9746"/>
                    </a:cubicBezTo>
                    <a:lnTo>
                      <a:pt x="29171" y="9746"/>
                    </a:lnTo>
                    <a:cubicBezTo>
                      <a:pt x="29337" y="9865"/>
                      <a:pt x="29480" y="9936"/>
                      <a:pt x="29635" y="9984"/>
                    </a:cubicBezTo>
                    <a:cubicBezTo>
                      <a:pt x="29587" y="10127"/>
                      <a:pt x="29564" y="10282"/>
                      <a:pt x="29635" y="10389"/>
                    </a:cubicBezTo>
                    <a:cubicBezTo>
                      <a:pt x="29657" y="10417"/>
                      <a:pt x="29690" y="10429"/>
                      <a:pt x="29733" y="10429"/>
                    </a:cubicBezTo>
                    <a:cubicBezTo>
                      <a:pt x="29924" y="10429"/>
                      <a:pt x="30292" y="10177"/>
                      <a:pt x="30516" y="9972"/>
                    </a:cubicBezTo>
                    <a:cubicBezTo>
                      <a:pt x="30576" y="10055"/>
                      <a:pt x="30659" y="10163"/>
                      <a:pt x="30730" y="10234"/>
                    </a:cubicBezTo>
                    <a:cubicBezTo>
                      <a:pt x="30724" y="10234"/>
                      <a:pt x="30718" y="10234"/>
                      <a:pt x="30712" y="10234"/>
                    </a:cubicBezTo>
                    <a:cubicBezTo>
                      <a:pt x="30342" y="10234"/>
                      <a:pt x="29748" y="10582"/>
                      <a:pt x="29397" y="10746"/>
                    </a:cubicBezTo>
                    <a:cubicBezTo>
                      <a:pt x="29776" y="11094"/>
                      <a:pt x="30145" y="11224"/>
                      <a:pt x="30440" y="11224"/>
                    </a:cubicBezTo>
                    <a:cubicBezTo>
                      <a:pt x="30711" y="11224"/>
                      <a:pt x="30919" y="11114"/>
                      <a:pt x="31016" y="10960"/>
                    </a:cubicBezTo>
                    <a:cubicBezTo>
                      <a:pt x="31195" y="10698"/>
                      <a:pt x="31111" y="10532"/>
                      <a:pt x="31076" y="10508"/>
                    </a:cubicBezTo>
                    <a:lnTo>
                      <a:pt x="31076" y="10508"/>
                    </a:lnTo>
                    <a:cubicBezTo>
                      <a:pt x="31219" y="10587"/>
                      <a:pt x="31381" y="10636"/>
                      <a:pt x="31551" y="10636"/>
                    </a:cubicBezTo>
                    <a:cubicBezTo>
                      <a:pt x="31663" y="10636"/>
                      <a:pt x="31779" y="10615"/>
                      <a:pt x="31897" y="10567"/>
                    </a:cubicBezTo>
                    <a:cubicBezTo>
                      <a:pt x="31885" y="10472"/>
                      <a:pt x="31850" y="10353"/>
                      <a:pt x="31790" y="10222"/>
                    </a:cubicBezTo>
                    <a:cubicBezTo>
                      <a:pt x="31790" y="10222"/>
                      <a:pt x="31790" y="10127"/>
                      <a:pt x="31778" y="9996"/>
                    </a:cubicBezTo>
                    <a:cubicBezTo>
                      <a:pt x="31838" y="9984"/>
                      <a:pt x="31885" y="9984"/>
                      <a:pt x="31945" y="9972"/>
                    </a:cubicBezTo>
                    <a:cubicBezTo>
                      <a:pt x="31897" y="9877"/>
                      <a:pt x="31802" y="9770"/>
                      <a:pt x="31707" y="9674"/>
                    </a:cubicBezTo>
                    <a:cubicBezTo>
                      <a:pt x="31695" y="9639"/>
                      <a:pt x="31695" y="9627"/>
                      <a:pt x="31671" y="9591"/>
                    </a:cubicBezTo>
                    <a:lnTo>
                      <a:pt x="31671" y="9591"/>
                    </a:lnTo>
                    <a:cubicBezTo>
                      <a:pt x="31702" y="9630"/>
                      <a:pt x="31749" y="9647"/>
                      <a:pt x="31808" y="9647"/>
                    </a:cubicBezTo>
                    <a:cubicBezTo>
                      <a:pt x="31929" y="9647"/>
                      <a:pt x="32098" y="9573"/>
                      <a:pt x="32266" y="9460"/>
                    </a:cubicBezTo>
                    <a:lnTo>
                      <a:pt x="32266" y="9532"/>
                    </a:lnTo>
                    <a:cubicBezTo>
                      <a:pt x="32262" y="9608"/>
                      <a:pt x="32281" y="9642"/>
                      <a:pt x="32317" y="9642"/>
                    </a:cubicBezTo>
                    <a:cubicBezTo>
                      <a:pt x="32388" y="9642"/>
                      <a:pt x="32525" y="9507"/>
                      <a:pt x="32683" y="9293"/>
                    </a:cubicBezTo>
                    <a:cubicBezTo>
                      <a:pt x="32716" y="9399"/>
                      <a:pt x="32843" y="9416"/>
                      <a:pt x="32920" y="9416"/>
                    </a:cubicBezTo>
                    <a:cubicBezTo>
                      <a:pt x="32956" y="9416"/>
                      <a:pt x="32981" y="9413"/>
                      <a:pt x="32981" y="9413"/>
                    </a:cubicBezTo>
                    <a:cubicBezTo>
                      <a:pt x="33052" y="9413"/>
                      <a:pt x="33195" y="9389"/>
                      <a:pt x="33326" y="9341"/>
                    </a:cubicBezTo>
                    <a:lnTo>
                      <a:pt x="33326" y="9341"/>
                    </a:lnTo>
                    <a:cubicBezTo>
                      <a:pt x="33266" y="9472"/>
                      <a:pt x="33219" y="9627"/>
                      <a:pt x="33195" y="9794"/>
                    </a:cubicBezTo>
                    <a:cubicBezTo>
                      <a:pt x="33074" y="9767"/>
                      <a:pt x="32926" y="9744"/>
                      <a:pt x="32754" y="9744"/>
                    </a:cubicBezTo>
                    <a:cubicBezTo>
                      <a:pt x="32622" y="9744"/>
                      <a:pt x="32475" y="9757"/>
                      <a:pt x="32314" y="9794"/>
                    </a:cubicBezTo>
                    <a:cubicBezTo>
                      <a:pt x="32314" y="9794"/>
                      <a:pt x="31897" y="10460"/>
                      <a:pt x="32100" y="10746"/>
                    </a:cubicBezTo>
                    <a:cubicBezTo>
                      <a:pt x="32129" y="10785"/>
                      <a:pt x="32174" y="10802"/>
                      <a:pt x="32231" y="10802"/>
                    </a:cubicBezTo>
                    <a:cubicBezTo>
                      <a:pt x="32454" y="10802"/>
                      <a:pt x="32853" y="10540"/>
                      <a:pt x="33147" y="10294"/>
                    </a:cubicBezTo>
                    <a:cubicBezTo>
                      <a:pt x="33147" y="10472"/>
                      <a:pt x="33171" y="10651"/>
                      <a:pt x="33255" y="10782"/>
                    </a:cubicBezTo>
                    <a:cubicBezTo>
                      <a:pt x="33707" y="10163"/>
                      <a:pt x="33767" y="10091"/>
                      <a:pt x="33695" y="9674"/>
                    </a:cubicBezTo>
                    <a:cubicBezTo>
                      <a:pt x="33671" y="9472"/>
                      <a:pt x="33588" y="9353"/>
                      <a:pt x="33528" y="9282"/>
                    </a:cubicBezTo>
                    <a:cubicBezTo>
                      <a:pt x="33624" y="9258"/>
                      <a:pt x="33707" y="9222"/>
                      <a:pt x="33814" y="9174"/>
                    </a:cubicBezTo>
                    <a:lnTo>
                      <a:pt x="33814" y="9174"/>
                    </a:lnTo>
                    <a:cubicBezTo>
                      <a:pt x="33743" y="9377"/>
                      <a:pt x="33731" y="9746"/>
                      <a:pt x="34124" y="10163"/>
                    </a:cubicBezTo>
                    <a:cubicBezTo>
                      <a:pt x="33767" y="10246"/>
                      <a:pt x="33433" y="10460"/>
                      <a:pt x="33397" y="10960"/>
                    </a:cubicBezTo>
                    <a:cubicBezTo>
                      <a:pt x="33397" y="10960"/>
                      <a:pt x="33425" y="11404"/>
                      <a:pt x="33733" y="11404"/>
                    </a:cubicBezTo>
                    <a:cubicBezTo>
                      <a:pt x="33774" y="11404"/>
                      <a:pt x="33821" y="11396"/>
                      <a:pt x="33874" y="11377"/>
                    </a:cubicBezTo>
                    <a:cubicBezTo>
                      <a:pt x="34005" y="11341"/>
                      <a:pt x="34171" y="11198"/>
                      <a:pt x="34326" y="11044"/>
                    </a:cubicBezTo>
                    <a:cubicBezTo>
                      <a:pt x="34457" y="11282"/>
                      <a:pt x="34707" y="11544"/>
                      <a:pt x="35171" y="11794"/>
                    </a:cubicBezTo>
                    <a:cubicBezTo>
                      <a:pt x="35171" y="11591"/>
                      <a:pt x="35064" y="11246"/>
                      <a:pt x="34933" y="10948"/>
                    </a:cubicBezTo>
                    <a:cubicBezTo>
                      <a:pt x="35017" y="10948"/>
                      <a:pt x="35112" y="10937"/>
                      <a:pt x="35219" y="10925"/>
                    </a:cubicBezTo>
                    <a:cubicBezTo>
                      <a:pt x="35481" y="11377"/>
                      <a:pt x="36053" y="11770"/>
                      <a:pt x="36053" y="11770"/>
                    </a:cubicBezTo>
                    <a:cubicBezTo>
                      <a:pt x="36053" y="11770"/>
                      <a:pt x="36076" y="11222"/>
                      <a:pt x="35886" y="10746"/>
                    </a:cubicBezTo>
                    <a:lnTo>
                      <a:pt x="35898" y="10746"/>
                    </a:lnTo>
                    <a:cubicBezTo>
                      <a:pt x="35957" y="10937"/>
                      <a:pt x="36029" y="11103"/>
                      <a:pt x="36124" y="11175"/>
                    </a:cubicBezTo>
                    <a:cubicBezTo>
                      <a:pt x="36037" y="11227"/>
                      <a:pt x="36390" y="11522"/>
                      <a:pt x="36581" y="11522"/>
                    </a:cubicBezTo>
                    <a:cubicBezTo>
                      <a:pt x="36651" y="11522"/>
                      <a:pt x="36699" y="11482"/>
                      <a:pt x="36695" y="11377"/>
                    </a:cubicBezTo>
                    <a:cubicBezTo>
                      <a:pt x="36672" y="11139"/>
                      <a:pt x="36553" y="10877"/>
                      <a:pt x="36314" y="10627"/>
                    </a:cubicBezTo>
                    <a:cubicBezTo>
                      <a:pt x="36338" y="10627"/>
                      <a:pt x="36350" y="10603"/>
                      <a:pt x="36374" y="10603"/>
                    </a:cubicBezTo>
                    <a:cubicBezTo>
                      <a:pt x="36362" y="10591"/>
                      <a:pt x="36314" y="10579"/>
                      <a:pt x="36255" y="10567"/>
                    </a:cubicBezTo>
                    <a:lnTo>
                      <a:pt x="36219" y="10520"/>
                    </a:lnTo>
                    <a:cubicBezTo>
                      <a:pt x="36172" y="10353"/>
                      <a:pt x="35886" y="10210"/>
                      <a:pt x="35624" y="10127"/>
                    </a:cubicBezTo>
                    <a:cubicBezTo>
                      <a:pt x="35600" y="10032"/>
                      <a:pt x="35576" y="9936"/>
                      <a:pt x="35529" y="9853"/>
                    </a:cubicBezTo>
                    <a:lnTo>
                      <a:pt x="35529" y="9853"/>
                    </a:lnTo>
                    <a:cubicBezTo>
                      <a:pt x="35764" y="9933"/>
                      <a:pt x="36030" y="9989"/>
                      <a:pt x="36289" y="9989"/>
                    </a:cubicBezTo>
                    <a:cubicBezTo>
                      <a:pt x="36608" y="9989"/>
                      <a:pt x="36918" y="9904"/>
                      <a:pt x="37148" y="9674"/>
                    </a:cubicBezTo>
                    <a:cubicBezTo>
                      <a:pt x="37231" y="10186"/>
                      <a:pt x="37588" y="10306"/>
                      <a:pt x="37803" y="10353"/>
                    </a:cubicBezTo>
                    <a:cubicBezTo>
                      <a:pt x="37836" y="10361"/>
                      <a:pt x="37868" y="10364"/>
                      <a:pt x="37898" y="10364"/>
                    </a:cubicBezTo>
                    <a:cubicBezTo>
                      <a:pt x="38099" y="10364"/>
                      <a:pt x="38208" y="10210"/>
                      <a:pt x="38208" y="10210"/>
                    </a:cubicBezTo>
                    <a:cubicBezTo>
                      <a:pt x="38017" y="9877"/>
                      <a:pt x="37612" y="9389"/>
                      <a:pt x="37267" y="9341"/>
                    </a:cubicBezTo>
                    <a:cubicBezTo>
                      <a:pt x="36993" y="9115"/>
                      <a:pt x="36362" y="8877"/>
                      <a:pt x="35803" y="8805"/>
                    </a:cubicBezTo>
                    <a:cubicBezTo>
                      <a:pt x="36184" y="8674"/>
                      <a:pt x="36588" y="8305"/>
                      <a:pt x="36636" y="7805"/>
                    </a:cubicBezTo>
                    <a:cubicBezTo>
                      <a:pt x="36575" y="7760"/>
                      <a:pt x="36490" y="7742"/>
                      <a:pt x="36392" y="7742"/>
                    </a:cubicBezTo>
                    <a:cubicBezTo>
                      <a:pt x="36204" y="7742"/>
                      <a:pt x="35967" y="7810"/>
                      <a:pt x="35755" y="7889"/>
                    </a:cubicBezTo>
                    <a:cubicBezTo>
                      <a:pt x="35755" y="7853"/>
                      <a:pt x="35767" y="7841"/>
                      <a:pt x="35767" y="7805"/>
                    </a:cubicBezTo>
                    <a:cubicBezTo>
                      <a:pt x="35886" y="7805"/>
                      <a:pt x="36041" y="7769"/>
                      <a:pt x="36219" y="7686"/>
                    </a:cubicBezTo>
                    <a:cubicBezTo>
                      <a:pt x="36184" y="7531"/>
                      <a:pt x="36017" y="7412"/>
                      <a:pt x="35814" y="7305"/>
                    </a:cubicBezTo>
                    <a:cubicBezTo>
                      <a:pt x="35814" y="7269"/>
                      <a:pt x="35814" y="7246"/>
                      <a:pt x="35803" y="7198"/>
                    </a:cubicBezTo>
                    <a:lnTo>
                      <a:pt x="35803" y="7198"/>
                    </a:lnTo>
                    <a:cubicBezTo>
                      <a:pt x="35921" y="7285"/>
                      <a:pt x="36044" y="7340"/>
                      <a:pt x="36162" y="7340"/>
                    </a:cubicBezTo>
                    <a:cubicBezTo>
                      <a:pt x="36223" y="7340"/>
                      <a:pt x="36282" y="7325"/>
                      <a:pt x="36338" y="7293"/>
                    </a:cubicBezTo>
                    <a:cubicBezTo>
                      <a:pt x="36303" y="7031"/>
                      <a:pt x="36124" y="6781"/>
                      <a:pt x="35922" y="6591"/>
                    </a:cubicBezTo>
                    <a:cubicBezTo>
                      <a:pt x="36184" y="6591"/>
                      <a:pt x="36541" y="6531"/>
                      <a:pt x="36695" y="6400"/>
                    </a:cubicBezTo>
                    <a:cubicBezTo>
                      <a:pt x="36886" y="6484"/>
                      <a:pt x="37076" y="6531"/>
                      <a:pt x="37243" y="6579"/>
                    </a:cubicBezTo>
                    <a:cubicBezTo>
                      <a:pt x="37291" y="6412"/>
                      <a:pt x="37303" y="6281"/>
                      <a:pt x="37303" y="6162"/>
                    </a:cubicBezTo>
                    <a:cubicBezTo>
                      <a:pt x="37327" y="6186"/>
                      <a:pt x="37362" y="6198"/>
                      <a:pt x="37386" y="6234"/>
                    </a:cubicBezTo>
                    <a:cubicBezTo>
                      <a:pt x="37469" y="6412"/>
                      <a:pt x="37553" y="6555"/>
                      <a:pt x="37660" y="6650"/>
                    </a:cubicBezTo>
                    <a:cubicBezTo>
                      <a:pt x="37660" y="6650"/>
                      <a:pt x="37946" y="6853"/>
                      <a:pt x="38219" y="6972"/>
                    </a:cubicBezTo>
                    <a:cubicBezTo>
                      <a:pt x="38208" y="7007"/>
                      <a:pt x="38208" y="7055"/>
                      <a:pt x="38208" y="7079"/>
                    </a:cubicBezTo>
                    <a:cubicBezTo>
                      <a:pt x="38208" y="7079"/>
                      <a:pt x="38279" y="7377"/>
                      <a:pt x="38434" y="7472"/>
                    </a:cubicBezTo>
                    <a:lnTo>
                      <a:pt x="38434" y="7484"/>
                    </a:lnTo>
                    <a:cubicBezTo>
                      <a:pt x="38434" y="7484"/>
                      <a:pt x="38624" y="7984"/>
                      <a:pt x="38934" y="8020"/>
                    </a:cubicBezTo>
                    <a:cubicBezTo>
                      <a:pt x="38948" y="8021"/>
                      <a:pt x="38963" y="8022"/>
                      <a:pt x="38978" y="8022"/>
                    </a:cubicBezTo>
                    <a:cubicBezTo>
                      <a:pt x="39164" y="8022"/>
                      <a:pt x="39340" y="7882"/>
                      <a:pt x="39505" y="7650"/>
                    </a:cubicBezTo>
                    <a:cubicBezTo>
                      <a:pt x="39517" y="7841"/>
                      <a:pt x="39565" y="8103"/>
                      <a:pt x="39636" y="8401"/>
                    </a:cubicBezTo>
                    <a:cubicBezTo>
                      <a:pt x="39339" y="8746"/>
                      <a:pt x="39029" y="9222"/>
                      <a:pt x="38958" y="9674"/>
                    </a:cubicBezTo>
                    <a:cubicBezTo>
                      <a:pt x="38958" y="9674"/>
                      <a:pt x="38958" y="9698"/>
                      <a:pt x="38970" y="9734"/>
                    </a:cubicBezTo>
                    <a:cubicBezTo>
                      <a:pt x="38922" y="9710"/>
                      <a:pt x="38862" y="9686"/>
                      <a:pt x="38815" y="9674"/>
                    </a:cubicBezTo>
                    <a:lnTo>
                      <a:pt x="38815" y="9674"/>
                    </a:lnTo>
                    <a:lnTo>
                      <a:pt x="39077" y="10460"/>
                    </a:lnTo>
                    <a:cubicBezTo>
                      <a:pt x="39261" y="11038"/>
                      <a:pt x="39857" y="11294"/>
                      <a:pt x="40145" y="11294"/>
                    </a:cubicBezTo>
                    <a:cubicBezTo>
                      <a:pt x="40249" y="11294"/>
                      <a:pt x="40313" y="11261"/>
                      <a:pt x="40303" y="11198"/>
                    </a:cubicBezTo>
                    <a:cubicBezTo>
                      <a:pt x="40291" y="11103"/>
                      <a:pt x="40101" y="10591"/>
                      <a:pt x="39648" y="10163"/>
                    </a:cubicBezTo>
                    <a:cubicBezTo>
                      <a:pt x="39672" y="10151"/>
                      <a:pt x="39684" y="10151"/>
                      <a:pt x="39684" y="10127"/>
                    </a:cubicBezTo>
                    <a:cubicBezTo>
                      <a:pt x="39755" y="10055"/>
                      <a:pt x="39827" y="9972"/>
                      <a:pt x="39886" y="9865"/>
                    </a:cubicBezTo>
                    <a:cubicBezTo>
                      <a:pt x="39934" y="10210"/>
                      <a:pt x="40065" y="10722"/>
                      <a:pt x="40267" y="10877"/>
                    </a:cubicBezTo>
                    <a:cubicBezTo>
                      <a:pt x="40267" y="10877"/>
                      <a:pt x="40686" y="11185"/>
                      <a:pt x="40917" y="11185"/>
                    </a:cubicBezTo>
                    <a:cubicBezTo>
                      <a:pt x="41007" y="11185"/>
                      <a:pt x="41068" y="11138"/>
                      <a:pt x="41065" y="11008"/>
                    </a:cubicBezTo>
                    <a:cubicBezTo>
                      <a:pt x="41065" y="10948"/>
                      <a:pt x="41053" y="10889"/>
                      <a:pt x="41041" y="10817"/>
                    </a:cubicBezTo>
                    <a:cubicBezTo>
                      <a:pt x="41291" y="10687"/>
                      <a:pt x="41529" y="10306"/>
                      <a:pt x="41756" y="9889"/>
                    </a:cubicBezTo>
                    <a:cubicBezTo>
                      <a:pt x="41742" y="9885"/>
                      <a:pt x="41719" y="9884"/>
                      <a:pt x="41688" y="9884"/>
                    </a:cubicBezTo>
                    <a:cubicBezTo>
                      <a:pt x="41510" y="9884"/>
                      <a:pt x="41079" y="9942"/>
                      <a:pt x="40744" y="10044"/>
                    </a:cubicBezTo>
                    <a:cubicBezTo>
                      <a:pt x="40803" y="9627"/>
                      <a:pt x="40684" y="9115"/>
                      <a:pt x="40565" y="8698"/>
                    </a:cubicBezTo>
                    <a:cubicBezTo>
                      <a:pt x="40625" y="8627"/>
                      <a:pt x="40863" y="8127"/>
                      <a:pt x="40815" y="7531"/>
                    </a:cubicBezTo>
                    <a:lnTo>
                      <a:pt x="40815" y="7531"/>
                    </a:lnTo>
                    <a:cubicBezTo>
                      <a:pt x="41041" y="7829"/>
                      <a:pt x="41601" y="8508"/>
                      <a:pt x="42208" y="8734"/>
                    </a:cubicBezTo>
                    <a:cubicBezTo>
                      <a:pt x="41887" y="9043"/>
                      <a:pt x="41482" y="9591"/>
                      <a:pt x="41946" y="10163"/>
                    </a:cubicBezTo>
                    <a:cubicBezTo>
                      <a:pt x="41946" y="10163"/>
                      <a:pt x="42112" y="10319"/>
                      <a:pt x="42288" y="10319"/>
                    </a:cubicBezTo>
                    <a:cubicBezTo>
                      <a:pt x="42386" y="10319"/>
                      <a:pt x="42488" y="10269"/>
                      <a:pt x="42565" y="10115"/>
                    </a:cubicBezTo>
                    <a:cubicBezTo>
                      <a:pt x="42601" y="10055"/>
                      <a:pt x="42625" y="9972"/>
                      <a:pt x="42649" y="9877"/>
                    </a:cubicBezTo>
                    <a:cubicBezTo>
                      <a:pt x="42803" y="9944"/>
                      <a:pt x="42969" y="9972"/>
                      <a:pt x="43131" y="9972"/>
                    </a:cubicBezTo>
                    <a:cubicBezTo>
                      <a:pt x="43432" y="9972"/>
                      <a:pt x="43721" y="9873"/>
                      <a:pt x="43899" y="9734"/>
                    </a:cubicBezTo>
                    <a:lnTo>
                      <a:pt x="43899" y="9734"/>
                    </a:lnTo>
                    <a:cubicBezTo>
                      <a:pt x="43863" y="9817"/>
                      <a:pt x="43851" y="9889"/>
                      <a:pt x="43839" y="9996"/>
                    </a:cubicBezTo>
                    <a:cubicBezTo>
                      <a:pt x="43815" y="10163"/>
                      <a:pt x="43804" y="10282"/>
                      <a:pt x="43804" y="10389"/>
                    </a:cubicBezTo>
                    <a:cubicBezTo>
                      <a:pt x="43613" y="10567"/>
                      <a:pt x="43434" y="10829"/>
                      <a:pt x="43399" y="11175"/>
                    </a:cubicBezTo>
                    <a:lnTo>
                      <a:pt x="43327" y="12008"/>
                    </a:lnTo>
                    <a:cubicBezTo>
                      <a:pt x="43446" y="11937"/>
                      <a:pt x="43542" y="11853"/>
                      <a:pt x="43637" y="11782"/>
                    </a:cubicBezTo>
                    <a:cubicBezTo>
                      <a:pt x="43798" y="11895"/>
                      <a:pt x="44460" y="12204"/>
                      <a:pt x="45281" y="12204"/>
                    </a:cubicBezTo>
                    <a:cubicBezTo>
                      <a:pt x="45674" y="12204"/>
                      <a:pt x="46103" y="12133"/>
                      <a:pt x="46530" y="11937"/>
                    </a:cubicBezTo>
                    <a:lnTo>
                      <a:pt x="46185" y="11734"/>
                    </a:lnTo>
                    <a:cubicBezTo>
                      <a:pt x="46340" y="11472"/>
                      <a:pt x="46375" y="11139"/>
                      <a:pt x="46399" y="10841"/>
                    </a:cubicBezTo>
                    <a:cubicBezTo>
                      <a:pt x="46411" y="10829"/>
                      <a:pt x="46423" y="10829"/>
                      <a:pt x="46423" y="10817"/>
                    </a:cubicBezTo>
                    <a:cubicBezTo>
                      <a:pt x="47006" y="10246"/>
                      <a:pt x="46792" y="9032"/>
                      <a:pt x="46792" y="9032"/>
                    </a:cubicBezTo>
                    <a:lnTo>
                      <a:pt x="46792" y="9032"/>
                    </a:lnTo>
                    <a:cubicBezTo>
                      <a:pt x="46792" y="9032"/>
                      <a:pt x="45947" y="9758"/>
                      <a:pt x="45839" y="10448"/>
                    </a:cubicBezTo>
                    <a:cubicBezTo>
                      <a:pt x="45839" y="10448"/>
                      <a:pt x="45875" y="10544"/>
                      <a:pt x="45923" y="10651"/>
                    </a:cubicBezTo>
                    <a:cubicBezTo>
                      <a:pt x="45756" y="10841"/>
                      <a:pt x="45589" y="11079"/>
                      <a:pt x="45482" y="11341"/>
                    </a:cubicBezTo>
                    <a:cubicBezTo>
                      <a:pt x="45399" y="11294"/>
                      <a:pt x="45328" y="11258"/>
                      <a:pt x="45232" y="11234"/>
                    </a:cubicBezTo>
                    <a:cubicBezTo>
                      <a:pt x="45268" y="11068"/>
                      <a:pt x="45387" y="10008"/>
                      <a:pt x="44935" y="9579"/>
                    </a:cubicBezTo>
                    <a:cubicBezTo>
                      <a:pt x="44887" y="9532"/>
                      <a:pt x="44827" y="9496"/>
                      <a:pt x="44792" y="9448"/>
                    </a:cubicBezTo>
                    <a:cubicBezTo>
                      <a:pt x="44816" y="9341"/>
                      <a:pt x="44851" y="9258"/>
                      <a:pt x="44851" y="9163"/>
                    </a:cubicBezTo>
                    <a:cubicBezTo>
                      <a:pt x="44935" y="9282"/>
                      <a:pt x="45042" y="9413"/>
                      <a:pt x="45149" y="9567"/>
                    </a:cubicBezTo>
                    <a:cubicBezTo>
                      <a:pt x="45458" y="10055"/>
                      <a:pt x="45661" y="10067"/>
                      <a:pt x="45661" y="10067"/>
                    </a:cubicBezTo>
                    <a:cubicBezTo>
                      <a:pt x="45661" y="10067"/>
                      <a:pt x="45863" y="8865"/>
                      <a:pt x="45387" y="8389"/>
                    </a:cubicBezTo>
                    <a:cubicBezTo>
                      <a:pt x="45268" y="8270"/>
                      <a:pt x="45149" y="8198"/>
                      <a:pt x="45030" y="8150"/>
                    </a:cubicBezTo>
                    <a:lnTo>
                      <a:pt x="45030" y="8150"/>
                    </a:lnTo>
                    <a:cubicBezTo>
                      <a:pt x="45104" y="8155"/>
                      <a:pt x="45181" y="8158"/>
                      <a:pt x="45261" y="8158"/>
                    </a:cubicBezTo>
                    <a:cubicBezTo>
                      <a:pt x="45398" y="8158"/>
                      <a:pt x="45541" y="8149"/>
                      <a:pt x="45685" y="8127"/>
                    </a:cubicBezTo>
                    <a:lnTo>
                      <a:pt x="44887" y="7317"/>
                    </a:lnTo>
                    <a:cubicBezTo>
                      <a:pt x="44649" y="7079"/>
                      <a:pt x="44375" y="6948"/>
                      <a:pt x="44089" y="6888"/>
                    </a:cubicBezTo>
                    <a:cubicBezTo>
                      <a:pt x="44685" y="6496"/>
                      <a:pt x="45411" y="5293"/>
                      <a:pt x="45411" y="5293"/>
                    </a:cubicBezTo>
                    <a:cubicBezTo>
                      <a:pt x="45411" y="5293"/>
                      <a:pt x="45186" y="5252"/>
                      <a:pt x="44880" y="5252"/>
                    </a:cubicBezTo>
                    <a:cubicBezTo>
                      <a:pt x="44265" y="5252"/>
                      <a:pt x="43324" y="5417"/>
                      <a:pt x="43244" y="6412"/>
                    </a:cubicBezTo>
                    <a:cubicBezTo>
                      <a:pt x="43244" y="6412"/>
                      <a:pt x="43244" y="6460"/>
                      <a:pt x="43256" y="6519"/>
                    </a:cubicBezTo>
                    <a:cubicBezTo>
                      <a:pt x="43103" y="6454"/>
                      <a:pt x="42946" y="6431"/>
                      <a:pt x="42800" y="6431"/>
                    </a:cubicBezTo>
                    <a:cubicBezTo>
                      <a:pt x="42653" y="6431"/>
                      <a:pt x="42517" y="6455"/>
                      <a:pt x="42413" y="6482"/>
                    </a:cubicBezTo>
                    <a:lnTo>
                      <a:pt x="42413" y="6482"/>
                    </a:lnTo>
                    <a:cubicBezTo>
                      <a:pt x="43326" y="5720"/>
                      <a:pt x="42672" y="4888"/>
                      <a:pt x="42268" y="4745"/>
                    </a:cubicBezTo>
                    <a:cubicBezTo>
                      <a:pt x="42184" y="5245"/>
                      <a:pt x="42137" y="5722"/>
                      <a:pt x="42125" y="6007"/>
                    </a:cubicBezTo>
                    <a:cubicBezTo>
                      <a:pt x="42089" y="5781"/>
                      <a:pt x="41994" y="5531"/>
                      <a:pt x="41589" y="5472"/>
                    </a:cubicBezTo>
                    <a:cubicBezTo>
                      <a:pt x="41601" y="4936"/>
                      <a:pt x="41553" y="4138"/>
                      <a:pt x="41160" y="3721"/>
                    </a:cubicBezTo>
                    <a:cubicBezTo>
                      <a:pt x="40845" y="3411"/>
                      <a:pt x="40534" y="3331"/>
                      <a:pt x="40298" y="3331"/>
                    </a:cubicBezTo>
                    <a:cubicBezTo>
                      <a:pt x="40044" y="3331"/>
                      <a:pt x="39874" y="3424"/>
                      <a:pt x="39874" y="3424"/>
                    </a:cubicBezTo>
                    <a:lnTo>
                      <a:pt x="40101" y="3388"/>
                    </a:lnTo>
                    <a:lnTo>
                      <a:pt x="40101" y="3388"/>
                    </a:lnTo>
                    <a:cubicBezTo>
                      <a:pt x="40065" y="3876"/>
                      <a:pt x="40208" y="4257"/>
                      <a:pt x="40422" y="4638"/>
                    </a:cubicBezTo>
                    <a:cubicBezTo>
                      <a:pt x="40208" y="4876"/>
                      <a:pt x="39910" y="5245"/>
                      <a:pt x="39863" y="5603"/>
                    </a:cubicBezTo>
                    <a:cubicBezTo>
                      <a:pt x="39863" y="5603"/>
                      <a:pt x="39934" y="5900"/>
                      <a:pt x="40089" y="5995"/>
                    </a:cubicBezTo>
                    <a:lnTo>
                      <a:pt x="40089" y="6007"/>
                    </a:lnTo>
                    <a:cubicBezTo>
                      <a:pt x="40089" y="6007"/>
                      <a:pt x="40089" y="6019"/>
                      <a:pt x="40101" y="6055"/>
                    </a:cubicBezTo>
                    <a:cubicBezTo>
                      <a:pt x="39696" y="6126"/>
                      <a:pt x="39267" y="6257"/>
                      <a:pt x="39089" y="6424"/>
                    </a:cubicBezTo>
                    <a:cubicBezTo>
                      <a:pt x="39112" y="6079"/>
                      <a:pt x="39053" y="5781"/>
                      <a:pt x="39053" y="5781"/>
                    </a:cubicBezTo>
                    <a:cubicBezTo>
                      <a:pt x="39053" y="5781"/>
                      <a:pt x="38851" y="5960"/>
                      <a:pt x="38660" y="6222"/>
                    </a:cubicBezTo>
                    <a:cubicBezTo>
                      <a:pt x="38517" y="5900"/>
                      <a:pt x="38279" y="5591"/>
                      <a:pt x="37946" y="5305"/>
                    </a:cubicBezTo>
                    <a:cubicBezTo>
                      <a:pt x="37803" y="5031"/>
                      <a:pt x="37648" y="4793"/>
                      <a:pt x="37529" y="4674"/>
                    </a:cubicBezTo>
                    <a:cubicBezTo>
                      <a:pt x="37529" y="4674"/>
                      <a:pt x="37392" y="4610"/>
                      <a:pt x="37238" y="4610"/>
                    </a:cubicBezTo>
                    <a:cubicBezTo>
                      <a:pt x="37216" y="4610"/>
                      <a:pt x="37194" y="4611"/>
                      <a:pt x="37172" y="4614"/>
                    </a:cubicBezTo>
                    <a:cubicBezTo>
                      <a:pt x="36946" y="4281"/>
                      <a:pt x="36731" y="4043"/>
                      <a:pt x="36731" y="4043"/>
                    </a:cubicBezTo>
                    <a:cubicBezTo>
                      <a:pt x="36731" y="4043"/>
                      <a:pt x="35931" y="3860"/>
                      <a:pt x="35294" y="3860"/>
                    </a:cubicBezTo>
                    <a:cubicBezTo>
                      <a:pt x="35135" y="3860"/>
                      <a:pt x="34986" y="3871"/>
                      <a:pt x="34862" y="3900"/>
                    </a:cubicBezTo>
                    <a:cubicBezTo>
                      <a:pt x="35124" y="3721"/>
                      <a:pt x="35350" y="3543"/>
                      <a:pt x="35362" y="3495"/>
                    </a:cubicBezTo>
                    <a:lnTo>
                      <a:pt x="35362" y="3495"/>
                    </a:lnTo>
                    <a:cubicBezTo>
                      <a:pt x="35183" y="3507"/>
                      <a:pt x="34993" y="3519"/>
                      <a:pt x="34802" y="3555"/>
                    </a:cubicBezTo>
                    <a:cubicBezTo>
                      <a:pt x="34862" y="3340"/>
                      <a:pt x="34874" y="3138"/>
                      <a:pt x="34862" y="3031"/>
                    </a:cubicBezTo>
                    <a:lnTo>
                      <a:pt x="34862" y="3031"/>
                    </a:lnTo>
                    <a:cubicBezTo>
                      <a:pt x="34457" y="3209"/>
                      <a:pt x="34207" y="3495"/>
                      <a:pt x="34076" y="3757"/>
                    </a:cubicBezTo>
                    <a:cubicBezTo>
                      <a:pt x="33957" y="3817"/>
                      <a:pt x="33850" y="3912"/>
                      <a:pt x="33778" y="4019"/>
                    </a:cubicBezTo>
                    <a:cubicBezTo>
                      <a:pt x="33556" y="4316"/>
                      <a:pt x="33738" y="4361"/>
                      <a:pt x="33872" y="4361"/>
                    </a:cubicBezTo>
                    <a:cubicBezTo>
                      <a:pt x="33931" y="4361"/>
                      <a:pt x="33981" y="4352"/>
                      <a:pt x="33981" y="4352"/>
                    </a:cubicBezTo>
                    <a:cubicBezTo>
                      <a:pt x="34148" y="4293"/>
                      <a:pt x="34338" y="4210"/>
                      <a:pt x="34529" y="4090"/>
                    </a:cubicBezTo>
                    <a:lnTo>
                      <a:pt x="34552" y="4102"/>
                    </a:lnTo>
                    <a:cubicBezTo>
                      <a:pt x="34279" y="4293"/>
                      <a:pt x="34052" y="4567"/>
                      <a:pt x="33969" y="4745"/>
                    </a:cubicBezTo>
                    <a:cubicBezTo>
                      <a:pt x="33898" y="4888"/>
                      <a:pt x="33909" y="4995"/>
                      <a:pt x="33969" y="5055"/>
                    </a:cubicBezTo>
                    <a:cubicBezTo>
                      <a:pt x="33910" y="5044"/>
                      <a:pt x="33851" y="5038"/>
                      <a:pt x="33792" y="5038"/>
                    </a:cubicBezTo>
                    <a:cubicBezTo>
                      <a:pt x="33599" y="5038"/>
                      <a:pt x="33410" y="5095"/>
                      <a:pt x="33255" y="5186"/>
                    </a:cubicBezTo>
                    <a:cubicBezTo>
                      <a:pt x="33243" y="5102"/>
                      <a:pt x="33219" y="4995"/>
                      <a:pt x="33183" y="4912"/>
                    </a:cubicBezTo>
                    <a:lnTo>
                      <a:pt x="33088" y="4686"/>
                    </a:lnTo>
                    <a:cubicBezTo>
                      <a:pt x="33207" y="4591"/>
                      <a:pt x="33278" y="4531"/>
                      <a:pt x="33278" y="4507"/>
                    </a:cubicBezTo>
                    <a:cubicBezTo>
                      <a:pt x="33195" y="4507"/>
                      <a:pt x="33124" y="4519"/>
                      <a:pt x="33016" y="4519"/>
                    </a:cubicBezTo>
                    <a:lnTo>
                      <a:pt x="32850" y="4138"/>
                    </a:lnTo>
                    <a:cubicBezTo>
                      <a:pt x="32766" y="4281"/>
                      <a:pt x="32683" y="4412"/>
                      <a:pt x="32647" y="4567"/>
                    </a:cubicBezTo>
                    <a:cubicBezTo>
                      <a:pt x="32374" y="4614"/>
                      <a:pt x="32088" y="4674"/>
                      <a:pt x="31873" y="4769"/>
                    </a:cubicBezTo>
                    <a:cubicBezTo>
                      <a:pt x="31885" y="4757"/>
                      <a:pt x="31897" y="4745"/>
                      <a:pt x="31885" y="4733"/>
                    </a:cubicBezTo>
                    <a:cubicBezTo>
                      <a:pt x="31862" y="4721"/>
                      <a:pt x="31790" y="4713"/>
                      <a:pt x="31684" y="4713"/>
                    </a:cubicBezTo>
                    <a:cubicBezTo>
                      <a:pt x="31579" y="4713"/>
                      <a:pt x="31439" y="4721"/>
                      <a:pt x="31278" y="4745"/>
                    </a:cubicBezTo>
                    <a:lnTo>
                      <a:pt x="31242" y="4710"/>
                    </a:lnTo>
                    <a:cubicBezTo>
                      <a:pt x="31397" y="4531"/>
                      <a:pt x="31516" y="4352"/>
                      <a:pt x="31540" y="4233"/>
                    </a:cubicBezTo>
                    <a:cubicBezTo>
                      <a:pt x="31371" y="4115"/>
                      <a:pt x="31196" y="4066"/>
                      <a:pt x="31025" y="4066"/>
                    </a:cubicBezTo>
                    <a:cubicBezTo>
                      <a:pt x="30594" y="4066"/>
                      <a:pt x="30181" y="4376"/>
                      <a:pt x="29909" y="4674"/>
                    </a:cubicBezTo>
                    <a:cubicBezTo>
                      <a:pt x="29766" y="4579"/>
                      <a:pt x="29635" y="4507"/>
                      <a:pt x="29516" y="4495"/>
                    </a:cubicBezTo>
                    <a:cubicBezTo>
                      <a:pt x="29516" y="4495"/>
                      <a:pt x="29433" y="4674"/>
                      <a:pt x="29504" y="4924"/>
                    </a:cubicBezTo>
                    <a:cubicBezTo>
                      <a:pt x="29377" y="4892"/>
                      <a:pt x="29255" y="4876"/>
                      <a:pt x="29139" y="4876"/>
                    </a:cubicBezTo>
                    <a:cubicBezTo>
                      <a:pt x="29081" y="4876"/>
                      <a:pt x="29024" y="4880"/>
                      <a:pt x="28968" y="4888"/>
                    </a:cubicBezTo>
                    <a:cubicBezTo>
                      <a:pt x="28956" y="4876"/>
                      <a:pt x="28933" y="4864"/>
                      <a:pt x="28921" y="4829"/>
                    </a:cubicBezTo>
                    <a:cubicBezTo>
                      <a:pt x="28921" y="4721"/>
                      <a:pt x="28897" y="4567"/>
                      <a:pt x="28861" y="4388"/>
                    </a:cubicBezTo>
                    <a:cubicBezTo>
                      <a:pt x="28968" y="4340"/>
                      <a:pt x="29075" y="4293"/>
                      <a:pt x="29147" y="4245"/>
                    </a:cubicBezTo>
                    <a:cubicBezTo>
                      <a:pt x="29218" y="4388"/>
                      <a:pt x="29409" y="4400"/>
                      <a:pt x="29409" y="4400"/>
                    </a:cubicBezTo>
                    <a:cubicBezTo>
                      <a:pt x="29437" y="4405"/>
                      <a:pt x="29465" y="4407"/>
                      <a:pt x="29494" y="4407"/>
                    </a:cubicBezTo>
                    <a:cubicBezTo>
                      <a:pt x="29685" y="4407"/>
                      <a:pt x="29892" y="4307"/>
                      <a:pt x="30099" y="4162"/>
                    </a:cubicBezTo>
                    <a:cubicBezTo>
                      <a:pt x="30826" y="4102"/>
                      <a:pt x="31492" y="3578"/>
                      <a:pt x="31421" y="3531"/>
                    </a:cubicBezTo>
                    <a:cubicBezTo>
                      <a:pt x="31400" y="3526"/>
                      <a:pt x="31336" y="3520"/>
                      <a:pt x="31240" y="3520"/>
                    </a:cubicBezTo>
                    <a:cubicBezTo>
                      <a:pt x="31122" y="3520"/>
                      <a:pt x="30957" y="3528"/>
                      <a:pt x="30766" y="3555"/>
                    </a:cubicBezTo>
                    <a:cubicBezTo>
                      <a:pt x="30933" y="3352"/>
                      <a:pt x="31052" y="3174"/>
                      <a:pt x="31100" y="3043"/>
                    </a:cubicBezTo>
                    <a:cubicBezTo>
                      <a:pt x="30925" y="2924"/>
                      <a:pt x="30747" y="2874"/>
                      <a:pt x="30574" y="2874"/>
                    </a:cubicBezTo>
                    <a:cubicBezTo>
                      <a:pt x="30417" y="2874"/>
                      <a:pt x="30265" y="2915"/>
                      <a:pt x="30123" y="2983"/>
                    </a:cubicBezTo>
                    <a:cubicBezTo>
                      <a:pt x="30207" y="2662"/>
                      <a:pt x="30230" y="2328"/>
                      <a:pt x="30230" y="2328"/>
                    </a:cubicBezTo>
                    <a:lnTo>
                      <a:pt x="30230" y="2328"/>
                    </a:lnTo>
                    <a:cubicBezTo>
                      <a:pt x="30230" y="2328"/>
                      <a:pt x="29528" y="2364"/>
                      <a:pt x="29052" y="2543"/>
                    </a:cubicBezTo>
                    <a:cubicBezTo>
                      <a:pt x="29052" y="2519"/>
                      <a:pt x="29075" y="2507"/>
                      <a:pt x="29075" y="2483"/>
                    </a:cubicBezTo>
                    <a:lnTo>
                      <a:pt x="29290" y="1793"/>
                    </a:lnTo>
                    <a:lnTo>
                      <a:pt x="29290" y="1793"/>
                    </a:lnTo>
                    <a:cubicBezTo>
                      <a:pt x="28373" y="2090"/>
                      <a:pt x="28016" y="2983"/>
                      <a:pt x="28004" y="3138"/>
                    </a:cubicBezTo>
                    <a:cubicBezTo>
                      <a:pt x="27994" y="3187"/>
                      <a:pt x="28048" y="3214"/>
                      <a:pt x="28135" y="3214"/>
                    </a:cubicBezTo>
                    <a:cubicBezTo>
                      <a:pt x="28259" y="3214"/>
                      <a:pt x="28449" y="3161"/>
                      <a:pt x="28623" y="3043"/>
                    </a:cubicBezTo>
                    <a:cubicBezTo>
                      <a:pt x="28623" y="3078"/>
                      <a:pt x="28635" y="3102"/>
                      <a:pt x="28659" y="3114"/>
                    </a:cubicBezTo>
                    <a:cubicBezTo>
                      <a:pt x="28325" y="3209"/>
                      <a:pt x="28016" y="3340"/>
                      <a:pt x="27837" y="3602"/>
                    </a:cubicBezTo>
                    <a:cubicBezTo>
                      <a:pt x="27583" y="3941"/>
                      <a:pt x="27790" y="3997"/>
                      <a:pt x="27948" y="3997"/>
                    </a:cubicBezTo>
                    <a:cubicBezTo>
                      <a:pt x="27968" y="3997"/>
                      <a:pt x="27987" y="3997"/>
                      <a:pt x="28004" y="3995"/>
                    </a:cubicBezTo>
                    <a:cubicBezTo>
                      <a:pt x="28004" y="4019"/>
                      <a:pt x="28004" y="4019"/>
                      <a:pt x="28016" y="4031"/>
                    </a:cubicBezTo>
                    <a:cubicBezTo>
                      <a:pt x="27897" y="4043"/>
                      <a:pt x="27730" y="4090"/>
                      <a:pt x="27587" y="4221"/>
                    </a:cubicBezTo>
                    <a:lnTo>
                      <a:pt x="27492" y="4079"/>
                    </a:lnTo>
                    <a:cubicBezTo>
                      <a:pt x="27432" y="3995"/>
                      <a:pt x="27325" y="3983"/>
                      <a:pt x="27206" y="3983"/>
                    </a:cubicBezTo>
                    <a:lnTo>
                      <a:pt x="27028" y="3876"/>
                    </a:lnTo>
                    <a:cubicBezTo>
                      <a:pt x="27008" y="3872"/>
                      <a:pt x="26988" y="3869"/>
                      <a:pt x="26967" y="3869"/>
                    </a:cubicBezTo>
                    <a:cubicBezTo>
                      <a:pt x="26827" y="3869"/>
                      <a:pt x="26668" y="3973"/>
                      <a:pt x="26492" y="4150"/>
                    </a:cubicBezTo>
                    <a:cubicBezTo>
                      <a:pt x="26337" y="4162"/>
                      <a:pt x="26182" y="4221"/>
                      <a:pt x="26099" y="4305"/>
                    </a:cubicBezTo>
                    <a:cubicBezTo>
                      <a:pt x="26063" y="4352"/>
                      <a:pt x="26039" y="4388"/>
                      <a:pt x="26016" y="4424"/>
                    </a:cubicBezTo>
                    <a:cubicBezTo>
                      <a:pt x="25944" y="4460"/>
                      <a:pt x="25873" y="4507"/>
                      <a:pt x="25813" y="4531"/>
                    </a:cubicBezTo>
                    <a:cubicBezTo>
                      <a:pt x="25837" y="4567"/>
                      <a:pt x="25873" y="4591"/>
                      <a:pt x="25897" y="4602"/>
                    </a:cubicBezTo>
                    <a:cubicBezTo>
                      <a:pt x="25777" y="4602"/>
                      <a:pt x="25682" y="4638"/>
                      <a:pt x="25587" y="4662"/>
                    </a:cubicBezTo>
                    <a:cubicBezTo>
                      <a:pt x="25623" y="4579"/>
                      <a:pt x="25646" y="4507"/>
                      <a:pt x="25646" y="4507"/>
                    </a:cubicBezTo>
                    <a:cubicBezTo>
                      <a:pt x="25575" y="3924"/>
                      <a:pt x="24849" y="3293"/>
                      <a:pt x="24849" y="3293"/>
                    </a:cubicBezTo>
                    <a:lnTo>
                      <a:pt x="24849" y="3293"/>
                    </a:lnTo>
                    <a:cubicBezTo>
                      <a:pt x="24849" y="3293"/>
                      <a:pt x="24670" y="4341"/>
                      <a:pt x="25158" y="4817"/>
                    </a:cubicBezTo>
                    <a:cubicBezTo>
                      <a:pt x="25182" y="4841"/>
                      <a:pt x="25218" y="4876"/>
                      <a:pt x="25242" y="4888"/>
                    </a:cubicBezTo>
                    <a:lnTo>
                      <a:pt x="25242" y="4936"/>
                    </a:lnTo>
                    <a:cubicBezTo>
                      <a:pt x="25230" y="4948"/>
                      <a:pt x="25230" y="4960"/>
                      <a:pt x="25218" y="4983"/>
                    </a:cubicBezTo>
                    <a:lnTo>
                      <a:pt x="25218" y="4995"/>
                    </a:lnTo>
                    <a:cubicBezTo>
                      <a:pt x="25087" y="4948"/>
                      <a:pt x="24908" y="4900"/>
                      <a:pt x="24754" y="4876"/>
                    </a:cubicBezTo>
                    <a:cubicBezTo>
                      <a:pt x="24825" y="4721"/>
                      <a:pt x="24873" y="4579"/>
                      <a:pt x="24873" y="4579"/>
                    </a:cubicBezTo>
                    <a:cubicBezTo>
                      <a:pt x="24813" y="4114"/>
                      <a:pt x="24444" y="3626"/>
                      <a:pt x="24146" y="3293"/>
                    </a:cubicBezTo>
                    <a:cubicBezTo>
                      <a:pt x="24206" y="3209"/>
                      <a:pt x="24253" y="3114"/>
                      <a:pt x="24265" y="3055"/>
                    </a:cubicBezTo>
                    <a:cubicBezTo>
                      <a:pt x="24097" y="2938"/>
                      <a:pt x="23922" y="2888"/>
                      <a:pt x="23747" y="2888"/>
                    </a:cubicBezTo>
                    <a:cubicBezTo>
                      <a:pt x="23600" y="2888"/>
                      <a:pt x="23454" y="2923"/>
                      <a:pt x="23313" y="2983"/>
                    </a:cubicBezTo>
                    <a:cubicBezTo>
                      <a:pt x="23515" y="2697"/>
                      <a:pt x="23718" y="2483"/>
                      <a:pt x="23682" y="2102"/>
                    </a:cubicBezTo>
                    <a:lnTo>
                      <a:pt x="23730" y="2043"/>
                    </a:lnTo>
                    <a:cubicBezTo>
                      <a:pt x="23730" y="2043"/>
                      <a:pt x="23625" y="1987"/>
                      <a:pt x="23469" y="1987"/>
                    </a:cubicBezTo>
                    <a:cubicBezTo>
                      <a:pt x="23316" y="1987"/>
                      <a:pt x="23113" y="2040"/>
                      <a:pt x="22908" y="2245"/>
                    </a:cubicBezTo>
                    <a:cubicBezTo>
                      <a:pt x="22610" y="2543"/>
                      <a:pt x="22610" y="3150"/>
                      <a:pt x="22646" y="3471"/>
                    </a:cubicBezTo>
                    <a:cubicBezTo>
                      <a:pt x="22491" y="3638"/>
                      <a:pt x="22372" y="3805"/>
                      <a:pt x="22313" y="3924"/>
                    </a:cubicBezTo>
                    <a:cubicBezTo>
                      <a:pt x="22087" y="4364"/>
                      <a:pt x="22551" y="4412"/>
                      <a:pt x="22551" y="4412"/>
                    </a:cubicBezTo>
                    <a:cubicBezTo>
                      <a:pt x="22570" y="4415"/>
                      <a:pt x="22591" y="4417"/>
                      <a:pt x="22613" y="4417"/>
                    </a:cubicBezTo>
                    <a:cubicBezTo>
                      <a:pt x="22672" y="4417"/>
                      <a:pt x="22740" y="4406"/>
                      <a:pt x="22801" y="4388"/>
                    </a:cubicBezTo>
                    <a:cubicBezTo>
                      <a:pt x="22860" y="4507"/>
                      <a:pt x="22944" y="4626"/>
                      <a:pt x="23003" y="4721"/>
                    </a:cubicBezTo>
                    <a:cubicBezTo>
                      <a:pt x="22968" y="4757"/>
                      <a:pt x="22956" y="4781"/>
                      <a:pt x="22920" y="4817"/>
                    </a:cubicBezTo>
                    <a:cubicBezTo>
                      <a:pt x="22765" y="4686"/>
                      <a:pt x="22587" y="4579"/>
                      <a:pt x="22432" y="4543"/>
                    </a:cubicBezTo>
                    <a:lnTo>
                      <a:pt x="22432" y="4543"/>
                    </a:lnTo>
                    <a:cubicBezTo>
                      <a:pt x="22432" y="4543"/>
                      <a:pt x="22289" y="4841"/>
                      <a:pt x="22503" y="5222"/>
                    </a:cubicBezTo>
                    <a:cubicBezTo>
                      <a:pt x="22527" y="5245"/>
                      <a:pt x="22539" y="5257"/>
                      <a:pt x="22551" y="5293"/>
                    </a:cubicBezTo>
                    <a:cubicBezTo>
                      <a:pt x="22468" y="5293"/>
                      <a:pt x="22289" y="5293"/>
                      <a:pt x="22075" y="5305"/>
                    </a:cubicBezTo>
                    <a:cubicBezTo>
                      <a:pt x="22015" y="5233"/>
                      <a:pt x="21884" y="5186"/>
                      <a:pt x="21717" y="5162"/>
                    </a:cubicBezTo>
                    <a:cubicBezTo>
                      <a:pt x="21836" y="5126"/>
                      <a:pt x="21944" y="5055"/>
                      <a:pt x="22003" y="4960"/>
                    </a:cubicBezTo>
                    <a:cubicBezTo>
                      <a:pt x="22182" y="4698"/>
                      <a:pt x="22051" y="4567"/>
                      <a:pt x="22051" y="4567"/>
                    </a:cubicBezTo>
                    <a:lnTo>
                      <a:pt x="21956" y="4412"/>
                    </a:lnTo>
                    <a:cubicBezTo>
                      <a:pt x="21944" y="4400"/>
                      <a:pt x="21932" y="4388"/>
                      <a:pt x="21896" y="4364"/>
                    </a:cubicBezTo>
                    <a:cubicBezTo>
                      <a:pt x="22087" y="4245"/>
                      <a:pt x="22206" y="4126"/>
                      <a:pt x="22182" y="4114"/>
                    </a:cubicBezTo>
                    <a:cubicBezTo>
                      <a:pt x="22167" y="4109"/>
                      <a:pt x="22111" y="4105"/>
                      <a:pt x="22026" y="4105"/>
                    </a:cubicBezTo>
                    <a:cubicBezTo>
                      <a:pt x="21709" y="4105"/>
                      <a:pt x="20987" y="4161"/>
                      <a:pt x="20479" y="4424"/>
                    </a:cubicBezTo>
                    <a:cubicBezTo>
                      <a:pt x="20503" y="4340"/>
                      <a:pt x="20515" y="4233"/>
                      <a:pt x="20515" y="4126"/>
                    </a:cubicBezTo>
                    <a:lnTo>
                      <a:pt x="20634" y="4150"/>
                    </a:lnTo>
                    <a:cubicBezTo>
                      <a:pt x="20634" y="4150"/>
                      <a:pt x="20533" y="4091"/>
                      <a:pt x="20385" y="4091"/>
                    </a:cubicBezTo>
                    <a:cubicBezTo>
                      <a:pt x="20258" y="4091"/>
                      <a:pt x="20096" y="4134"/>
                      <a:pt x="19931" y="4293"/>
                    </a:cubicBezTo>
                    <a:cubicBezTo>
                      <a:pt x="19931" y="4281"/>
                      <a:pt x="19931" y="4269"/>
                      <a:pt x="19920" y="4245"/>
                    </a:cubicBezTo>
                    <a:cubicBezTo>
                      <a:pt x="19859" y="4233"/>
                      <a:pt x="19798" y="4227"/>
                      <a:pt x="19739" y="4227"/>
                    </a:cubicBezTo>
                    <a:cubicBezTo>
                      <a:pt x="19239" y="4227"/>
                      <a:pt x="18805" y="4643"/>
                      <a:pt x="18741" y="4983"/>
                    </a:cubicBezTo>
                    <a:cubicBezTo>
                      <a:pt x="18729" y="4983"/>
                      <a:pt x="18729" y="4983"/>
                      <a:pt x="18717" y="4995"/>
                    </a:cubicBezTo>
                    <a:cubicBezTo>
                      <a:pt x="18836" y="4483"/>
                      <a:pt x="18788" y="3817"/>
                      <a:pt x="18669" y="3495"/>
                    </a:cubicBezTo>
                    <a:cubicBezTo>
                      <a:pt x="19015" y="3459"/>
                      <a:pt x="19705" y="3388"/>
                      <a:pt x="19943" y="3162"/>
                    </a:cubicBezTo>
                    <a:lnTo>
                      <a:pt x="19991" y="3209"/>
                    </a:lnTo>
                    <a:cubicBezTo>
                      <a:pt x="19705" y="3293"/>
                      <a:pt x="19384" y="3459"/>
                      <a:pt x="19169" y="3555"/>
                    </a:cubicBezTo>
                    <a:cubicBezTo>
                      <a:pt x="19498" y="3871"/>
                      <a:pt x="19821" y="3989"/>
                      <a:pt x="20077" y="3989"/>
                    </a:cubicBezTo>
                    <a:cubicBezTo>
                      <a:pt x="20304" y="3989"/>
                      <a:pt x="20479" y="3897"/>
                      <a:pt x="20563" y="3769"/>
                    </a:cubicBezTo>
                    <a:cubicBezTo>
                      <a:pt x="20741" y="3507"/>
                      <a:pt x="20598" y="3376"/>
                      <a:pt x="20598" y="3376"/>
                    </a:cubicBezTo>
                    <a:lnTo>
                      <a:pt x="20515" y="3221"/>
                    </a:lnTo>
                    <a:cubicBezTo>
                      <a:pt x="20491" y="3209"/>
                      <a:pt x="20479" y="3197"/>
                      <a:pt x="20467" y="3197"/>
                    </a:cubicBezTo>
                    <a:cubicBezTo>
                      <a:pt x="20598" y="3055"/>
                      <a:pt x="20682" y="2864"/>
                      <a:pt x="20682" y="2864"/>
                    </a:cubicBezTo>
                    <a:cubicBezTo>
                      <a:pt x="20596" y="2660"/>
                      <a:pt x="19800" y="2514"/>
                      <a:pt x="19560" y="2514"/>
                    </a:cubicBezTo>
                    <a:cubicBezTo>
                      <a:pt x="19534" y="2514"/>
                      <a:pt x="19514" y="2515"/>
                      <a:pt x="19503" y="2519"/>
                    </a:cubicBezTo>
                    <a:cubicBezTo>
                      <a:pt x="19562" y="2662"/>
                      <a:pt x="19634" y="2781"/>
                      <a:pt x="19693" y="2876"/>
                    </a:cubicBezTo>
                    <a:cubicBezTo>
                      <a:pt x="19576" y="2834"/>
                      <a:pt x="19466" y="2817"/>
                      <a:pt x="19365" y="2817"/>
                    </a:cubicBezTo>
                    <a:cubicBezTo>
                      <a:pt x="18986" y="2817"/>
                      <a:pt x="18741" y="3055"/>
                      <a:pt x="18741" y="3055"/>
                    </a:cubicBezTo>
                    <a:lnTo>
                      <a:pt x="18741" y="2388"/>
                    </a:lnTo>
                    <a:cubicBezTo>
                      <a:pt x="18693" y="2269"/>
                      <a:pt x="18622" y="2162"/>
                      <a:pt x="18538" y="2090"/>
                    </a:cubicBezTo>
                    <a:lnTo>
                      <a:pt x="18538" y="2090"/>
                    </a:lnTo>
                    <a:cubicBezTo>
                      <a:pt x="18559" y="2094"/>
                      <a:pt x="18579" y="2096"/>
                      <a:pt x="18597" y="2096"/>
                    </a:cubicBezTo>
                    <a:cubicBezTo>
                      <a:pt x="18861" y="2096"/>
                      <a:pt x="18872" y="1721"/>
                      <a:pt x="18872" y="1721"/>
                    </a:cubicBezTo>
                    <a:cubicBezTo>
                      <a:pt x="18824" y="1086"/>
                      <a:pt x="18226" y="980"/>
                      <a:pt x="17833" y="980"/>
                    </a:cubicBezTo>
                    <a:cubicBezTo>
                      <a:pt x="17636" y="980"/>
                      <a:pt x="17491" y="1007"/>
                      <a:pt x="17491" y="1007"/>
                    </a:cubicBezTo>
                    <a:cubicBezTo>
                      <a:pt x="17491" y="1007"/>
                      <a:pt x="17884" y="1626"/>
                      <a:pt x="18241" y="1924"/>
                    </a:cubicBezTo>
                    <a:cubicBezTo>
                      <a:pt x="18015" y="1852"/>
                      <a:pt x="17765" y="1852"/>
                      <a:pt x="17586" y="1852"/>
                    </a:cubicBezTo>
                    <a:cubicBezTo>
                      <a:pt x="17598" y="2185"/>
                      <a:pt x="17681" y="2376"/>
                      <a:pt x="17776" y="2495"/>
                    </a:cubicBezTo>
                    <a:cubicBezTo>
                      <a:pt x="17695" y="2459"/>
                      <a:pt x="17608" y="2423"/>
                      <a:pt x="17523" y="2423"/>
                    </a:cubicBezTo>
                    <a:cubicBezTo>
                      <a:pt x="17496" y="2423"/>
                      <a:pt x="17469" y="2427"/>
                      <a:pt x="17443" y="2436"/>
                    </a:cubicBezTo>
                    <a:cubicBezTo>
                      <a:pt x="17479" y="2602"/>
                      <a:pt x="17622" y="2793"/>
                      <a:pt x="17788" y="2971"/>
                    </a:cubicBezTo>
                    <a:cubicBezTo>
                      <a:pt x="17788" y="3233"/>
                      <a:pt x="17812" y="3590"/>
                      <a:pt x="17967" y="3876"/>
                    </a:cubicBezTo>
                    <a:cubicBezTo>
                      <a:pt x="17955" y="3912"/>
                      <a:pt x="17931" y="3924"/>
                      <a:pt x="17931" y="3948"/>
                    </a:cubicBezTo>
                    <a:cubicBezTo>
                      <a:pt x="17860" y="3924"/>
                      <a:pt x="17776" y="3912"/>
                      <a:pt x="17681" y="3888"/>
                    </a:cubicBezTo>
                    <a:cubicBezTo>
                      <a:pt x="17491" y="3614"/>
                      <a:pt x="17264" y="3328"/>
                      <a:pt x="17264" y="3328"/>
                    </a:cubicBezTo>
                    <a:cubicBezTo>
                      <a:pt x="17264" y="3328"/>
                      <a:pt x="16800" y="3852"/>
                      <a:pt x="16610" y="4305"/>
                    </a:cubicBezTo>
                    <a:cubicBezTo>
                      <a:pt x="16598" y="4293"/>
                      <a:pt x="16598" y="4281"/>
                      <a:pt x="16586" y="4269"/>
                    </a:cubicBezTo>
                    <a:lnTo>
                      <a:pt x="16538" y="4174"/>
                    </a:lnTo>
                    <a:cubicBezTo>
                      <a:pt x="16598" y="4126"/>
                      <a:pt x="16657" y="4090"/>
                      <a:pt x="16681" y="4031"/>
                    </a:cubicBezTo>
                    <a:cubicBezTo>
                      <a:pt x="16895" y="3698"/>
                      <a:pt x="16729" y="3531"/>
                      <a:pt x="16729" y="3531"/>
                    </a:cubicBezTo>
                    <a:lnTo>
                      <a:pt x="16622" y="3376"/>
                    </a:lnTo>
                    <a:cubicBezTo>
                      <a:pt x="16586" y="3328"/>
                      <a:pt x="16526" y="3293"/>
                      <a:pt x="16467" y="3293"/>
                    </a:cubicBezTo>
                    <a:cubicBezTo>
                      <a:pt x="16669" y="3150"/>
                      <a:pt x="16800" y="2817"/>
                      <a:pt x="16800" y="2817"/>
                    </a:cubicBezTo>
                    <a:lnTo>
                      <a:pt x="16800" y="2805"/>
                    </a:lnTo>
                    <a:cubicBezTo>
                      <a:pt x="16955" y="2721"/>
                      <a:pt x="17026" y="2424"/>
                      <a:pt x="17026" y="2424"/>
                    </a:cubicBezTo>
                    <a:cubicBezTo>
                      <a:pt x="16979" y="2066"/>
                      <a:pt x="16681" y="1685"/>
                      <a:pt x="16467" y="1435"/>
                    </a:cubicBezTo>
                    <a:cubicBezTo>
                      <a:pt x="16467" y="1328"/>
                      <a:pt x="16443" y="1233"/>
                      <a:pt x="16431" y="1150"/>
                    </a:cubicBezTo>
                    <a:cubicBezTo>
                      <a:pt x="16443" y="959"/>
                      <a:pt x="15931" y="697"/>
                      <a:pt x="15931" y="697"/>
                    </a:cubicBezTo>
                    <a:cubicBezTo>
                      <a:pt x="15875" y="669"/>
                      <a:pt x="15797" y="658"/>
                      <a:pt x="15708" y="658"/>
                    </a:cubicBezTo>
                    <a:cubicBezTo>
                      <a:pt x="15456" y="658"/>
                      <a:pt x="15113" y="752"/>
                      <a:pt x="14919" y="840"/>
                    </a:cubicBezTo>
                    <a:cubicBezTo>
                      <a:pt x="14602" y="654"/>
                      <a:pt x="14164" y="604"/>
                      <a:pt x="13783" y="604"/>
                    </a:cubicBezTo>
                    <a:cubicBezTo>
                      <a:pt x="13335" y="604"/>
                      <a:pt x="12966" y="673"/>
                      <a:pt x="12966" y="673"/>
                    </a:cubicBezTo>
                    <a:cubicBezTo>
                      <a:pt x="12966" y="673"/>
                      <a:pt x="13681" y="1483"/>
                      <a:pt x="14478" y="1614"/>
                    </a:cubicBezTo>
                    <a:cubicBezTo>
                      <a:pt x="14443" y="1650"/>
                      <a:pt x="14383" y="1685"/>
                      <a:pt x="14336" y="1745"/>
                    </a:cubicBezTo>
                    <a:cubicBezTo>
                      <a:pt x="14276" y="1781"/>
                      <a:pt x="14228" y="1804"/>
                      <a:pt x="14216" y="1852"/>
                    </a:cubicBezTo>
                    <a:cubicBezTo>
                      <a:pt x="14228" y="1852"/>
                      <a:pt x="14228" y="1864"/>
                      <a:pt x="14240" y="1864"/>
                    </a:cubicBezTo>
                    <a:cubicBezTo>
                      <a:pt x="13978" y="2209"/>
                      <a:pt x="13871" y="2781"/>
                      <a:pt x="14514" y="3293"/>
                    </a:cubicBezTo>
                    <a:lnTo>
                      <a:pt x="14562" y="3317"/>
                    </a:lnTo>
                    <a:cubicBezTo>
                      <a:pt x="14455" y="3281"/>
                      <a:pt x="14336" y="3269"/>
                      <a:pt x="14181" y="3257"/>
                    </a:cubicBezTo>
                    <a:cubicBezTo>
                      <a:pt x="14157" y="3197"/>
                      <a:pt x="14121" y="3150"/>
                      <a:pt x="14097" y="3090"/>
                    </a:cubicBezTo>
                    <a:lnTo>
                      <a:pt x="14038" y="3257"/>
                    </a:lnTo>
                    <a:lnTo>
                      <a:pt x="14002" y="3257"/>
                    </a:lnTo>
                    <a:cubicBezTo>
                      <a:pt x="14026" y="2852"/>
                      <a:pt x="13966" y="2376"/>
                      <a:pt x="13669" y="1912"/>
                    </a:cubicBezTo>
                    <a:lnTo>
                      <a:pt x="13466" y="2388"/>
                    </a:lnTo>
                    <a:cubicBezTo>
                      <a:pt x="13443" y="1721"/>
                      <a:pt x="13157" y="888"/>
                      <a:pt x="12335" y="828"/>
                    </a:cubicBezTo>
                    <a:lnTo>
                      <a:pt x="12335" y="828"/>
                    </a:lnTo>
                    <a:cubicBezTo>
                      <a:pt x="12192" y="1185"/>
                      <a:pt x="12240" y="2209"/>
                      <a:pt x="12538" y="2840"/>
                    </a:cubicBezTo>
                    <a:cubicBezTo>
                      <a:pt x="12490" y="2852"/>
                      <a:pt x="12442" y="2852"/>
                      <a:pt x="12395" y="2864"/>
                    </a:cubicBezTo>
                    <a:cubicBezTo>
                      <a:pt x="12371" y="3019"/>
                      <a:pt x="12478" y="3221"/>
                      <a:pt x="12633" y="3436"/>
                    </a:cubicBezTo>
                    <a:cubicBezTo>
                      <a:pt x="12359" y="3531"/>
                      <a:pt x="12073" y="3698"/>
                      <a:pt x="11859" y="3793"/>
                    </a:cubicBezTo>
                    <a:cubicBezTo>
                      <a:pt x="12085" y="3983"/>
                      <a:pt x="12300" y="4114"/>
                      <a:pt x="12490" y="4174"/>
                    </a:cubicBezTo>
                    <a:cubicBezTo>
                      <a:pt x="12424" y="4788"/>
                      <a:pt x="12490" y="5512"/>
                      <a:pt x="12695" y="5512"/>
                    </a:cubicBezTo>
                    <a:cubicBezTo>
                      <a:pt x="12713" y="5512"/>
                      <a:pt x="12732" y="5507"/>
                      <a:pt x="12752" y="5495"/>
                    </a:cubicBezTo>
                    <a:cubicBezTo>
                      <a:pt x="12895" y="5436"/>
                      <a:pt x="13324" y="5055"/>
                      <a:pt x="13050" y="4221"/>
                    </a:cubicBezTo>
                    <a:cubicBezTo>
                      <a:pt x="13169" y="4186"/>
                      <a:pt x="13276" y="4126"/>
                      <a:pt x="13347" y="4067"/>
                    </a:cubicBezTo>
                    <a:cubicBezTo>
                      <a:pt x="13347" y="4067"/>
                      <a:pt x="13371" y="4067"/>
                      <a:pt x="13371" y="4090"/>
                    </a:cubicBezTo>
                    <a:cubicBezTo>
                      <a:pt x="13371" y="4090"/>
                      <a:pt x="13386" y="4091"/>
                      <a:pt x="13410" y="4091"/>
                    </a:cubicBezTo>
                    <a:cubicBezTo>
                      <a:pt x="13470" y="4091"/>
                      <a:pt x="13591" y="4085"/>
                      <a:pt x="13693" y="4043"/>
                    </a:cubicBezTo>
                    <a:cubicBezTo>
                      <a:pt x="13705" y="4055"/>
                      <a:pt x="13728" y="4055"/>
                      <a:pt x="13752" y="4067"/>
                    </a:cubicBezTo>
                    <a:cubicBezTo>
                      <a:pt x="13705" y="4340"/>
                      <a:pt x="13740" y="4591"/>
                      <a:pt x="13824" y="4781"/>
                    </a:cubicBezTo>
                    <a:cubicBezTo>
                      <a:pt x="13705" y="4769"/>
                      <a:pt x="13550" y="4769"/>
                      <a:pt x="13395" y="4757"/>
                    </a:cubicBezTo>
                    <a:lnTo>
                      <a:pt x="13395" y="4757"/>
                    </a:lnTo>
                    <a:cubicBezTo>
                      <a:pt x="13347" y="5043"/>
                      <a:pt x="13550" y="5460"/>
                      <a:pt x="13728" y="5769"/>
                    </a:cubicBezTo>
                    <a:cubicBezTo>
                      <a:pt x="13609" y="5710"/>
                      <a:pt x="13454" y="5650"/>
                      <a:pt x="13300" y="5614"/>
                    </a:cubicBezTo>
                    <a:lnTo>
                      <a:pt x="13300" y="5614"/>
                    </a:lnTo>
                    <a:cubicBezTo>
                      <a:pt x="13300" y="5900"/>
                      <a:pt x="13454" y="6269"/>
                      <a:pt x="13633" y="6615"/>
                    </a:cubicBezTo>
                    <a:cubicBezTo>
                      <a:pt x="13383" y="6448"/>
                      <a:pt x="13026" y="6305"/>
                      <a:pt x="12669" y="6245"/>
                    </a:cubicBezTo>
                    <a:cubicBezTo>
                      <a:pt x="12573" y="6150"/>
                      <a:pt x="12478" y="6067"/>
                      <a:pt x="12311" y="6007"/>
                    </a:cubicBezTo>
                    <a:cubicBezTo>
                      <a:pt x="12383" y="5948"/>
                      <a:pt x="12490" y="5817"/>
                      <a:pt x="12454" y="5614"/>
                    </a:cubicBezTo>
                    <a:cubicBezTo>
                      <a:pt x="12442" y="5495"/>
                      <a:pt x="12419" y="5341"/>
                      <a:pt x="12323" y="5186"/>
                    </a:cubicBezTo>
                    <a:cubicBezTo>
                      <a:pt x="12431" y="4817"/>
                      <a:pt x="12454" y="4388"/>
                      <a:pt x="12454" y="4388"/>
                    </a:cubicBezTo>
                    <a:lnTo>
                      <a:pt x="12454" y="4388"/>
                    </a:lnTo>
                    <a:cubicBezTo>
                      <a:pt x="12454" y="4388"/>
                      <a:pt x="12347" y="4388"/>
                      <a:pt x="12181" y="4400"/>
                    </a:cubicBezTo>
                    <a:cubicBezTo>
                      <a:pt x="12192" y="4352"/>
                      <a:pt x="12192" y="4329"/>
                      <a:pt x="12181" y="4281"/>
                    </a:cubicBezTo>
                    <a:cubicBezTo>
                      <a:pt x="12151" y="4127"/>
                      <a:pt x="11933" y="4073"/>
                      <a:pt x="11648" y="4073"/>
                    </a:cubicBezTo>
                    <a:cubicBezTo>
                      <a:pt x="11469" y="4073"/>
                      <a:pt x="11263" y="4094"/>
                      <a:pt x="11061" y="4126"/>
                    </a:cubicBezTo>
                    <a:cubicBezTo>
                      <a:pt x="11014" y="4055"/>
                      <a:pt x="10966" y="3995"/>
                      <a:pt x="10918" y="3924"/>
                    </a:cubicBezTo>
                    <a:cubicBezTo>
                      <a:pt x="10930" y="3817"/>
                      <a:pt x="10942" y="3698"/>
                      <a:pt x="10930" y="3578"/>
                    </a:cubicBezTo>
                    <a:lnTo>
                      <a:pt x="11002" y="3495"/>
                    </a:lnTo>
                    <a:cubicBezTo>
                      <a:pt x="11002" y="3495"/>
                      <a:pt x="10841" y="3399"/>
                      <a:pt x="10602" y="3399"/>
                    </a:cubicBezTo>
                    <a:cubicBezTo>
                      <a:pt x="10589" y="3399"/>
                      <a:pt x="10575" y="3399"/>
                      <a:pt x="10561" y="3400"/>
                    </a:cubicBezTo>
                    <a:cubicBezTo>
                      <a:pt x="10573" y="3340"/>
                      <a:pt x="10585" y="3293"/>
                      <a:pt x="10585" y="3221"/>
                    </a:cubicBezTo>
                    <a:cubicBezTo>
                      <a:pt x="10725" y="3236"/>
                      <a:pt x="10859" y="3244"/>
                      <a:pt x="10984" y="3244"/>
                    </a:cubicBezTo>
                    <a:cubicBezTo>
                      <a:pt x="11370" y="3244"/>
                      <a:pt x="11671" y="3166"/>
                      <a:pt x="11788" y="2959"/>
                    </a:cubicBezTo>
                    <a:cubicBezTo>
                      <a:pt x="11942" y="2697"/>
                      <a:pt x="11823" y="2328"/>
                      <a:pt x="11728" y="2126"/>
                    </a:cubicBezTo>
                    <a:cubicBezTo>
                      <a:pt x="11823" y="2043"/>
                      <a:pt x="11907" y="1971"/>
                      <a:pt x="12002" y="1864"/>
                    </a:cubicBezTo>
                    <a:cubicBezTo>
                      <a:pt x="11914" y="1689"/>
                      <a:pt x="11606" y="1632"/>
                      <a:pt x="11246" y="1632"/>
                    </a:cubicBezTo>
                    <a:cubicBezTo>
                      <a:pt x="10822" y="1632"/>
                      <a:pt x="10327" y="1711"/>
                      <a:pt x="10037" y="1769"/>
                    </a:cubicBezTo>
                    <a:cubicBezTo>
                      <a:pt x="9990" y="1721"/>
                      <a:pt x="9942" y="1685"/>
                      <a:pt x="9918" y="1662"/>
                    </a:cubicBezTo>
                    <a:cubicBezTo>
                      <a:pt x="10276" y="1114"/>
                      <a:pt x="10561" y="697"/>
                      <a:pt x="10526" y="54"/>
                    </a:cubicBezTo>
                    <a:lnTo>
                      <a:pt x="10526" y="54"/>
                    </a:lnTo>
                    <a:lnTo>
                      <a:pt x="10716" y="78"/>
                    </a:lnTo>
                    <a:cubicBezTo>
                      <a:pt x="10716" y="78"/>
                      <a:pt x="10573" y="1"/>
                      <a:pt x="103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9"/>
              <p:cNvSpPr/>
              <p:nvPr/>
            </p:nvSpPr>
            <p:spPr>
              <a:xfrm>
                <a:off x="4500850" y="3039800"/>
                <a:ext cx="27700" cy="42700"/>
              </a:xfrm>
              <a:custGeom>
                <a:rect b="b" l="l" r="r" t="t"/>
                <a:pathLst>
                  <a:path extrusionOk="0" h="1708" w="1108">
                    <a:moveTo>
                      <a:pt x="1072" y="0"/>
                    </a:moveTo>
                    <a:cubicBezTo>
                      <a:pt x="1072" y="0"/>
                      <a:pt x="179" y="572"/>
                      <a:pt x="0" y="1203"/>
                    </a:cubicBezTo>
                    <a:cubicBezTo>
                      <a:pt x="0" y="1203"/>
                      <a:pt x="41" y="1707"/>
                      <a:pt x="304" y="1707"/>
                    </a:cubicBezTo>
                    <a:cubicBezTo>
                      <a:pt x="359" y="1707"/>
                      <a:pt x="424" y="1685"/>
                      <a:pt x="500" y="1631"/>
                    </a:cubicBezTo>
                    <a:cubicBezTo>
                      <a:pt x="1108" y="1167"/>
                      <a:pt x="1072" y="0"/>
                      <a:pt x="10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9"/>
              <p:cNvSpPr/>
              <p:nvPr/>
            </p:nvSpPr>
            <p:spPr>
              <a:xfrm>
                <a:off x="4369575" y="3012500"/>
                <a:ext cx="42900" cy="58875"/>
              </a:xfrm>
              <a:custGeom>
                <a:rect b="b" l="l" r="r" t="t"/>
                <a:pathLst>
                  <a:path extrusionOk="0" h="2355" w="1716">
                    <a:moveTo>
                      <a:pt x="367" y="1"/>
                    </a:moveTo>
                    <a:cubicBezTo>
                      <a:pt x="146" y="1"/>
                      <a:pt x="1" y="80"/>
                      <a:pt x="1" y="80"/>
                    </a:cubicBezTo>
                    <a:lnTo>
                      <a:pt x="191" y="44"/>
                    </a:lnTo>
                    <a:lnTo>
                      <a:pt x="191" y="44"/>
                    </a:lnTo>
                    <a:cubicBezTo>
                      <a:pt x="156" y="735"/>
                      <a:pt x="477" y="1175"/>
                      <a:pt x="870" y="1759"/>
                    </a:cubicBezTo>
                    <a:cubicBezTo>
                      <a:pt x="1239" y="2330"/>
                      <a:pt x="1477" y="2354"/>
                      <a:pt x="1477" y="2354"/>
                    </a:cubicBezTo>
                    <a:cubicBezTo>
                      <a:pt x="1477" y="2354"/>
                      <a:pt x="1715" y="902"/>
                      <a:pt x="1132" y="342"/>
                    </a:cubicBezTo>
                    <a:cubicBezTo>
                      <a:pt x="849" y="71"/>
                      <a:pt x="575" y="1"/>
                      <a:pt x="3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9"/>
              <p:cNvSpPr/>
              <p:nvPr/>
            </p:nvSpPr>
            <p:spPr>
              <a:xfrm>
                <a:off x="4426125" y="3015075"/>
                <a:ext cx="44375" cy="104000"/>
              </a:xfrm>
              <a:custGeom>
                <a:rect b="b" l="l" r="r" t="t"/>
                <a:pathLst>
                  <a:path extrusionOk="0" h="4160" w="1775">
                    <a:moveTo>
                      <a:pt x="489" y="1"/>
                    </a:moveTo>
                    <a:lnTo>
                      <a:pt x="489" y="1"/>
                    </a:lnTo>
                    <a:cubicBezTo>
                      <a:pt x="418" y="132"/>
                      <a:pt x="680" y="1763"/>
                      <a:pt x="1013" y="2489"/>
                    </a:cubicBezTo>
                    <a:cubicBezTo>
                      <a:pt x="787" y="2656"/>
                      <a:pt x="144" y="3132"/>
                      <a:pt x="1" y="3632"/>
                    </a:cubicBezTo>
                    <a:cubicBezTo>
                      <a:pt x="11" y="3642"/>
                      <a:pt x="53" y="4160"/>
                      <a:pt x="319" y="4160"/>
                    </a:cubicBezTo>
                    <a:cubicBezTo>
                      <a:pt x="374" y="4160"/>
                      <a:pt x="438" y="4138"/>
                      <a:pt x="513" y="4085"/>
                    </a:cubicBezTo>
                    <a:cubicBezTo>
                      <a:pt x="989" y="3739"/>
                      <a:pt x="1084" y="2954"/>
                      <a:pt x="1108" y="2608"/>
                    </a:cubicBezTo>
                    <a:cubicBezTo>
                      <a:pt x="1175" y="2681"/>
                      <a:pt x="1286" y="2786"/>
                      <a:pt x="1391" y="2786"/>
                    </a:cubicBezTo>
                    <a:cubicBezTo>
                      <a:pt x="1491" y="2786"/>
                      <a:pt x="1586" y="2690"/>
                      <a:pt x="1632" y="2382"/>
                    </a:cubicBezTo>
                    <a:cubicBezTo>
                      <a:pt x="1775" y="1561"/>
                      <a:pt x="1013" y="632"/>
                      <a:pt x="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9"/>
              <p:cNvSpPr/>
              <p:nvPr/>
            </p:nvSpPr>
            <p:spPr>
              <a:xfrm>
                <a:off x="4457100" y="3102900"/>
                <a:ext cx="32750" cy="54025"/>
              </a:xfrm>
              <a:custGeom>
                <a:rect b="b" l="l" r="r" t="t"/>
                <a:pathLst>
                  <a:path extrusionOk="0" h="2161" w="1310">
                    <a:moveTo>
                      <a:pt x="1036" y="0"/>
                    </a:moveTo>
                    <a:cubicBezTo>
                      <a:pt x="1036" y="0"/>
                      <a:pt x="84" y="846"/>
                      <a:pt x="0" y="1619"/>
                    </a:cubicBezTo>
                    <a:cubicBezTo>
                      <a:pt x="10" y="1619"/>
                      <a:pt x="145" y="2161"/>
                      <a:pt x="418" y="2161"/>
                    </a:cubicBezTo>
                    <a:cubicBezTo>
                      <a:pt x="491" y="2161"/>
                      <a:pt x="574" y="2122"/>
                      <a:pt x="667" y="2024"/>
                    </a:cubicBezTo>
                    <a:cubicBezTo>
                      <a:pt x="1310" y="1369"/>
                      <a:pt x="1036" y="0"/>
                      <a:pt x="10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9"/>
              <p:cNvSpPr/>
              <p:nvPr/>
            </p:nvSpPr>
            <p:spPr>
              <a:xfrm>
                <a:off x="4479425" y="3005850"/>
                <a:ext cx="48825" cy="68600"/>
              </a:xfrm>
              <a:custGeom>
                <a:rect b="b" l="l" r="r" t="t"/>
                <a:pathLst>
                  <a:path extrusionOk="0" h="2744" w="1953">
                    <a:moveTo>
                      <a:pt x="1917" y="1"/>
                    </a:moveTo>
                    <a:cubicBezTo>
                      <a:pt x="1917" y="1"/>
                      <a:pt x="1215" y="441"/>
                      <a:pt x="917" y="1001"/>
                    </a:cubicBezTo>
                    <a:cubicBezTo>
                      <a:pt x="893" y="846"/>
                      <a:pt x="857" y="703"/>
                      <a:pt x="798" y="548"/>
                    </a:cubicBezTo>
                    <a:cubicBezTo>
                      <a:pt x="584" y="703"/>
                      <a:pt x="0" y="1513"/>
                      <a:pt x="48" y="1894"/>
                    </a:cubicBezTo>
                    <a:cubicBezTo>
                      <a:pt x="48" y="1894"/>
                      <a:pt x="47" y="1893"/>
                      <a:pt x="47" y="1893"/>
                    </a:cubicBezTo>
                    <a:lnTo>
                      <a:pt x="47" y="1893"/>
                    </a:lnTo>
                    <a:cubicBezTo>
                      <a:pt x="30" y="1893"/>
                      <a:pt x="151" y="2744"/>
                      <a:pt x="417" y="2744"/>
                    </a:cubicBezTo>
                    <a:cubicBezTo>
                      <a:pt x="461" y="2744"/>
                      <a:pt x="508" y="2721"/>
                      <a:pt x="560" y="2668"/>
                    </a:cubicBezTo>
                    <a:cubicBezTo>
                      <a:pt x="774" y="2442"/>
                      <a:pt x="941" y="2072"/>
                      <a:pt x="965" y="1620"/>
                    </a:cubicBezTo>
                    <a:cubicBezTo>
                      <a:pt x="1004" y="1680"/>
                      <a:pt x="1059" y="1721"/>
                      <a:pt x="1131" y="1721"/>
                    </a:cubicBezTo>
                    <a:cubicBezTo>
                      <a:pt x="1187" y="1721"/>
                      <a:pt x="1255" y="1695"/>
                      <a:pt x="1334" y="1632"/>
                    </a:cubicBezTo>
                    <a:cubicBezTo>
                      <a:pt x="1953" y="1179"/>
                      <a:pt x="1917" y="1"/>
                      <a:pt x="19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9"/>
              <p:cNvSpPr/>
              <p:nvPr/>
            </p:nvSpPr>
            <p:spPr>
              <a:xfrm>
                <a:off x="4621100" y="2997825"/>
                <a:ext cx="250950" cy="230650"/>
              </a:xfrm>
              <a:custGeom>
                <a:rect b="b" l="l" r="r" t="t"/>
                <a:pathLst>
                  <a:path extrusionOk="0" h="9226" w="10038">
                    <a:moveTo>
                      <a:pt x="4120" y="1584"/>
                    </a:moveTo>
                    <a:lnTo>
                      <a:pt x="4084" y="1810"/>
                    </a:lnTo>
                    <a:lnTo>
                      <a:pt x="4025" y="1751"/>
                    </a:lnTo>
                    <a:lnTo>
                      <a:pt x="3977" y="1703"/>
                    </a:lnTo>
                    <a:cubicBezTo>
                      <a:pt x="4025" y="1643"/>
                      <a:pt x="4084" y="1620"/>
                      <a:pt x="4120" y="1584"/>
                    </a:cubicBezTo>
                    <a:close/>
                    <a:moveTo>
                      <a:pt x="3263" y="2072"/>
                    </a:moveTo>
                    <a:cubicBezTo>
                      <a:pt x="3441" y="2965"/>
                      <a:pt x="3989" y="3608"/>
                      <a:pt x="4108" y="3703"/>
                    </a:cubicBezTo>
                    <a:cubicBezTo>
                      <a:pt x="4124" y="3714"/>
                      <a:pt x="4141" y="3719"/>
                      <a:pt x="4158" y="3719"/>
                    </a:cubicBezTo>
                    <a:cubicBezTo>
                      <a:pt x="4316" y="3719"/>
                      <a:pt x="4496" y="3290"/>
                      <a:pt x="4453" y="2774"/>
                    </a:cubicBezTo>
                    <a:lnTo>
                      <a:pt x="4453" y="2774"/>
                    </a:lnTo>
                    <a:cubicBezTo>
                      <a:pt x="4501" y="2786"/>
                      <a:pt x="4537" y="2786"/>
                      <a:pt x="4584" y="2810"/>
                    </a:cubicBezTo>
                    <a:cubicBezTo>
                      <a:pt x="4477" y="3215"/>
                      <a:pt x="4442" y="3644"/>
                      <a:pt x="4525" y="4013"/>
                    </a:cubicBezTo>
                    <a:cubicBezTo>
                      <a:pt x="4239" y="4239"/>
                      <a:pt x="3989" y="4477"/>
                      <a:pt x="3882" y="4691"/>
                    </a:cubicBezTo>
                    <a:cubicBezTo>
                      <a:pt x="3561" y="4382"/>
                      <a:pt x="2620" y="4001"/>
                      <a:pt x="1786" y="3882"/>
                    </a:cubicBezTo>
                    <a:cubicBezTo>
                      <a:pt x="2084" y="3775"/>
                      <a:pt x="2382" y="3560"/>
                      <a:pt x="2608" y="3286"/>
                    </a:cubicBezTo>
                    <a:cubicBezTo>
                      <a:pt x="2727" y="3429"/>
                      <a:pt x="2858" y="3548"/>
                      <a:pt x="2989" y="3620"/>
                    </a:cubicBezTo>
                    <a:cubicBezTo>
                      <a:pt x="3046" y="3654"/>
                      <a:pt x="3094" y="3669"/>
                      <a:pt x="3136" y="3669"/>
                    </a:cubicBezTo>
                    <a:cubicBezTo>
                      <a:pt x="3489" y="3669"/>
                      <a:pt x="3346" y="2584"/>
                      <a:pt x="3346" y="2584"/>
                    </a:cubicBezTo>
                    <a:cubicBezTo>
                      <a:pt x="3322" y="2453"/>
                      <a:pt x="3215" y="2286"/>
                      <a:pt x="3084" y="2120"/>
                    </a:cubicBezTo>
                    <a:lnTo>
                      <a:pt x="3263" y="2072"/>
                    </a:lnTo>
                    <a:close/>
                    <a:moveTo>
                      <a:pt x="6835" y="0"/>
                    </a:moveTo>
                    <a:cubicBezTo>
                      <a:pt x="6311" y="262"/>
                      <a:pt x="6073" y="715"/>
                      <a:pt x="6025" y="1227"/>
                    </a:cubicBezTo>
                    <a:cubicBezTo>
                      <a:pt x="5668" y="715"/>
                      <a:pt x="4692" y="60"/>
                      <a:pt x="4692" y="60"/>
                    </a:cubicBezTo>
                    <a:cubicBezTo>
                      <a:pt x="4692" y="60"/>
                      <a:pt x="4513" y="417"/>
                      <a:pt x="4346" y="881"/>
                    </a:cubicBezTo>
                    <a:cubicBezTo>
                      <a:pt x="4265" y="878"/>
                      <a:pt x="4175" y="876"/>
                      <a:pt x="4080" y="876"/>
                    </a:cubicBezTo>
                    <a:cubicBezTo>
                      <a:pt x="3828" y="876"/>
                      <a:pt x="3539" y="892"/>
                      <a:pt x="3263" y="953"/>
                    </a:cubicBezTo>
                    <a:lnTo>
                      <a:pt x="3251" y="941"/>
                    </a:lnTo>
                    <a:lnTo>
                      <a:pt x="3251" y="953"/>
                    </a:lnTo>
                    <a:cubicBezTo>
                      <a:pt x="2953" y="1036"/>
                      <a:pt x="2656" y="1155"/>
                      <a:pt x="2429" y="1370"/>
                    </a:cubicBezTo>
                    <a:cubicBezTo>
                      <a:pt x="2382" y="1405"/>
                      <a:pt x="2358" y="1453"/>
                      <a:pt x="2334" y="1477"/>
                    </a:cubicBezTo>
                    <a:cubicBezTo>
                      <a:pt x="2239" y="1405"/>
                      <a:pt x="2144" y="1358"/>
                      <a:pt x="2084" y="1346"/>
                    </a:cubicBezTo>
                    <a:lnTo>
                      <a:pt x="2084" y="1346"/>
                    </a:lnTo>
                    <a:cubicBezTo>
                      <a:pt x="2060" y="1774"/>
                      <a:pt x="2096" y="2167"/>
                      <a:pt x="2203" y="2501"/>
                    </a:cubicBezTo>
                    <a:cubicBezTo>
                      <a:pt x="2060" y="2536"/>
                      <a:pt x="1894" y="2596"/>
                      <a:pt x="1727" y="2655"/>
                    </a:cubicBezTo>
                    <a:cubicBezTo>
                      <a:pt x="1834" y="2251"/>
                      <a:pt x="1846" y="1834"/>
                      <a:pt x="1727" y="1489"/>
                    </a:cubicBezTo>
                    <a:cubicBezTo>
                      <a:pt x="1705" y="1486"/>
                      <a:pt x="1684" y="1485"/>
                      <a:pt x="1663" y="1485"/>
                    </a:cubicBezTo>
                    <a:cubicBezTo>
                      <a:pt x="1094" y="1485"/>
                      <a:pt x="749" y="2251"/>
                      <a:pt x="703" y="2905"/>
                    </a:cubicBezTo>
                    <a:cubicBezTo>
                      <a:pt x="667" y="3108"/>
                      <a:pt x="715" y="3298"/>
                      <a:pt x="774" y="3441"/>
                    </a:cubicBezTo>
                    <a:cubicBezTo>
                      <a:pt x="774" y="3596"/>
                      <a:pt x="822" y="3763"/>
                      <a:pt x="1001" y="3858"/>
                    </a:cubicBezTo>
                    <a:cubicBezTo>
                      <a:pt x="846" y="3894"/>
                      <a:pt x="715" y="3929"/>
                      <a:pt x="608" y="4013"/>
                    </a:cubicBezTo>
                    <a:cubicBezTo>
                      <a:pt x="608" y="4013"/>
                      <a:pt x="1" y="4406"/>
                      <a:pt x="632" y="4870"/>
                    </a:cubicBezTo>
                    <a:cubicBezTo>
                      <a:pt x="929" y="5096"/>
                      <a:pt x="1501" y="5358"/>
                      <a:pt x="2132" y="5453"/>
                    </a:cubicBezTo>
                    <a:lnTo>
                      <a:pt x="1965" y="5513"/>
                    </a:lnTo>
                    <a:cubicBezTo>
                      <a:pt x="1965" y="5513"/>
                      <a:pt x="691" y="6453"/>
                      <a:pt x="1144" y="7168"/>
                    </a:cubicBezTo>
                    <a:cubicBezTo>
                      <a:pt x="1262" y="7346"/>
                      <a:pt x="1502" y="7409"/>
                      <a:pt x="1786" y="7409"/>
                    </a:cubicBezTo>
                    <a:cubicBezTo>
                      <a:pt x="1900" y="7409"/>
                      <a:pt x="2021" y="7399"/>
                      <a:pt x="2144" y="7382"/>
                    </a:cubicBezTo>
                    <a:lnTo>
                      <a:pt x="2144" y="7382"/>
                    </a:lnTo>
                    <a:cubicBezTo>
                      <a:pt x="2037" y="7525"/>
                      <a:pt x="1953" y="7680"/>
                      <a:pt x="1917" y="7835"/>
                    </a:cubicBezTo>
                    <a:cubicBezTo>
                      <a:pt x="1786" y="8073"/>
                      <a:pt x="1667" y="8323"/>
                      <a:pt x="1644" y="8561"/>
                    </a:cubicBezTo>
                    <a:cubicBezTo>
                      <a:pt x="1644" y="8561"/>
                      <a:pt x="1787" y="9225"/>
                      <a:pt x="2128" y="9225"/>
                    </a:cubicBezTo>
                    <a:cubicBezTo>
                      <a:pt x="2215" y="9225"/>
                      <a:pt x="2315" y="9182"/>
                      <a:pt x="2429" y="9073"/>
                    </a:cubicBezTo>
                    <a:cubicBezTo>
                      <a:pt x="2632" y="8859"/>
                      <a:pt x="2763" y="8597"/>
                      <a:pt x="2858" y="8311"/>
                    </a:cubicBezTo>
                    <a:cubicBezTo>
                      <a:pt x="3394" y="8204"/>
                      <a:pt x="3942" y="7954"/>
                      <a:pt x="3942" y="7954"/>
                    </a:cubicBezTo>
                    <a:cubicBezTo>
                      <a:pt x="3942" y="7954"/>
                      <a:pt x="3608" y="7406"/>
                      <a:pt x="3275" y="7084"/>
                    </a:cubicBezTo>
                    <a:cubicBezTo>
                      <a:pt x="3584" y="6965"/>
                      <a:pt x="3799" y="6882"/>
                      <a:pt x="3799" y="6882"/>
                    </a:cubicBezTo>
                    <a:cubicBezTo>
                      <a:pt x="3799" y="6882"/>
                      <a:pt x="3191" y="5882"/>
                      <a:pt x="2679" y="5513"/>
                    </a:cubicBezTo>
                    <a:cubicBezTo>
                      <a:pt x="3144" y="5477"/>
                      <a:pt x="3572" y="5299"/>
                      <a:pt x="3858" y="4870"/>
                    </a:cubicBezTo>
                    <a:lnTo>
                      <a:pt x="3858" y="4870"/>
                    </a:lnTo>
                    <a:cubicBezTo>
                      <a:pt x="3703" y="5406"/>
                      <a:pt x="4406" y="5465"/>
                      <a:pt x="4406" y="5465"/>
                    </a:cubicBezTo>
                    <a:cubicBezTo>
                      <a:pt x="5906" y="5394"/>
                      <a:pt x="5597" y="3334"/>
                      <a:pt x="5596" y="3334"/>
                    </a:cubicBezTo>
                    <a:lnTo>
                      <a:pt x="5596" y="3334"/>
                    </a:lnTo>
                    <a:cubicBezTo>
                      <a:pt x="5596" y="3334"/>
                      <a:pt x="5525" y="3382"/>
                      <a:pt x="5406" y="3453"/>
                    </a:cubicBezTo>
                    <a:cubicBezTo>
                      <a:pt x="5406" y="3155"/>
                      <a:pt x="5394" y="2834"/>
                      <a:pt x="5370" y="2536"/>
                    </a:cubicBezTo>
                    <a:cubicBezTo>
                      <a:pt x="5716" y="2286"/>
                      <a:pt x="5966" y="1953"/>
                      <a:pt x="5966" y="1953"/>
                    </a:cubicBezTo>
                    <a:lnTo>
                      <a:pt x="6025" y="1786"/>
                    </a:lnTo>
                    <a:cubicBezTo>
                      <a:pt x="6085" y="2310"/>
                      <a:pt x="6263" y="2822"/>
                      <a:pt x="6466" y="3144"/>
                    </a:cubicBezTo>
                    <a:cubicBezTo>
                      <a:pt x="6442" y="3310"/>
                      <a:pt x="6430" y="3477"/>
                      <a:pt x="6430" y="3620"/>
                    </a:cubicBezTo>
                    <a:cubicBezTo>
                      <a:pt x="6430" y="3620"/>
                      <a:pt x="6456" y="3904"/>
                      <a:pt x="6603" y="3904"/>
                    </a:cubicBezTo>
                    <a:cubicBezTo>
                      <a:pt x="6679" y="3904"/>
                      <a:pt x="6787" y="3828"/>
                      <a:pt x="6942" y="3596"/>
                    </a:cubicBezTo>
                    <a:lnTo>
                      <a:pt x="6942" y="3572"/>
                    </a:lnTo>
                    <a:cubicBezTo>
                      <a:pt x="6957" y="3574"/>
                      <a:pt x="6973" y="3575"/>
                      <a:pt x="6988" y="3575"/>
                    </a:cubicBezTo>
                    <a:cubicBezTo>
                      <a:pt x="7228" y="3575"/>
                      <a:pt x="7418" y="3322"/>
                      <a:pt x="7418" y="3322"/>
                    </a:cubicBezTo>
                    <a:cubicBezTo>
                      <a:pt x="7490" y="3215"/>
                      <a:pt x="7537" y="3084"/>
                      <a:pt x="7561" y="2941"/>
                    </a:cubicBezTo>
                    <a:cubicBezTo>
                      <a:pt x="7653" y="3095"/>
                      <a:pt x="7790" y="3160"/>
                      <a:pt x="7917" y="3160"/>
                    </a:cubicBezTo>
                    <a:cubicBezTo>
                      <a:pt x="7938" y="3160"/>
                      <a:pt x="7958" y="3159"/>
                      <a:pt x="7978" y="3155"/>
                    </a:cubicBezTo>
                    <a:cubicBezTo>
                      <a:pt x="8119" y="3210"/>
                      <a:pt x="8290" y="3264"/>
                      <a:pt x="8500" y="3264"/>
                    </a:cubicBezTo>
                    <a:cubicBezTo>
                      <a:pt x="8520" y="3264"/>
                      <a:pt x="8540" y="3264"/>
                      <a:pt x="8561" y="3263"/>
                    </a:cubicBezTo>
                    <a:cubicBezTo>
                      <a:pt x="9240" y="3251"/>
                      <a:pt x="10038" y="2894"/>
                      <a:pt x="10002" y="2286"/>
                    </a:cubicBezTo>
                    <a:cubicBezTo>
                      <a:pt x="9825" y="2213"/>
                      <a:pt x="9629" y="2184"/>
                      <a:pt x="9427" y="2184"/>
                    </a:cubicBezTo>
                    <a:cubicBezTo>
                      <a:pt x="9235" y="2184"/>
                      <a:pt x="9038" y="2210"/>
                      <a:pt x="8847" y="2251"/>
                    </a:cubicBezTo>
                    <a:cubicBezTo>
                      <a:pt x="9037" y="1810"/>
                      <a:pt x="9156" y="1298"/>
                      <a:pt x="8990" y="1060"/>
                    </a:cubicBezTo>
                    <a:lnTo>
                      <a:pt x="8990" y="1060"/>
                    </a:lnTo>
                    <a:cubicBezTo>
                      <a:pt x="8323" y="1096"/>
                      <a:pt x="7799" y="1631"/>
                      <a:pt x="7597" y="2143"/>
                    </a:cubicBezTo>
                    <a:cubicBezTo>
                      <a:pt x="7501" y="1298"/>
                      <a:pt x="7132" y="322"/>
                      <a:pt x="68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9"/>
              <p:cNvSpPr/>
              <p:nvPr/>
            </p:nvSpPr>
            <p:spPr>
              <a:xfrm>
                <a:off x="4535975" y="3064500"/>
                <a:ext cx="89925" cy="101225"/>
              </a:xfrm>
              <a:custGeom>
                <a:rect b="b" l="l" r="r" t="t"/>
                <a:pathLst>
                  <a:path extrusionOk="0" h="4049" w="3597">
                    <a:moveTo>
                      <a:pt x="1727" y="0"/>
                    </a:moveTo>
                    <a:lnTo>
                      <a:pt x="1727" y="0"/>
                    </a:lnTo>
                    <a:cubicBezTo>
                      <a:pt x="0" y="334"/>
                      <a:pt x="298" y="2084"/>
                      <a:pt x="286" y="2310"/>
                    </a:cubicBezTo>
                    <a:cubicBezTo>
                      <a:pt x="278" y="2414"/>
                      <a:pt x="304" y="2460"/>
                      <a:pt x="353" y="2460"/>
                    </a:cubicBezTo>
                    <a:cubicBezTo>
                      <a:pt x="450" y="2460"/>
                      <a:pt x="640" y="2278"/>
                      <a:pt x="846" y="2001"/>
                    </a:cubicBezTo>
                    <a:cubicBezTo>
                      <a:pt x="890" y="2150"/>
                      <a:pt x="1090" y="2170"/>
                      <a:pt x="1191" y="2170"/>
                    </a:cubicBezTo>
                    <a:cubicBezTo>
                      <a:pt x="1227" y="2170"/>
                      <a:pt x="1251" y="2167"/>
                      <a:pt x="1251" y="2167"/>
                    </a:cubicBezTo>
                    <a:cubicBezTo>
                      <a:pt x="1358" y="2143"/>
                      <a:pt x="1512" y="2120"/>
                      <a:pt x="1727" y="2072"/>
                    </a:cubicBezTo>
                    <a:lnTo>
                      <a:pt x="1727" y="2072"/>
                    </a:lnTo>
                    <a:cubicBezTo>
                      <a:pt x="1453" y="2727"/>
                      <a:pt x="1370" y="3548"/>
                      <a:pt x="1620" y="4048"/>
                    </a:cubicBezTo>
                    <a:cubicBezTo>
                      <a:pt x="2263" y="3203"/>
                      <a:pt x="2334" y="3120"/>
                      <a:pt x="2227" y="2536"/>
                    </a:cubicBezTo>
                    <a:cubicBezTo>
                      <a:pt x="2191" y="2262"/>
                      <a:pt x="2096" y="2096"/>
                      <a:pt x="2001" y="2001"/>
                    </a:cubicBezTo>
                    <a:cubicBezTo>
                      <a:pt x="2632" y="1798"/>
                      <a:pt x="3406" y="1441"/>
                      <a:pt x="3596" y="1000"/>
                    </a:cubicBezTo>
                    <a:cubicBezTo>
                      <a:pt x="3467" y="864"/>
                      <a:pt x="3249" y="807"/>
                      <a:pt x="2992" y="807"/>
                    </a:cubicBezTo>
                    <a:cubicBezTo>
                      <a:pt x="2441" y="807"/>
                      <a:pt x="1708" y="1066"/>
                      <a:pt x="1262" y="1358"/>
                    </a:cubicBezTo>
                    <a:cubicBezTo>
                      <a:pt x="1512" y="893"/>
                      <a:pt x="1727" y="393"/>
                      <a:pt x="17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9"/>
              <p:cNvSpPr/>
              <p:nvPr/>
            </p:nvSpPr>
            <p:spPr>
              <a:xfrm>
                <a:off x="4605925" y="3034425"/>
                <a:ext cx="42875" cy="44675"/>
              </a:xfrm>
              <a:custGeom>
                <a:rect b="b" l="l" r="r" t="t"/>
                <a:pathLst>
                  <a:path extrusionOk="0" h="1787" w="1715">
                    <a:moveTo>
                      <a:pt x="1548" y="1"/>
                    </a:moveTo>
                    <a:cubicBezTo>
                      <a:pt x="262" y="48"/>
                      <a:pt x="96" y="787"/>
                      <a:pt x="60" y="1191"/>
                    </a:cubicBezTo>
                    <a:cubicBezTo>
                      <a:pt x="0" y="1584"/>
                      <a:pt x="346" y="1787"/>
                      <a:pt x="346" y="1787"/>
                    </a:cubicBezTo>
                    <a:cubicBezTo>
                      <a:pt x="881" y="1382"/>
                      <a:pt x="1715" y="560"/>
                      <a:pt x="1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9"/>
              <p:cNvSpPr/>
              <p:nvPr/>
            </p:nvSpPr>
            <p:spPr>
              <a:xfrm>
                <a:off x="4421675" y="3196775"/>
                <a:ext cx="33000" cy="29275"/>
              </a:xfrm>
              <a:custGeom>
                <a:rect b="b" l="l" r="r" t="t"/>
                <a:pathLst>
                  <a:path extrusionOk="0" h="1171" w="1320">
                    <a:moveTo>
                      <a:pt x="285" y="1"/>
                    </a:moveTo>
                    <a:cubicBezTo>
                      <a:pt x="226" y="1"/>
                      <a:pt x="167" y="7"/>
                      <a:pt x="108" y="19"/>
                    </a:cubicBezTo>
                    <a:cubicBezTo>
                      <a:pt x="0" y="341"/>
                      <a:pt x="584" y="996"/>
                      <a:pt x="810" y="1162"/>
                    </a:cubicBezTo>
                    <a:cubicBezTo>
                      <a:pt x="810" y="1162"/>
                      <a:pt x="854" y="1171"/>
                      <a:pt x="915" y="1171"/>
                    </a:cubicBezTo>
                    <a:cubicBezTo>
                      <a:pt x="1051" y="1171"/>
                      <a:pt x="1274" y="1131"/>
                      <a:pt x="1298" y="877"/>
                    </a:cubicBezTo>
                    <a:cubicBezTo>
                      <a:pt x="1320" y="522"/>
                      <a:pt x="835" y="1"/>
                      <a:pt x="2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9"/>
              <p:cNvSpPr/>
              <p:nvPr/>
            </p:nvSpPr>
            <p:spPr>
              <a:xfrm>
                <a:off x="4554125" y="3411650"/>
                <a:ext cx="81875" cy="71075"/>
              </a:xfrm>
              <a:custGeom>
                <a:rect b="b" l="l" r="r" t="t"/>
                <a:pathLst>
                  <a:path extrusionOk="0" h="2843" w="3275">
                    <a:moveTo>
                      <a:pt x="342" y="1"/>
                    </a:moveTo>
                    <a:cubicBezTo>
                      <a:pt x="83" y="1"/>
                      <a:pt x="1" y="68"/>
                      <a:pt x="1" y="68"/>
                    </a:cubicBezTo>
                    <a:cubicBezTo>
                      <a:pt x="1" y="68"/>
                      <a:pt x="929" y="1450"/>
                      <a:pt x="1846" y="1473"/>
                    </a:cubicBezTo>
                    <a:cubicBezTo>
                      <a:pt x="2025" y="1473"/>
                      <a:pt x="2179" y="1461"/>
                      <a:pt x="2310" y="1414"/>
                    </a:cubicBezTo>
                    <a:lnTo>
                      <a:pt x="2310" y="1414"/>
                    </a:lnTo>
                    <a:cubicBezTo>
                      <a:pt x="2299" y="2128"/>
                      <a:pt x="3013" y="2843"/>
                      <a:pt x="3013" y="2843"/>
                    </a:cubicBezTo>
                    <a:cubicBezTo>
                      <a:pt x="3013" y="2843"/>
                      <a:pt x="3275" y="1807"/>
                      <a:pt x="2977" y="1223"/>
                    </a:cubicBezTo>
                    <a:cubicBezTo>
                      <a:pt x="2976" y="1224"/>
                      <a:pt x="2975" y="1225"/>
                      <a:pt x="2974" y="1225"/>
                    </a:cubicBezTo>
                    <a:cubicBezTo>
                      <a:pt x="2954" y="1225"/>
                      <a:pt x="2887" y="1160"/>
                      <a:pt x="2799" y="1116"/>
                    </a:cubicBezTo>
                    <a:cubicBezTo>
                      <a:pt x="2930" y="973"/>
                      <a:pt x="2977" y="842"/>
                      <a:pt x="2977" y="842"/>
                    </a:cubicBezTo>
                    <a:lnTo>
                      <a:pt x="2977" y="842"/>
                    </a:lnTo>
                    <a:lnTo>
                      <a:pt x="2846" y="997"/>
                    </a:lnTo>
                    <a:cubicBezTo>
                      <a:pt x="2358" y="402"/>
                      <a:pt x="1763" y="283"/>
                      <a:pt x="977" y="92"/>
                    </a:cubicBezTo>
                    <a:cubicBezTo>
                      <a:pt x="696" y="23"/>
                      <a:pt x="490" y="1"/>
                      <a:pt x="3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9"/>
              <p:cNvSpPr/>
              <p:nvPr/>
            </p:nvSpPr>
            <p:spPr>
              <a:xfrm>
                <a:off x="4629725" y="3431950"/>
                <a:ext cx="27125" cy="46025"/>
              </a:xfrm>
              <a:custGeom>
                <a:rect b="b" l="l" r="r" t="t"/>
                <a:pathLst>
                  <a:path extrusionOk="0" h="1841" w="1085">
                    <a:moveTo>
                      <a:pt x="353" y="0"/>
                    </a:moveTo>
                    <a:cubicBezTo>
                      <a:pt x="252" y="0"/>
                      <a:pt x="165" y="61"/>
                      <a:pt x="132" y="245"/>
                    </a:cubicBezTo>
                    <a:cubicBezTo>
                      <a:pt x="1" y="1007"/>
                      <a:pt x="822" y="1840"/>
                      <a:pt x="822" y="1840"/>
                    </a:cubicBezTo>
                    <a:cubicBezTo>
                      <a:pt x="822" y="1840"/>
                      <a:pt x="1084" y="804"/>
                      <a:pt x="787" y="221"/>
                    </a:cubicBezTo>
                    <a:cubicBezTo>
                      <a:pt x="787" y="221"/>
                      <a:pt x="545" y="0"/>
                      <a:pt x="3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9"/>
              <p:cNvSpPr/>
              <p:nvPr/>
            </p:nvSpPr>
            <p:spPr>
              <a:xfrm>
                <a:off x="4605625" y="3312075"/>
                <a:ext cx="115525" cy="106350"/>
              </a:xfrm>
              <a:custGeom>
                <a:rect b="b" l="l" r="r" t="t"/>
                <a:pathLst>
                  <a:path extrusionOk="0" h="4254" w="4621">
                    <a:moveTo>
                      <a:pt x="3373" y="0"/>
                    </a:moveTo>
                    <a:cubicBezTo>
                      <a:pt x="2989" y="0"/>
                      <a:pt x="2529" y="457"/>
                      <a:pt x="2108" y="1051"/>
                    </a:cubicBezTo>
                    <a:cubicBezTo>
                      <a:pt x="2163" y="1082"/>
                      <a:pt x="2383" y="1103"/>
                      <a:pt x="2656" y="1103"/>
                    </a:cubicBezTo>
                    <a:cubicBezTo>
                      <a:pt x="2908" y="1103"/>
                      <a:pt x="3207" y="1085"/>
                      <a:pt x="3465" y="1039"/>
                    </a:cubicBezTo>
                    <a:lnTo>
                      <a:pt x="3465" y="1039"/>
                    </a:lnTo>
                    <a:cubicBezTo>
                      <a:pt x="3251" y="1277"/>
                      <a:pt x="3132" y="1587"/>
                      <a:pt x="3060" y="1896"/>
                    </a:cubicBezTo>
                    <a:cubicBezTo>
                      <a:pt x="2848" y="1855"/>
                      <a:pt x="2632" y="1834"/>
                      <a:pt x="2439" y="1834"/>
                    </a:cubicBezTo>
                    <a:cubicBezTo>
                      <a:pt x="2186" y="1834"/>
                      <a:pt x="1972" y="1870"/>
                      <a:pt x="1858" y="1944"/>
                    </a:cubicBezTo>
                    <a:cubicBezTo>
                      <a:pt x="1453" y="2230"/>
                      <a:pt x="1917" y="2432"/>
                      <a:pt x="1917" y="2432"/>
                    </a:cubicBezTo>
                    <a:cubicBezTo>
                      <a:pt x="1965" y="2456"/>
                      <a:pt x="2024" y="2480"/>
                      <a:pt x="2096" y="2515"/>
                    </a:cubicBezTo>
                    <a:cubicBezTo>
                      <a:pt x="2084" y="2539"/>
                      <a:pt x="2060" y="2575"/>
                      <a:pt x="2060" y="2611"/>
                    </a:cubicBezTo>
                    <a:cubicBezTo>
                      <a:pt x="2048" y="2694"/>
                      <a:pt x="2048" y="2777"/>
                      <a:pt x="2048" y="2849"/>
                    </a:cubicBezTo>
                    <a:cubicBezTo>
                      <a:pt x="1691" y="2599"/>
                      <a:pt x="1310" y="2373"/>
                      <a:pt x="1012" y="2254"/>
                    </a:cubicBezTo>
                    <a:cubicBezTo>
                      <a:pt x="1012" y="2254"/>
                      <a:pt x="930" y="2233"/>
                      <a:pt x="831" y="2233"/>
                    </a:cubicBezTo>
                    <a:cubicBezTo>
                      <a:pt x="761" y="2233"/>
                      <a:pt x="683" y="2243"/>
                      <a:pt x="620" y="2277"/>
                    </a:cubicBezTo>
                    <a:cubicBezTo>
                      <a:pt x="522" y="2231"/>
                      <a:pt x="401" y="2187"/>
                      <a:pt x="293" y="2187"/>
                    </a:cubicBezTo>
                    <a:cubicBezTo>
                      <a:pt x="150" y="2187"/>
                      <a:pt x="31" y="2264"/>
                      <a:pt x="24" y="2515"/>
                    </a:cubicBezTo>
                    <a:cubicBezTo>
                      <a:pt x="0" y="3420"/>
                      <a:pt x="1132" y="4254"/>
                      <a:pt x="1132" y="4254"/>
                    </a:cubicBezTo>
                    <a:cubicBezTo>
                      <a:pt x="1132" y="4254"/>
                      <a:pt x="1167" y="3730"/>
                      <a:pt x="1084" y="3182"/>
                    </a:cubicBezTo>
                    <a:lnTo>
                      <a:pt x="1084" y="3182"/>
                    </a:lnTo>
                    <a:cubicBezTo>
                      <a:pt x="1429" y="3385"/>
                      <a:pt x="1846" y="3528"/>
                      <a:pt x="2275" y="3599"/>
                    </a:cubicBezTo>
                    <a:cubicBezTo>
                      <a:pt x="2465" y="3956"/>
                      <a:pt x="2715" y="4218"/>
                      <a:pt x="2715" y="4218"/>
                    </a:cubicBezTo>
                    <a:cubicBezTo>
                      <a:pt x="2715" y="4218"/>
                      <a:pt x="2775" y="4004"/>
                      <a:pt x="2810" y="3682"/>
                    </a:cubicBezTo>
                    <a:cubicBezTo>
                      <a:pt x="2917" y="3706"/>
                      <a:pt x="3001" y="3718"/>
                      <a:pt x="3096" y="3730"/>
                    </a:cubicBezTo>
                    <a:cubicBezTo>
                      <a:pt x="3072" y="3682"/>
                      <a:pt x="2989" y="3599"/>
                      <a:pt x="2822" y="3468"/>
                    </a:cubicBezTo>
                    <a:lnTo>
                      <a:pt x="2822" y="3075"/>
                    </a:lnTo>
                    <a:cubicBezTo>
                      <a:pt x="3072" y="3266"/>
                      <a:pt x="3346" y="3420"/>
                      <a:pt x="3632" y="3432"/>
                    </a:cubicBezTo>
                    <a:cubicBezTo>
                      <a:pt x="3654" y="3433"/>
                      <a:pt x="3676" y="3434"/>
                      <a:pt x="3697" y="3434"/>
                    </a:cubicBezTo>
                    <a:cubicBezTo>
                      <a:pt x="4440" y="3434"/>
                      <a:pt x="4620" y="2849"/>
                      <a:pt x="4620" y="2849"/>
                    </a:cubicBezTo>
                    <a:lnTo>
                      <a:pt x="4620" y="2849"/>
                    </a:lnTo>
                    <a:lnTo>
                      <a:pt x="4501" y="3004"/>
                    </a:lnTo>
                    <a:cubicBezTo>
                      <a:pt x="4406" y="2861"/>
                      <a:pt x="4263" y="2742"/>
                      <a:pt x="4108" y="2635"/>
                    </a:cubicBezTo>
                    <a:cubicBezTo>
                      <a:pt x="4132" y="2623"/>
                      <a:pt x="4168" y="2599"/>
                      <a:pt x="4180" y="2587"/>
                    </a:cubicBezTo>
                    <a:cubicBezTo>
                      <a:pt x="4132" y="2420"/>
                      <a:pt x="3989" y="2277"/>
                      <a:pt x="3775" y="2158"/>
                    </a:cubicBezTo>
                    <a:cubicBezTo>
                      <a:pt x="4001" y="1932"/>
                      <a:pt x="4191" y="1670"/>
                      <a:pt x="4263" y="1384"/>
                    </a:cubicBezTo>
                    <a:cubicBezTo>
                      <a:pt x="4263" y="1384"/>
                      <a:pt x="4239" y="980"/>
                      <a:pt x="4060" y="837"/>
                    </a:cubicBezTo>
                    <a:cubicBezTo>
                      <a:pt x="4060" y="837"/>
                      <a:pt x="3894" y="134"/>
                      <a:pt x="3489" y="15"/>
                    </a:cubicBezTo>
                    <a:cubicBezTo>
                      <a:pt x="3451" y="5"/>
                      <a:pt x="3413" y="0"/>
                      <a:pt x="33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9"/>
              <p:cNvSpPr/>
              <p:nvPr/>
            </p:nvSpPr>
            <p:spPr>
              <a:xfrm>
                <a:off x="4542825" y="3312400"/>
                <a:ext cx="95850" cy="54250"/>
              </a:xfrm>
              <a:custGeom>
                <a:rect b="b" l="l" r="r" t="t"/>
                <a:pathLst>
                  <a:path extrusionOk="0" h="2170" w="3834">
                    <a:moveTo>
                      <a:pt x="1403" y="1"/>
                    </a:moveTo>
                    <a:cubicBezTo>
                      <a:pt x="1392" y="1"/>
                      <a:pt x="1380" y="1"/>
                      <a:pt x="1369" y="2"/>
                    </a:cubicBezTo>
                    <a:cubicBezTo>
                      <a:pt x="1369" y="2"/>
                      <a:pt x="0" y="169"/>
                      <a:pt x="441" y="609"/>
                    </a:cubicBezTo>
                    <a:cubicBezTo>
                      <a:pt x="729" y="886"/>
                      <a:pt x="1223" y="1101"/>
                      <a:pt x="1827" y="1101"/>
                    </a:cubicBezTo>
                    <a:cubicBezTo>
                      <a:pt x="1872" y="1101"/>
                      <a:pt x="1918" y="1100"/>
                      <a:pt x="1965" y="1098"/>
                    </a:cubicBezTo>
                    <a:lnTo>
                      <a:pt x="1965" y="1098"/>
                    </a:lnTo>
                    <a:cubicBezTo>
                      <a:pt x="1834" y="1157"/>
                      <a:pt x="1715" y="1229"/>
                      <a:pt x="1596" y="1336"/>
                    </a:cubicBezTo>
                    <a:cubicBezTo>
                      <a:pt x="1691" y="1776"/>
                      <a:pt x="2834" y="2145"/>
                      <a:pt x="3215" y="2169"/>
                    </a:cubicBezTo>
                    <a:cubicBezTo>
                      <a:pt x="3215" y="2169"/>
                      <a:pt x="3834" y="1955"/>
                      <a:pt x="3596" y="1490"/>
                    </a:cubicBezTo>
                    <a:cubicBezTo>
                      <a:pt x="3453" y="1229"/>
                      <a:pt x="3072" y="1038"/>
                      <a:pt x="2655" y="1002"/>
                    </a:cubicBezTo>
                    <a:cubicBezTo>
                      <a:pt x="2739" y="978"/>
                      <a:pt x="2834" y="955"/>
                      <a:pt x="2917" y="919"/>
                    </a:cubicBezTo>
                    <a:cubicBezTo>
                      <a:pt x="2743" y="664"/>
                      <a:pt x="1856" y="1"/>
                      <a:pt x="14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9"/>
              <p:cNvSpPr/>
              <p:nvPr/>
            </p:nvSpPr>
            <p:spPr>
              <a:xfrm>
                <a:off x="4635675" y="3398050"/>
                <a:ext cx="33975" cy="47475"/>
              </a:xfrm>
              <a:custGeom>
                <a:rect b="b" l="l" r="r" t="t"/>
                <a:pathLst>
                  <a:path extrusionOk="0" h="1899" w="1359">
                    <a:moveTo>
                      <a:pt x="180" y="1"/>
                    </a:moveTo>
                    <a:cubicBezTo>
                      <a:pt x="83" y="1"/>
                      <a:pt x="16" y="53"/>
                      <a:pt x="13" y="196"/>
                    </a:cubicBezTo>
                    <a:cubicBezTo>
                      <a:pt x="1" y="731"/>
                      <a:pt x="430" y="1458"/>
                      <a:pt x="1287" y="1898"/>
                    </a:cubicBezTo>
                    <a:cubicBezTo>
                      <a:pt x="1358" y="1636"/>
                      <a:pt x="1215" y="648"/>
                      <a:pt x="930" y="398"/>
                    </a:cubicBezTo>
                    <a:cubicBezTo>
                      <a:pt x="938" y="398"/>
                      <a:pt x="447"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9"/>
              <p:cNvSpPr/>
              <p:nvPr/>
            </p:nvSpPr>
            <p:spPr>
              <a:xfrm>
                <a:off x="4405600" y="3454850"/>
                <a:ext cx="131700" cy="90975"/>
              </a:xfrm>
              <a:custGeom>
                <a:rect b="b" l="l" r="r" t="t"/>
                <a:pathLst>
                  <a:path extrusionOk="0" h="3639" w="5268">
                    <a:moveTo>
                      <a:pt x="367" y="0"/>
                    </a:moveTo>
                    <a:cubicBezTo>
                      <a:pt x="198" y="0"/>
                      <a:pt x="55" y="91"/>
                      <a:pt x="36" y="388"/>
                    </a:cubicBezTo>
                    <a:cubicBezTo>
                      <a:pt x="0" y="1091"/>
                      <a:pt x="524" y="1757"/>
                      <a:pt x="917" y="2150"/>
                    </a:cubicBezTo>
                    <a:cubicBezTo>
                      <a:pt x="679" y="2579"/>
                      <a:pt x="524" y="2948"/>
                      <a:pt x="524" y="2948"/>
                    </a:cubicBezTo>
                    <a:cubicBezTo>
                      <a:pt x="524" y="2948"/>
                      <a:pt x="1410" y="3201"/>
                      <a:pt x="2050" y="3201"/>
                    </a:cubicBezTo>
                    <a:cubicBezTo>
                      <a:pt x="2090" y="3201"/>
                      <a:pt x="2130" y="3200"/>
                      <a:pt x="2167" y="3198"/>
                    </a:cubicBezTo>
                    <a:cubicBezTo>
                      <a:pt x="2167" y="3341"/>
                      <a:pt x="2179" y="3484"/>
                      <a:pt x="2203" y="3639"/>
                    </a:cubicBezTo>
                    <a:cubicBezTo>
                      <a:pt x="2208" y="3639"/>
                      <a:pt x="2213" y="3639"/>
                      <a:pt x="2218" y="3639"/>
                    </a:cubicBezTo>
                    <a:cubicBezTo>
                      <a:pt x="2932" y="3639"/>
                      <a:pt x="4884" y="2775"/>
                      <a:pt x="5108" y="1877"/>
                    </a:cubicBezTo>
                    <a:cubicBezTo>
                      <a:pt x="5108" y="1877"/>
                      <a:pt x="5267" y="1251"/>
                      <a:pt x="4634" y="1251"/>
                    </a:cubicBezTo>
                    <a:cubicBezTo>
                      <a:pt x="4597" y="1251"/>
                      <a:pt x="4556" y="1253"/>
                      <a:pt x="4513" y="1257"/>
                    </a:cubicBezTo>
                    <a:cubicBezTo>
                      <a:pt x="4096" y="1293"/>
                      <a:pt x="3370" y="1555"/>
                      <a:pt x="2834" y="1996"/>
                    </a:cubicBezTo>
                    <a:cubicBezTo>
                      <a:pt x="2822" y="1555"/>
                      <a:pt x="2715" y="1031"/>
                      <a:pt x="2263" y="912"/>
                    </a:cubicBezTo>
                    <a:cubicBezTo>
                      <a:pt x="2229" y="904"/>
                      <a:pt x="2196" y="901"/>
                      <a:pt x="2162" y="901"/>
                    </a:cubicBezTo>
                    <a:cubicBezTo>
                      <a:pt x="1880" y="901"/>
                      <a:pt x="1578" y="1157"/>
                      <a:pt x="1334" y="1507"/>
                    </a:cubicBezTo>
                    <a:cubicBezTo>
                      <a:pt x="1298" y="1055"/>
                      <a:pt x="1191" y="567"/>
                      <a:pt x="953" y="222"/>
                    </a:cubicBezTo>
                    <a:cubicBezTo>
                      <a:pt x="953" y="222"/>
                      <a:pt x="630" y="0"/>
                      <a:pt x="3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9"/>
              <p:cNvSpPr/>
              <p:nvPr/>
            </p:nvSpPr>
            <p:spPr>
              <a:xfrm>
                <a:off x="4426425" y="3420375"/>
                <a:ext cx="73700" cy="30825"/>
              </a:xfrm>
              <a:custGeom>
                <a:rect b="b" l="l" r="r" t="t"/>
                <a:pathLst>
                  <a:path extrusionOk="0" h="1233" w="2948">
                    <a:moveTo>
                      <a:pt x="2454" y="0"/>
                    </a:moveTo>
                    <a:cubicBezTo>
                      <a:pt x="1961" y="0"/>
                      <a:pt x="777" y="187"/>
                      <a:pt x="1" y="1172"/>
                    </a:cubicBezTo>
                    <a:lnTo>
                      <a:pt x="1132" y="1231"/>
                    </a:lnTo>
                    <a:cubicBezTo>
                      <a:pt x="1154" y="1232"/>
                      <a:pt x="1176" y="1233"/>
                      <a:pt x="1197" y="1233"/>
                    </a:cubicBezTo>
                    <a:cubicBezTo>
                      <a:pt x="2278" y="1233"/>
                      <a:pt x="2948" y="87"/>
                      <a:pt x="2656" y="17"/>
                    </a:cubicBezTo>
                    <a:cubicBezTo>
                      <a:pt x="2621" y="7"/>
                      <a:pt x="2551" y="0"/>
                      <a:pt x="24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9"/>
              <p:cNvSpPr/>
              <p:nvPr/>
            </p:nvSpPr>
            <p:spPr>
              <a:xfrm>
                <a:off x="4457100" y="3339775"/>
                <a:ext cx="91400" cy="79975"/>
              </a:xfrm>
              <a:custGeom>
                <a:rect b="b" l="l" r="r" t="t"/>
                <a:pathLst>
                  <a:path extrusionOk="0" h="3199" w="3656">
                    <a:moveTo>
                      <a:pt x="2508" y="1"/>
                    </a:moveTo>
                    <a:cubicBezTo>
                      <a:pt x="2376" y="1"/>
                      <a:pt x="2239" y="66"/>
                      <a:pt x="2131" y="264"/>
                    </a:cubicBezTo>
                    <a:cubicBezTo>
                      <a:pt x="1917" y="645"/>
                      <a:pt x="2012" y="1527"/>
                      <a:pt x="2084" y="2062"/>
                    </a:cubicBezTo>
                    <a:cubicBezTo>
                      <a:pt x="2039" y="2059"/>
                      <a:pt x="1993" y="2057"/>
                      <a:pt x="1945" y="2057"/>
                    </a:cubicBezTo>
                    <a:cubicBezTo>
                      <a:pt x="1384" y="2057"/>
                      <a:pt x="637" y="2320"/>
                      <a:pt x="0" y="2967"/>
                    </a:cubicBezTo>
                    <a:cubicBezTo>
                      <a:pt x="189" y="3078"/>
                      <a:pt x="749" y="3198"/>
                      <a:pt x="1213" y="3198"/>
                    </a:cubicBezTo>
                    <a:cubicBezTo>
                      <a:pt x="1449" y="3198"/>
                      <a:pt x="1661" y="3167"/>
                      <a:pt x="1786" y="3086"/>
                    </a:cubicBezTo>
                    <a:cubicBezTo>
                      <a:pt x="1786" y="3086"/>
                      <a:pt x="2560" y="2562"/>
                      <a:pt x="2501" y="2289"/>
                    </a:cubicBezTo>
                    <a:cubicBezTo>
                      <a:pt x="2965" y="1884"/>
                      <a:pt x="3655" y="1074"/>
                      <a:pt x="2989" y="229"/>
                    </a:cubicBezTo>
                    <a:cubicBezTo>
                      <a:pt x="2989" y="229"/>
                      <a:pt x="2756" y="1"/>
                      <a:pt x="25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9"/>
              <p:cNvSpPr/>
              <p:nvPr/>
            </p:nvSpPr>
            <p:spPr>
              <a:xfrm>
                <a:off x="4491625" y="3389650"/>
                <a:ext cx="68025" cy="61225"/>
              </a:xfrm>
              <a:custGeom>
                <a:rect b="b" l="l" r="r" t="t"/>
                <a:pathLst>
                  <a:path extrusionOk="0" h="2449" w="2721">
                    <a:moveTo>
                      <a:pt x="2232" y="0"/>
                    </a:moveTo>
                    <a:cubicBezTo>
                      <a:pt x="2151" y="0"/>
                      <a:pt x="2048" y="17"/>
                      <a:pt x="1917" y="55"/>
                    </a:cubicBezTo>
                    <a:cubicBezTo>
                      <a:pt x="989" y="317"/>
                      <a:pt x="405" y="1579"/>
                      <a:pt x="0" y="2449"/>
                    </a:cubicBezTo>
                    <a:cubicBezTo>
                      <a:pt x="179" y="2437"/>
                      <a:pt x="1786" y="1329"/>
                      <a:pt x="2370" y="615"/>
                    </a:cubicBezTo>
                    <a:cubicBezTo>
                      <a:pt x="2370" y="615"/>
                      <a:pt x="2721" y="0"/>
                      <a:pt x="22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9"/>
              <p:cNvSpPr/>
              <p:nvPr/>
            </p:nvSpPr>
            <p:spPr>
              <a:xfrm>
                <a:off x="4524075" y="3435675"/>
                <a:ext cx="92300" cy="76225"/>
              </a:xfrm>
              <a:custGeom>
                <a:rect b="b" l="l" r="r" t="t"/>
                <a:pathLst>
                  <a:path extrusionOk="0" h="3049" w="3692">
                    <a:moveTo>
                      <a:pt x="0" y="0"/>
                    </a:moveTo>
                    <a:cubicBezTo>
                      <a:pt x="95" y="1048"/>
                      <a:pt x="119" y="1167"/>
                      <a:pt x="595" y="1524"/>
                    </a:cubicBezTo>
                    <a:cubicBezTo>
                      <a:pt x="679" y="1584"/>
                      <a:pt x="750" y="1632"/>
                      <a:pt x="810" y="1679"/>
                    </a:cubicBezTo>
                    <a:cubicBezTo>
                      <a:pt x="607" y="2143"/>
                      <a:pt x="476" y="2644"/>
                      <a:pt x="595" y="2977"/>
                    </a:cubicBezTo>
                    <a:cubicBezTo>
                      <a:pt x="605" y="2978"/>
                      <a:pt x="616" y="2978"/>
                      <a:pt x="626" y="2978"/>
                    </a:cubicBezTo>
                    <a:cubicBezTo>
                      <a:pt x="1154" y="2978"/>
                      <a:pt x="1755" y="2070"/>
                      <a:pt x="2000" y="1334"/>
                    </a:cubicBezTo>
                    <a:cubicBezTo>
                      <a:pt x="2108" y="1965"/>
                      <a:pt x="2346" y="2691"/>
                      <a:pt x="2667" y="3048"/>
                    </a:cubicBezTo>
                    <a:cubicBezTo>
                      <a:pt x="3691" y="1632"/>
                      <a:pt x="2274" y="548"/>
                      <a:pt x="2143" y="381"/>
                    </a:cubicBezTo>
                    <a:cubicBezTo>
                      <a:pt x="2101" y="328"/>
                      <a:pt x="2063" y="306"/>
                      <a:pt x="2032" y="306"/>
                    </a:cubicBezTo>
                    <a:cubicBezTo>
                      <a:pt x="1994" y="306"/>
                      <a:pt x="1966" y="340"/>
                      <a:pt x="1953" y="393"/>
                    </a:cubicBezTo>
                    <a:cubicBezTo>
                      <a:pt x="1908" y="359"/>
                      <a:pt x="1862" y="346"/>
                      <a:pt x="1817" y="346"/>
                    </a:cubicBezTo>
                    <a:cubicBezTo>
                      <a:pt x="1657" y="346"/>
                      <a:pt x="1512" y="512"/>
                      <a:pt x="1512" y="512"/>
                    </a:cubicBezTo>
                    <a:cubicBezTo>
                      <a:pt x="1405" y="619"/>
                      <a:pt x="1250" y="858"/>
                      <a:pt x="1084" y="1143"/>
                    </a:cubicBezTo>
                    <a:cubicBezTo>
                      <a:pt x="810" y="619"/>
                      <a:pt x="417" y="15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9"/>
              <p:cNvSpPr/>
              <p:nvPr/>
            </p:nvSpPr>
            <p:spPr>
              <a:xfrm>
                <a:off x="4550850" y="3504475"/>
                <a:ext cx="35750" cy="53550"/>
              </a:xfrm>
              <a:custGeom>
                <a:rect b="b" l="l" r="r" t="t"/>
                <a:pathLst>
                  <a:path extrusionOk="0" h="2142" w="1430">
                    <a:moveTo>
                      <a:pt x="292" y="1"/>
                    </a:moveTo>
                    <a:cubicBezTo>
                      <a:pt x="224" y="1"/>
                      <a:pt x="179" y="11"/>
                      <a:pt x="179" y="11"/>
                    </a:cubicBezTo>
                    <a:cubicBezTo>
                      <a:pt x="60" y="665"/>
                      <a:pt x="1" y="1832"/>
                      <a:pt x="513" y="2142"/>
                    </a:cubicBezTo>
                    <a:cubicBezTo>
                      <a:pt x="1429" y="1225"/>
                      <a:pt x="1037" y="594"/>
                      <a:pt x="798" y="249"/>
                    </a:cubicBezTo>
                    <a:cubicBezTo>
                      <a:pt x="642" y="37"/>
                      <a:pt x="423" y="1"/>
                      <a:pt x="2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4" name="Google Shape;3234;p69"/>
            <p:cNvSpPr/>
            <p:nvPr/>
          </p:nvSpPr>
          <p:spPr>
            <a:xfrm>
              <a:off x="13712086" y="3776249"/>
              <a:ext cx="320073" cy="69924"/>
            </a:xfrm>
            <a:custGeom>
              <a:rect b="b" l="l" r="r" t="t"/>
              <a:pathLst>
                <a:path extrusionOk="0" h="1756" w="8038">
                  <a:moveTo>
                    <a:pt x="156" y="0"/>
                  </a:moveTo>
                  <a:lnTo>
                    <a:pt x="1" y="595"/>
                  </a:lnTo>
                  <a:cubicBezTo>
                    <a:pt x="1" y="595"/>
                    <a:pt x="2100" y="1756"/>
                    <a:pt x="6511" y="1756"/>
                  </a:cubicBezTo>
                  <a:cubicBezTo>
                    <a:pt x="6679" y="1756"/>
                    <a:pt x="6851" y="1754"/>
                    <a:pt x="7025" y="1750"/>
                  </a:cubicBezTo>
                  <a:cubicBezTo>
                    <a:pt x="8037" y="1727"/>
                    <a:pt x="6728" y="1095"/>
                    <a:pt x="6728" y="1095"/>
                  </a:cubicBezTo>
                  <a:cubicBezTo>
                    <a:pt x="6686" y="1110"/>
                    <a:pt x="6600" y="1117"/>
                    <a:pt x="6478" y="1117"/>
                  </a:cubicBezTo>
                  <a:cubicBezTo>
                    <a:pt x="5306" y="1117"/>
                    <a:pt x="802" y="485"/>
                    <a:pt x="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9"/>
            <p:cNvSpPr/>
            <p:nvPr/>
          </p:nvSpPr>
          <p:spPr>
            <a:xfrm>
              <a:off x="13540462" y="3661487"/>
              <a:ext cx="828774" cy="939274"/>
            </a:xfrm>
            <a:custGeom>
              <a:rect b="b" l="l" r="r" t="t"/>
              <a:pathLst>
                <a:path extrusionOk="0" h="23588" w="20813">
                  <a:moveTo>
                    <a:pt x="1632" y="1"/>
                  </a:moveTo>
                  <a:cubicBezTo>
                    <a:pt x="1251" y="1"/>
                    <a:pt x="870" y="25"/>
                    <a:pt x="453" y="84"/>
                  </a:cubicBezTo>
                  <a:cubicBezTo>
                    <a:pt x="179" y="120"/>
                    <a:pt x="1" y="370"/>
                    <a:pt x="48" y="644"/>
                  </a:cubicBezTo>
                  <a:cubicBezTo>
                    <a:pt x="70" y="877"/>
                    <a:pt x="280" y="1044"/>
                    <a:pt x="511" y="1044"/>
                  </a:cubicBezTo>
                  <a:cubicBezTo>
                    <a:pt x="539" y="1044"/>
                    <a:pt x="567" y="1042"/>
                    <a:pt x="596" y="1037"/>
                  </a:cubicBezTo>
                  <a:cubicBezTo>
                    <a:pt x="953" y="977"/>
                    <a:pt x="1298" y="953"/>
                    <a:pt x="1632" y="953"/>
                  </a:cubicBezTo>
                  <a:cubicBezTo>
                    <a:pt x="1659" y="953"/>
                    <a:pt x="1686" y="953"/>
                    <a:pt x="1713" y="953"/>
                  </a:cubicBezTo>
                  <a:cubicBezTo>
                    <a:pt x="4170" y="953"/>
                    <a:pt x="5925" y="2550"/>
                    <a:pt x="8752" y="2704"/>
                  </a:cubicBezTo>
                  <a:cubicBezTo>
                    <a:pt x="9252" y="2739"/>
                    <a:pt x="9728" y="2989"/>
                    <a:pt x="10216" y="3501"/>
                  </a:cubicBezTo>
                  <a:cubicBezTo>
                    <a:pt x="11966" y="5287"/>
                    <a:pt x="13360" y="10109"/>
                    <a:pt x="14741" y="14514"/>
                  </a:cubicBezTo>
                  <a:cubicBezTo>
                    <a:pt x="15443" y="16729"/>
                    <a:pt x="16169" y="18836"/>
                    <a:pt x="17015" y="20480"/>
                  </a:cubicBezTo>
                  <a:cubicBezTo>
                    <a:pt x="17860" y="22099"/>
                    <a:pt x="18836" y="23349"/>
                    <a:pt x="20229" y="23575"/>
                  </a:cubicBezTo>
                  <a:cubicBezTo>
                    <a:pt x="20265" y="23575"/>
                    <a:pt x="20277" y="23575"/>
                    <a:pt x="20289" y="23587"/>
                  </a:cubicBezTo>
                  <a:cubicBezTo>
                    <a:pt x="20527" y="23587"/>
                    <a:pt x="20741" y="23408"/>
                    <a:pt x="20765" y="23170"/>
                  </a:cubicBezTo>
                  <a:cubicBezTo>
                    <a:pt x="20813" y="22896"/>
                    <a:pt x="20634" y="22658"/>
                    <a:pt x="20360" y="22623"/>
                  </a:cubicBezTo>
                  <a:cubicBezTo>
                    <a:pt x="19432" y="22504"/>
                    <a:pt x="18420" y="21289"/>
                    <a:pt x="17539" y="19348"/>
                  </a:cubicBezTo>
                  <a:cubicBezTo>
                    <a:pt x="16193" y="16455"/>
                    <a:pt x="15098" y="12169"/>
                    <a:pt x="13848" y="8585"/>
                  </a:cubicBezTo>
                  <a:cubicBezTo>
                    <a:pt x="13217" y="6787"/>
                    <a:pt x="12550" y="5156"/>
                    <a:pt x="11764" y="3930"/>
                  </a:cubicBezTo>
                  <a:cubicBezTo>
                    <a:pt x="10966" y="2704"/>
                    <a:pt x="10038" y="1811"/>
                    <a:pt x="8799" y="1751"/>
                  </a:cubicBezTo>
                  <a:cubicBezTo>
                    <a:pt x="6359" y="1680"/>
                    <a:pt x="4561" y="25"/>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9"/>
            <p:cNvSpPr/>
            <p:nvPr/>
          </p:nvSpPr>
          <p:spPr>
            <a:xfrm>
              <a:off x="13398225" y="3668177"/>
              <a:ext cx="42727" cy="74543"/>
            </a:xfrm>
            <a:custGeom>
              <a:rect b="b" l="l" r="r" t="t"/>
              <a:pathLst>
                <a:path extrusionOk="0" h="1872" w="1073">
                  <a:moveTo>
                    <a:pt x="495" y="0"/>
                  </a:moveTo>
                  <a:cubicBezTo>
                    <a:pt x="462" y="0"/>
                    <a:pt x="428" y="4"/>
                    <a:pt x="394" y="11"/>
                  </a:cubicBezTo>
                  <a:lnTo>
                    <a:pt x="334" y="23"/>
                  </a:lnTo>
                  <a:cubicBezTo>
                    <a:pt x="108" y="71"/>
                    <a:pt x="1" y="380"/>
                    <a:pt x="37" y="559"/>
                  </a:cubicBezTo>
                  <a:lnTo>
                    <a:pt x="251" y="1762"/>
                  </a:lnTo>
                  <a:cubicBezTo>
                    <a:pt x="269" y="1845"/>
                    <a:pt x="316" y="1872"/>
                    <a:pt x="385" y="1872"/>
                  </a:cubicBezTo>
                  <a:cubicBezTo>
                    <a:pt x="453" y="1872"/>
                    <a:pt x="543" y="1845"/>
                    <a:pt x="644" y="1821"/>
                  </a:cubicBezTo>
                  <a:lnTo>
                    <a:pt x="703" y="1809"/>
                  </a:lnTo>
                  <a:cubicBezTo>
                    <a:pt x="930" y="1774"/>
                    <a:pt x="1072" y="1607"/>
                    <a:pt x="1049" y="1440"/>
                  </a:cubicBezTo>
                  <a:lnTo>
                    <a:pt x="834" y="250"/>
                  </a:lnTo>
                  <a:cubicBezTo>
                    <a:pt x="814" y="100"/>
                    <a:pt x="669" y="0"/>
                    <a:pt x="4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9"/>
            <p:cNvSpPr/>
            <p:nvPr/>
          </p:nvSpPr>
          <p:spPr>
            <a:xfrm>
              <a:off x="13535245" y="3660014"/>
              <a:ext cx="28949" cy="47704"/>
            </a:xfrm>
            <a:custGeom>
              <a:rect b="b" l="l" r="r" t="t"/>
              <a:pathLst>
                <a:path extrusionOk="0" h="1198" w="727">
                  <a:moveTo>
                    <a:pt x="318" y="1"/>
                  </a:moveTo>
                  <a:cubicBezTo>
                    <a:pt x="307" y="1"/>
                    <a:pt x="297" y="1"/>
                    <a:pt x="286" y="2"/>
                  </a:cubicBezTo>
                  <a:lnTo>
                    <a:pt x="239" y="26"/>
                  </a:lnTo>
                  <a:cubicBezTo>
                    <a:pt x="108" y="50"/>
                    <a:pt x="1" y="157"/>
                    <a:pt x="13" y="276"/>
                  </a:cubicBezTo>
                  <a:lnTo>
                    <a:pt x="156" y="1038"/>
                  </a:lnTo>
                  <a:cubicBezTo>
                    <a:pt x="166" y="1140"/>
                    <a:pt x="263" y="1198"/>
                    <a:pt x="387" y="1198"/>
                  </a:cubicBezTo>
                  <a:cubicBezTo>
                    <a:pt x="409" y="1198"/>
                    <a:pt x="431" y="1196"/>
                    <a:pt x="453" y="1193"/>
                  </a:cubicBezTo>
                  <a:lnTo>
                    <a:pt x="489" y="1193"/>
                  </a:lnTo>
                  <a:cubicBezTo>
                    <a:pt x="644" y="1169"/>
                    <a:pt x="727" y="1062"/>
                    <a:pt x="715" y="943"/>
                  </a:cubicBezTo>
                  <a:lnTo>
                    <a:pt x="584" y="169"/>
                  </a:lnTo>
                  <a:cubicBezTo>
                    <a:pt x="573" y="69"/>
                    <a:pt x="449"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9"/>
            <p:cNvSpPr/>
            <p:nvPr/>
          </p:nvSpPr>
          <p:spPr>
            <a:xfrm>
              <a:off x="13429045" y="3673354"/>
              <a:ext cx="59292" cy="57898"/>
            </a:xfrm>
            <a:custGeom>
              <a:rect b="b" l="l" r="r" t="t"/>
              <a:pathLst>
                <a:path extrusionOk="0" h="1454" w="1489">
                  <a:moveTo>
                    <a:pt x="252" y="1"/>
                  </a:moveTo>
                  <a:cubicBezTo>
                    <a:pt x="152" y="1"/>
                    <a:pt x="63" y="5"/>
                    <a:pt x="1" y="12"/>
                  </a:cubicBezTo>
                  <a:cubicBezTo>
                    <a:pt x="1" y="12"/>
                    <a:pt x="36" y="1454"/>
                    <a:pt x="94" y="1454"/>
                  </a:cubicBezTo>
                  <a:cubicBezTo>
                    <a:pt x="95" y="1454"/>
                    <a:pt x="95" y="1453"/>
                    <a:pt x="96" y="1453"/>
                  </a:cubicBezTo>
                  <a:cubicBezTo>
                    <a:pt x="1489" y="1143"/>
                    <a:pt x="1108" y="953"/>
                    <a:pt x="1108" y="953"/>
                  </a:cubicBezTo>
                  <a:cubicBezTo>
                    <a:pt x="1108" y="953"/>
                    <a:pt x="1072" y="762"/>
                    <a:pt x="965" y="131"/>
                  </a:cubicBezTo>
                  <a:cubicBezTo>
                    <a:pt x="813" y="30"/>
                    <a:pt x="499"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9"/>
            <p:cNvSpPr/>
            <p:nvPr/>
          </p:nvSpPr>
          <p:spPr>
            <a:xfrm>
              <a:off x="13442345" y="3664832"/>
              <a:ext cx="110978" cy="51686"/>
            </a:xfrm>
            <a:custGeom>
              <a:rect b="b" l="l" r="r" t="t"/>
              <a:pathLst>
                <a:path extrusionOk="0" h="1298" w="2787">
                  <a:moveTo>
                    <a:pt x="2524" y="0"/>
                  </a:moveTo>
                  <a:lnTo>
                    <a:pt x="0" y="441"/>
                  </a:lnTo>
                  <a:lnTo>
                    <a:pt x="429" y="1298"/>
                  </a:lnTo>
                  <a:lnTo>
                    <a:pt x="2786" y="929"/>
                  </a:lnTo>
                  <a:lnTo>
                    <a:pt x="25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9"/>
            <p:cNvSpPr/>
            <p:nvPr/>
          </p:nvSpPr>
          <p:spPr>
            <a:xfrm>
              <a:off x="13397309" y="3658780"/>
              <a:ext cx="163581" cy="45435"/>
            </a:xfrm>
            <a:custGeom>
              <a:rect b="b" l="l" r="r" t="t"/>
              <a:pathLst>
                <a:path extrusionOk="0" h="1141" w="4108">
                  <a:moveTo>
                    <a:pt x="3817" y="1"/>
                  </a:moveTo>
                  <a:cubicBezTo>
                    <a:pt x="3795" y="1"/>
                    <a:pt x="3773" y="4"/>
                    <a:pt x="3750" y="9"/>
                  </a:cubicBezTo>
                  <a:lnTo>
                    <a:pt x="3703" y="9"/>
                  </a:lnTo>
                  <a:cubicBezTo>
                    <a:pt x="3584" y="33"/>
                    <a:pt x="3489" y="116"/>
                    <a:pt x="3477" y="200"/>
                  </a:cubicBezTo>
                  <a:lnTo>
                    <a:pt x="1726" y="474"/>
                  </a:lnTo>
                  <a:cubicBezTo>
                    <a:pt x="1560" y="378"/>
                    <a:pt x="1319" y="347"/>
                    <a:pt x="1106" y="347"/>
                  </a:cubicBezTo>
                  <a:cubicBezTo>
                    <a:pt x="1000" y="347"/>
                    <a:pt x="901" y="355"/>
                    <a:pt x="822" y="366"/>
                  </a:cubicBezTo>
                  <a:cubicBezTo>
                    <a:pt x="755" y="290"/>
                    <a:pt x="650" y="237"/>
                    <a:pt x="526" y="237"/>
                  </a:cubicBezTo>
                  <a:cubicBezTo>
                    <a:pt x="494" y="237"/>
                    <a:pt x="462" y="240"/>
                    <a:pt x="429" y="247"/>
                  </a:cubicBezTo>
                  <a:lnTo>
                    <a:pt x="369" y="259"/>
                  </a:lnTo>
                  <a:cubicBezTo>
                    <a:pt x="143" y="307"/>
                    <a:pt x="0" y="235"/>
                    <a:pt x="48" y="390"/>
                  </a:cubicBezTo>
                  <a:lnTo>
                    <a:pt x="143" y="1140"/>
                  </a:lnTo>
                  <a:lnTo>
                    <a:pt x="4108" y="486"/>
                  </a:lnTo>
                  <a:lnTo>
                    <a:pt x="4048" y="176"/>
                  </a:lnTo>
                  <a:cubicBezTo>
                    <a:pt x="4018" y="76"/>
                    <a:pt x="3929" y="1"/>
                    <a:pt x="38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9"/>
            <p:cNvSpPr/>
            <p:nvPr/>
          </p:nvSpPr>
          <p:spPr>
            <a:xfrm>
              <a:off x="13651878" y="3654081"/>
              <a:ext cx="143710" cy="105881"/>
            </a:xfrm>
            <a:custGeom>
              <a:rect b="b" l="l" r="r" t="t"/>
              <a:pathLst>
                <a:path extrusionOk="0" h="2659" w="3609">
                  <a:moveTo>
                    <a:pt x="938" y="1"/>
                  </a:moveTo>
                  <a:cubicBezTo>
                    <a:pt x="881" y="1"/>
                    <a:pt x="859" y="58"/>
                    <a:pt x="917" y="234"/>
                  </a:cubicBezTo>
                  <a:cubicBezTo>
                    <a:pt x="1013" y="604"/>
                    <a:pt x="1537" y="770"/>
                    <a:pt x="1537" y="770"/>
                  </a:cubicBezTo>
                  <a:cubicBezTo>
                    <a:pt x="1537" y="770"/>
                    <a:pt x="1298" y="1127"/>
                    <a:pt x="894" y="1318"/>
                  </a:cubicBezTo>
                  <a:cubicBezTo>
                    <a:pt x="536" y="1485"/>
                    <a:pt x="405" y="1449"/>
                    <a:pt x="167" y="1461"/>
                  </a:cubicBezTo>
                  <a:cubicBezTo>
                    <a:pt x="1" y="1485"/>
                    <a:pt x="513" y="2556"/>
                    <a:pt x="1548" y="2651"/>
                  </a:cubicBezTo>
                  <a:cubicBezTo>
                    <a:pt x="1586" y="2656"/>
                    <a:pt x="1628" y="2658"/>
                    <a:pt x="1674" y="2658"/>
                  </a:cubicBezTo>
                  <a:cubicBezTo>
                    <a:pt x="1968" y="2658"/>
                    <a:pt x="2418" y="2569"/>
                    <a:pt x="2727" y="2497"/>
                  </a:cubicBezTo>
                  <a:cubicBezTo>
                    <a:pt x="2745" y="2492"/>
                    <a:pt x="2762" y="2490"/>
                    <a:pt x="2780" y="2490"/>
                  </a:cubicBezTo>
                  <a:cubicBezTo>
                    <a:pt x="2883" y="2490"/>
                    <a:pt x="2992" y="2559"/>
                    <a:pt x="3096" y="2559"/>
                  </a:cubicBezTo>
                  <a:cubicBezTo>
                    <a:pt x="3108" y="2559"/>
                    <a:pt x="3120" y="2558"/>
                    <a:pt x="3132" y="2556"/>
                  </a:cubicBezTo>
                  <a:cubicBezTo>
                    <a:pt x="3608" y="2449"/>
                    <a:pt x="3144" y="413"/>
                    <a:pt x="3144" y="413"/>
                  </a:cubicBezTo>
                  <a:lnTo>
                    <a:pt x="3144" y="413"/>
                  </a:lnTo>
                  <a:lnTo>
                    <a:pt x="2799" y="508"/>
                  </a:lnTo>
                  <a:cubicBezTo>
                    <a:pt x="2513" y="496"/>
                    <a:pt x="2060" y="365"/>
                    <a:pt x="1846" y="306"/>
                  </a:cubicBezTo>
                  <a:cubicBezTo>
                    <a:pt x="1644" y="258"/>
                    <a:pt x="1322" y="211"/>
                    <a:pt x="1167" y="115"/>
                  </a:cubicBezTo>
                  <a:cubicBezTo>
                    <a:pt x="1089" y="61"/>
                    <a:pt x="99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9"/>
            <p:cNvSpPr/>
            <p:nvPr/>
          </p:nvSpPr>
          <p:spPr>
            <a:xfrm>
              <a:off x="13758078" y="3532789"/>
              <a:ext cx="333333" cy="254967"/>
            </a:xfrm>
            <a:custGeom>
              <a:rect b="b" l="l" r="r" t="t"/>
              <a:pathLst>
                <a:path extrusionOk="0" h="6403" w="8371">
                  <a:moveTo>
                    <a:pt x="6637" y="0"/>
                  </a:moveTo>
                  <a:cubicBezTo>
                    <a:pt x="6263" y="0"/>
                    <a:pt x="5707" y="163"/>
                    <a:pt x="5192" y="613"/>
                  </a:cubicBezTo>
                  <a:cubicBezTo>
                    <a:pt x="3680" y="1840"/>
                    <a:pt x="3323" y="2792"/>
                    <a:pt x="2727" y="3126"/>
                  </a:cubicBezTo>
                  <a:cubicBezTo>
                    <a:pt x="2132" y="3435"/>
                    <a:pt x="1548" y="3316"/>
                    <a:pt x="346" y="3435"/>
                  </a:cubicBezTo>
                  <a:cubicBezTo>
                    <a:pt x="453" y="4173"/>
                    <a:pt x="394" y="5138"/>
                    <a:pt x="1" y="5995"/>
                  </a:cubicBezTo>
                  <a:cubicBezTo>
                    <a:pt x="946" y="6258"/>
                    <a:pt x="1832" y="6402"/>
                    <a:pt x="2640" y="6402"/>
                  </a:cubicBezTo>
                  <a:cubicBezTo>
                    <a:pt x="3368" y="6402"/>
                    <a:pt x="4033" y="6285"/>
                    <a:pt x="4620" y="6031"/>
                  </a:cubicBezTo>
                  <a:cubicBezTo>
                    <a:pt x="5894" y="5269"/>
                    <a:pt x="6787" y="3626"/>
                    <a:pt x="6787" y="3626"/>
                  </a:cubicBezTo>
                  <a:cubicBezTo>
                    <a:pt x="8371" y="1137"/>
                    <a:pt x="7383" y="375"/>
                    <a:pt x="7013" y="90"/>
                  </a:cubicBezTo>
                  <a:cubicBezTo>
                    <a:pt x="6939" y="34"/>
                    <a:pt x="6806" y="0"/>
                    <a:pt x="66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9"/>
            <p:cNvSpPr/>
            <p:nvPr/>
          </p:nvSpPr>
          <p:spPr>
            <a:xfrm>
              <a:off x="13900793" y="3588019"/>
              <a:ext cx="131366" cy="134671"/>
            </a:xfrm>
            <a:custGeom>
              <a:rect b="b" l="l" r="r" t="t"/>
              <a:pathLst>
                <a:path extrusionOk="0" h="3382" w="3299">
                  <a:moveTo>
                    <a:pt x="798" y="0"/>
                  </a:moveTo>
                  <a:cubicBezTo>
                    <a:pt x="798" y="0"/>
                    <a:pt x="346" y="429"/>
                    <a:pt x="0" y="881"/>
                  </a:cubicBezTo>
                  <a:cubicBezTo>
                    <a:pt x="393" y="1012"/>
                    <a:pt x="893" y="1155"/>
                    <a:pt x="1453" y="1786"/>
                  </a:cubicBezTo>
                  <a:cubicBezTo>
                    <a:pt x="1905" y="2310"/>
                    <a:pt x="2108" y="2846"/>
                    <a:pt x="2417" y="3382"/>
                  </a:cubicBezTo>
                  <a:cubicBezTo>
                    <a:pt x="2417" y="3382"/>
                    <a:pt x="2834" y="2905"/>
                    <a:pt x="3239" y="2263"/>
                  </a:cubicBezTo>
                  <a:cubicBezTo>
                    <a:pt x="3298" y="2155"/>
                    <a:pt x="2763" y="1417"/>
                    <a:pt x="2132" y="822"/>
                  </a:cubicBezTo>
                  <a:cubicBezTo>
                    <a:pt x="1513" y="227"/>
                    <a:pt x="798" y="0"/>
                    <a:pt x="7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9"/>
            <p:cNvSpPr/>
            <p:nvPr/>
          </p:nvSpPr>
          <p:spPr>
            <a:xfrm>
              <a:off x="13909314" y="3600324"/>
              <a:ext cx="108151" cy="110540"/>
            </a:xfrm>
            <a:custGeom>
              <a:rect b="b" l="l" r="r" t="t"/>
              <a:pathLst>
                <a:path extrusionOk="0" h="2776" w="2716">
                  <a:moveTo>
                    <a:pt x="298" y="1"/>
                  </a:moveTo>
                  <a:cubicBezTo>
                    <a:pt x="120" y="96"/>
                    <a:pt x="1" y="287"/>
                    <a:pt x="1" y="287"/>
                  </a:cubicBezTo>
                  <a:cubicBezTo>
                    <a:pt x="144" y="346"/>
                    <a:pt x="632" y="418"/>
                    <a:pt x="1382" y="1132"/>
                  </a:cubicBezTo>
                  <a:cubicBezTo>
                    <a:pt x="1894" y="1680"/>
                    <a:pt x="2406" y="2501"/>
                    <a:pt x="2465" y="2775"/>
                  </a:cubicBezTo>
                  <a:cubicBezTo>
                    <a:pt x="2692" y="2454"/>
                    <a:pt x="2715" y="2430"/>
                    <a:pt x="2715" y="2430"/>
                  </a:cubicBezTo>
                  <a:cubicBezTo>
                    <a:pt x="2715" y="2430"/>
                    <a:pt x="2358" y="1489"/>
                    <a:pt x="1608" y="763"/>
                  </a:cubicBezTo>
                  <a:cubicBezTo>
                    <a:pt x="1227" y="394"/>
                    <a:pt x="632" y="108"/>
                    <a:pt x="2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9"/>
            <p:cNvSpPr/>
            <p:nvPr/>
          </p:nvSpPr>
          <p:spPr>
            <a:xfrm>
              <a:off x="13775161" y="3667182"/>
              <a:ext cx="57381" cy="116673"/>
            </a:xfrm>
            <a:custGeom>
              <a:rect b="b" l="l" r="r" t="t"/>
              <a:pathLst>
                <a:path extrusionOk="0" h="2930" w="1441">
                  <a:moveTo>
                    <a:pt x="1131" y="1"/>
                  </a:moveTo>
                  <a:cubicBezTo>
                    <a:pt x="1131" y="1"/>
                    <a:pt x="608" y="1"/>
                    <a:pt x="155" y="48"/>
                  </a:cubicBezTo>
                  <a:cubicBezTo>
                    <a:pt x="179" y="286"/>
                    <a:pt x="417" y="477"/>
                    <a:pt x="405" y="1406"/>
                  </a:cubicBezTo>
                  <a:cubicBezTo>
                    <a:pt x="381" y="1953"/>
                    <a:pt x="119" y="2608"/>
                    <a:pt x="0" y="2739"/>
                  </a:cubicBezTo>
                  <a:cubicBezTo>
                    <a:pt x="0" y="2739"/>
                    <a:pt x="536" y="2846"/>
                    <a:pt x="1084" y="2930"/>
                  </a:cubicBezTo>
                  <a:cubicBezTo>
                    <a:pt x="1203" y="2930"/>
                    <a:pt x="1358" y="2287"/>
                    <a:pt x="1370" y="1477"/>
                  </a:cubicBezTo>
                  <a:cubicBezTo>
                    <a:pt x="1441" y="656"/>
                    <a:pt x="1131" y="1"/>
                    <a:pt x="11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9"/>
            <p:cNvSpPr/>
            <p:nvPr/>
          </p:nvSpPr>
          <p:spPr>
            <a:xfrm>
              <a:off x="13789377" y="3667659"/>
              <a:ext cx="36555" cy="114761"/>
            </a:xfrm>
            <a:custGeom>
              <a:rect b="b" l="l" r="r" t="t"/>
              <a:pathLst>
                <a:path extrusionOk="0" h="2882" w="918">
                  <a:moveTo>
                    <a:pt x="339" y="0"/>
                  </a:moveTo>
                  <a:cubicBezTo>
                    <a:pt x="119" y="0"/>
                    <a:pt x="143" y="72"/>
                    <a:pt x="143" y="72"/>
                  </a:cubicBezTo>
                  <a:cubicBezTo>
                    <a:pt x="143" y="72"/>
                    <a:pt x="679" y="1584"/>
                    <a:pt x="0" y="2810"/>
                  </a:cubicBezTo>
                  <a:cubicBezTo>
                    <a:pt x="346" y="2822"/>
                    <a:pt x="453" y="2882"/>
                    <a:pt x="453" y="2882"/>
                  </a:cubicBezTo>
                  <a:cubicBezTo>
                    <a:pt x="798" y="2227"/>
                    <a:pt x="917" y="1001"/>
                    <a:pt x="524" y="12"/>
                  </a:cubicBezTo>
                  <a:cubicBezTo>
                    <a:pt x="449" y="4"/>
                    <a:pt x="388" y="0"/>
                    <a:pt x="3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9"/>
            <p:cNvSpPr/>
            <p:nvPr/>
          </p:nvSpPr>
          <p:spPr>
            <a:xfrm>
              <a:off x="12039447" y="3602992"/>
              <a:ext cx="175925" cy="334488"/>
            </a:xfrm>
            <a:custGeom>
              <a:rect b="b" l="l" r="r" t="t"/>
              <a:pathLst>
                <a:path extrusionOk="0" h="8400" w="4418">
                  <a:moveTo>
                    <a:pt x="1707" y="0"/>
                  </a:moveTo>
                  <a:cubicBezTo>
                    <a:pt x="1225" y="0"/>
                    <a:pt x="331" y="202"/>
                    <a:pt x="1" y="2494"/>
                  </a:cubicBezTo>
                  <a:cubicBezTo>
                    <a:pt x="1" y="2494"/>
                    <a:pt x="120" y="3613"/>
                    <a:pt x="548" y="4827"/>
                  </a:cubicBezTo>
                  <a:cubicBezTo>
                    <a:pt x="1072" y="5887"/>
                    <a:pt x="1477" y="8078"/>
                    <a:pt x="2060" y="8399"/>
                  </a:cubicBezTo>
                  <a:cubicBezTo>
                    <a:pt x="2334" y="7971"/>
                    <a:pt x="3941" y="7828"/>
                    <a:pt x="4418" y="7411"/>
                  </a:cubicBezTo>
                  <a:cubicBezTo>
                    <a:pt x="3680" y="6435"/>
                    <a:pt x="3227" y="5589"/>
                    <a:pt x="3025" y="5042"/>
                  </a:cubicBezTo>
                  <a:cubicBezTo>
                    <a:pt x="2751" y="4351"/>
                    <a:pt x="2906" y="3041"/>
                    <a:pt x="2929" y="1125"/>
                  </a:cubicBezTo>
                  <a:cubicBezTo>
                    <a:pt x="3013" y="458"/>
                    <a:pt x="2120" y="29"/>
                    <a:pt x="1858" y="5"/>
                  </a:cubicBezTo>
                  <a:cubicBezTo>
                    <a:pt x="1814" y="3"/>
                    <a:pt x="1764" y="0"/>
                    <a:pt x="1707" y="0"/>
                  </a:cubicBezTo>
                  <a:close/>
                </a:path>
              </a:pathLst>
            </a:custGeom>
            <a:solidFill>
              <a:srgbClr val="CF69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9"/>
            <p:cNvSpPr/>
            <p:nvPr/>
          </p:nvSpPr>
          <p:spPr>
            <a:xfrm>
              <a:off x="12112596" y="3934414"/>
              <a:ext cx="73866" cy="28193"/>
            </a:xfrm>
            <a:custGeom>
              <a:rect b="b" l="l" r="r" t="t"/>
              <a:pathLst>
                <a:path extrusionOk="0" h="708" w="1855">
                  <a:moveTo>
                    <a:pt x="1021" y="0"/>
                  </a:moveTo>
                  <a:cubicBezTo>
                    <a:pt x="606" y="0"/>
                    <a:pt x="132" y="89"/>
                    <a:pt x="116" y="195"/>
                  </a:cubicBezTo>
                  <a:cubicBezTo>
                    <a:pt x="70" y="358"/>
                    <a:pt x="1" y="589"/>
                    <a:pt x="163" y="589"/>
                  </a:cubicBezTo>
                  <a:cubicBezTo>
                    <a:pt x="167" y="589"/>
                    <a:pt x="171" y="588"/>
                    <a:pt x="176" y="588"/>
                  </a:cubicBezTo>
                  <a:cubicBezTo>
                    <a:pt x="354" y="576"/>
                    <a:pt x="521" y="433"/>
                    <a:pt x="831" y="398"/>
                  </a:cubicBezTo>
                  <a:cubicBezTo>
                    <a:pt x="850" y="395"/>
                    <a:pt x="871" y="393"/>
                    <a:pt x="893" y="393"/>
                  </a:cubicBezTo>
                  <a:cubicBezTo>
                    <a:pt x="1227" y="393"/>
                    <a:pt x="1854" y="707"/>
                    <a:pt x="1854" y="707"/>
                  </a:cubicBezTo>
                  <a:lnTo>
                    <a:pt x="1509" y="64"/>
                  </a:lnTo>
                  <a:cubicBezTo>
                    <a:pt x="1393" y="19"/>
                    <a:pt x="1213" y="0"/>
                    <a:pt x="10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9"/>
            <p:cNvSpPr/>
            <p:nvPr/>
          </p:nvSpPr>
          <p:spPr>
            <a:xfrm>
              <a:off x="12104035" y="3874843"/>
              <a:ext cx="119898" cy="103452"/>
            </a:xfrm>
            <a:custGeom>
              <a:rect b="b" l="l" r="r" t="t"/>
              <a:pathLst>
                <a:path extrusionOk="0" h="2598" w="3011">
                  <a:moveTo>
                    <a:pt x="1260" y="1"/>
                  </a:moveTo>
                  <a:cubicBezTo>
                    <a:pt x="1260" y="1"/>
                    <a:pt x="295" y="905"/>
                    <a:pt x="153" y="905"/>
                  </a:cubicBezTo>
                  <a:cubicBezTo>
                    <a:pt x="151" y="905"/>
                    <a:pt x="149" y="905"/>
                    <a:pt x="147" y="905"/>
                  </a:cubicBezTo>
                  <a:cubicBezTo>
                    <a:pt x="1" y="905"/>
                    <a:pt x="676" y="1441"/>
                    <a:pt x="676" y="1441"/>
                  </a:cubicBezTo>
                  <a:cubicBezTo>
                    <a:pt x="676" y="1715"/>
                    <a:pt x="629" y="2025"/>
                    <a:pt x="891" y="2144"/>
                  </a:cubicBezTo>
                  <a:cubicBezTo>
                    <a:pt x="1064" y="2219"/>
                    <a:pt x="1256" y="2294"/>
                    <a:pt x="1404" y="2294"/>
                  </a:cubicBezTo>
                  <a:cubicBezTo>
                    <a:pt x="1490" y="2294"/>
                    <a:pt x="1561" y="2269"/>
                    <a:pt x="1605" y="2203"/>
                  </a:cubicBezTo>
                  <a:cubicBezTo>
                    <a:pt x="1724" y="2013"/>
                    <a:pt x="1296" y="1751"/>
                    <a:pt x="1296" y="1751"/>
                  </a:cubicBezTo>
                  <a:cubicBezTo>
                    <a:pt x="1296" y="1751"/>
                    <a:pt x="1702" y="1485"/>
                    <a:pt x="1991" y="1485"/>
                  </a:cubicBezTo>
                  <a:cubicBezTo>
                    <a:pt x="2089" y="1485"/>
                    <a:pt x="2173" y="1515"/>
                    <a:pt x="2224" y="1596"/>
                  </a:cubicBezTo>
                  <a:cubicBezTo>
                    <a:pt x="2415" y="1894"/>
                    <a:pt x="2522" y="1870"/>
                    <a:pt x="2296" y="2287"/>
                  </a:cubicBezTo>
                  <a:cubicBezTo>
                    <a:pt x="2189" y="2468"/>
                    <a:pt x="2298" y="2598"/>
                    <a:pt x="2442" y="2598"/>
                  </a:cubicBezTo>
                  <a:cubicBezTo>
                    <a:pt x="2507" y="2598"/>
                    <a:pt x="2578" y="2572"/>
                    <a:pt x="2641" y="2513"/>
                  </a:cubicBezTo>
                  <a:cubicBezTo>
                    <a:pt x="2831" y="2322"/>
                    <a:pt x="3010" y="1417"/>
                    <a:pt x="2831" y="1191"/>
                  </a:cubicBezTo>
                  <a:cubicBezTo>
                    <a:pt x="2641" y="965"/>
                    <a:pt x="2510" y="846"/>
                    <a:pt x="1974" y="501"/>
                  </a:cubicBezTo>
                  <a:cubicBezTo>
                    <a:pt x="1427" y="143"/>
                    <a:pt x="1260"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9"/>
            <p:cNvSpPr/>
            <p:nvPr/>
          </p:nvSpPr>
          <p:spPr>
            <a:xfrm>
              <a:off x="12169818" y="3937281"/>
              <a:ext cx="32772" cy="49775"/>
            </a:xfrm>
            <a:custGeom>
              <a:rect b="b" l="l" r="r" t="t"/>
              <a:pathLst>
                <a:path extrusionOk="0" h="1250" w="823">
                  <a:moveTo>
                    <a:pt x="421" y="1"/>
                  </a:moveTo>
                  <a:cubicBezTo>
                    <a:pt x="244" y="1"/>
                    <a:pt x="107" y="100"/>
                    <a:pt x="96" y="219"/>
                  </a:cubicBezTo>
                  <a:lnTo>
                    <a:pt x="13" y="957"/>
                  </a:lnTo>
                  <a:cubicBezTo>
                    <a:pt x="1" y="1100"/>
                    <a:pt x="156" y="1231"/>
                    <a:pt x="346" y="1242"/>
                  </a:cubicBezTo>
                  <a:cubicBezTo>
                    <a:pt x="373" y="1247"/>
                    <a:pt x="399" y="1249"/>
                    <a:pt x="424" y="1249"/>
                  </a:cubicBezTo>
                  <a:cubicBezTo>
                    <a:pt x="590" y="1249"/>
                    <a:pt x="717" y="1154"/>
                    <a:pt x="727" y="1040"/>
                  </a:cubicBezTo>
                  <a:lnTo>
                    <a:pt x="810" y="290"/>
                  </a:lnTo>
                  <a:cubicBezTo>
                    <a:pt x="822" y="159"/>
                    <a:pt x="667" y="28"/>
                    <a:pt x="477" y="4"/>
                  </a:cubicBezTo>
                  <a:cubicBezTo>
                    <a:pt x="458" y="2"/>
                    <a:pt x="439" y="1"/>
                    <a:pt x="4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9"/>
            <p:cNvSpPr/>
            <p:nvPr/>
          </p:nvSpPr>
          <p:spPr>
            <a:xfrm>
              <a:off x="12160340" y="3967743"/>
              <a:ext cx="46510" cy="37072"/>
            </a:xfrm>
            <a:custGeom>
              <a:rect b="b" l="l" r="r" t="t"/>
              <a:pathLst>
                <a:path extrusionOk="0" h="931" w="1168">
                  <a:moveTo>
                    <a:pt x="259" y="1"/>
                  </a:moveTo>
                  <a:cubicBezTo>
                    <a:pt x="105" y="1"/>
                    <a:pt x="59" y="175"/>
                    <a:pt x="36" y="406"/>
                  </a:cubicBezTo>
                  <a:cubicBezTo>
                    <a:pt x="1" y="644"/>
                    <a:pt x="72" y="787"/>
                    <a:pt x="239" y="811"/>
                  </a:cubicBezTo>
                  <a:lnTo>
                    <a:pt x="870" y="930"/>
                  </a:lnTo>
                  <a:cubicBezTo>
                    <a:pt x="875" y="930"/>
                    <a:pt x="881" y="930"/>
                    <a:pt x="886" y="930"/>
                  </a:cubicBezTo>
                  <a:cubicBezTo>
                    <a:pt x="1052" y="930"/>
                    <a:pt x="1109" y="756"/>
                    <a:pt x="1132" y="525"/>
                  </a:cubicBezTo>
                  <a:cubicBezTo>
                    <a:pt x="1167" y="287"/>
                    <a:pt x="1132" y="96"/>
                    <a:pt x="965" y="73"/>
                  </a:cubicBezTo>
                  <a:lnTo>
                    <a:pt x="274" y="1"/>
                  </a:lnTo>
                  <a:cubicBezTo>
                    <a:pt x="269" y="1"/>
                    <a:pt x="264"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9"/>
            <p:cNvSpPr/>
            <p:nvPr/>
          </p:nvSpPr>
          <p:spPr>
            <a:xfrm>
              <a:off x="12085917" y="3989325"/>
              <a:ext cx="155537" cy="363158"/>
            </a:xfrm>
            <a:custGeom>
              <a:rect b="b" l="l" r="r" t="t"/>
              <a:pathLst>
                <a:path extrusionOk="0" h="9120" w="3906">
                  <a:moveTo>
                    <a:pt x="2143" y="1"/>
                  </a:moveTo>
                  <a:cubicBezTo>
                    <a:pt x="1448" y="1"/>
                    <a:pt x="853" y="527"/>
                    <a:pt x="786" y="1233"/>
                  </a:cubicBezTo>
                  <a:lnTo>
                    <a:pt x="72" y="8151"/>
                  </a:lnTo>
                  <a:cubicBezTo>
                    <a:pt x="0" y="8901"/>
                    <a:pt x="608" y="8972"/>
                    <a:pt x="1346" y="9044"/>
                  </a:cubicBezTo>
                  <a:lnTo>
                    <a:pt x="1691" y="9079"/>
                  </a:lnTo>
                  <a:cubicBezTo>
                    <a:pt x="1905" y="9100"/>
                    <a:pt x="2107" y="9119"/>
                    <a:pt x="2288" y="9119"/>
                  </a:cubicBezTo>
                  <a:cubicBezTo>
                    <a:pt x="2743" y="9119"/>
                    <a:pt x="3069" y="8997"/>
                    <a:pt x="3120" y="8460"/>
                  </a:cubicBezTo>
                  <a:lnTo>
                    <a:pt x="3834" y="1531"/>
                  </a:lnTo>
                  <a:cubicBezTo>
                    <a:pt x="3906" y="781"/>
                    <a:pt x="3358" y="114"/>
                    <a:pt x="2608" y="43"/>
                  </a:cubicBezTo>
                  <a:lnTo>
                    <a:pt x="2274" y="7"/>
                  </a:lnTo>
                  <a:cubicBezTo>
                    <a:pt x="2230" y="3"/>
                    <a:pt x="2186" y="1"/>
                    <a:pt x="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9"/>
            <p:cNvSpPr/>
            <p:nvPr/>
          </p:nvSpPr>
          <p:spPr>
            <a:xfrm>
              <a:off x="12085917" y="3989007"/>
              <a:ext cx="117150" cy="362362"/>
            </a:xfrm>
            <a:custGeom>
              <a:rect b="b" l="l" r="r" t="t"/>
              <a:pathLst>
                <a:path extrusionOk="0" h="9100" w="2942">
                  <a:moveTo>
                    <a:pt x="2182" y="0"/>
                  </a:moveTo>
                  <a:cubicBezTo>
                    <a:pt x="1470" y="0"/>
                    <a:pt x="855" y="522"/>
                    <a:pt x="786" y="1241"/>
                  </a:cubicBezTo>
                  <a:lnTo>
                    <a:pt x="72" y="8159"/>
                  </a:lnTo>
                  <a:cubicBezTo>
                    <a:pt x="0" y="8909"/>
                    <a:pt x="608" y="8980"/>
                    <a:pt x="1346" y="9052"/>
                  </a:cubicBezTo>
                  <a:lnTo>
                    <a:pt x="1691" y="9087"/>
                  </a:lnTo>
                  <a:cubicBezTo>
                    <a:pt x="1905" y="9099"/>
                    <a:pt x="1917" y="9099"/>
                    <a:pt x="2096" y="9099"/>
                  </a:cubicBezTo>
                  <a:cubicBezTo>
                    <a:pt x="2108" y="9052"/>
                    <a:pt x="2108" y="9004"/>
                    <a:pt x="2108" y="8968"/>
                  </a:cubicBezTo>
                  <a:lnTo>
                    <a:pt x="2882" y="1348"/>
                  </a:lnTo>
                  <a:cubicBezTo>
                    <a:pt x="2941" y="813"/>
                    <a:pt x="2929" y="336"/>
                    <a:pt x="2572" y="39"/>
                  </a:cubicBezTo>
                  <a:lnTo>
                    <a:pt x="2274" y="3"/>
                  </a:lnTo>
                  <a:cubicBezTo>
                    <a:pt x="2243" y="1"/>
                    <a:pt x="2213" y="0"/>
                    <a:pt x="21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9"/>
            <p:cNvSpPr/>
            <p:nvPr/>
          </p:nvSpPr>
          <p:spPr>
            <a:xfrm>
              <a:off x="12130475" y="4083460"/>
              <a:ext cx="92024" cy="74941"/>
            </a:xfrm>
            <a:custGeom>
              <a:rect b="b" l="l" r="r" t="t"/>
              <a:pathLst>
                <a:path extrusionOk="0" h="1882" w="2311">
                  <a:moveTo>
                    <a:pt x="167" y="0"/>
                  </a:moveTo>
                  <a:lnTo>
                    <a:pt x="1" y="1667"/>
                  </a:lnTo>
                  <a:lnTo>
                    <a:pt x="2144" y="1882"/>
                  </a:lnTo>
                  <a:lnTo>
                    <a:pt x="2310" y="227"/>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9"/>
            <p:cNvSpPr/>
            <p:nvPr/>
          </p:nvSpPr>
          <p:spPr>
            <a:xfrm>
              <a:off x="12188772" y="4089154"/>
              <a:ext cx="34205" cy="68769"/>
            </a:xfrm>
            <a:custGeom>
              <a:rect b="b" l="l" r="r" t="t"/>
              <a:pathLst>
                <a:path extrusionOk="0" h="1727" w="859">
                  <a:moveTo>
                    <a:pt x="168" y="0"/>
                  </a:moveTo>
                  <a:lnTo>
                    <a:pt x="1" y="1655"/>
                  </a:lnTo>
                  <a:lnTo>
                    <a:pt x="680" y="1727"/>
                  </a:lnTo>
                  <a:lnTo>
                    <a:pt x="858" y="72"/>
                  </a:lnTo>
                  <a:lnTo>
                    <a:pt x="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9"/>
            <p:cNvSpPr/>
            <p:nvPr/>
          </p:nvSpPr>
          <p:spPr>
            <a:xfrm>
              <a:off x="12163207" y="3880537"/>
              <a:ext cx="89157" cy="86688"/>
            </a:xfrm>
            <a:custGeom>
              <a:rect b="b" l="l" r="r" t="t"/>
              <a:pathLst>
                <a:path extrusionOk="0" h="2177" w="2239">
                  <a:moveTo>
                    <a:pt x="381" y="0"/>
                  </a:moveTo>
                  <a:cubicBezTo>
                    <a:pt x="298" y="0"/>
                    <a:pt x="226" y="0"/>
                    <a:pt x="155" y="48"/>
                  </a:cubicBezTo>
                  <a:cubicBezTo>
                    <a:pt x="60" y="84"/>
                    <a:pt x="0" y="203"/>
                    <a:pt x="0" y="286"/>
                  </a:cubicBezTo>
                  <a:cubicBezTo>
                    <a:pt x="24" y="477"/>
                    <a:pt x="107" y="572"/>
                    <a:pt x="214" y="703"/>
                  </a:cubicBezTo>
                  <a:cubicBezTo>
                    <a:pt x="381" y="893"/>
                    <a:pt x="595" y="1108"/>
                    <a:pt x="774" y="1310"/>
                  </a:cubicBezTo>
                  <a:cubicBezTo>
                    <a:pt x="941" y="1477"/>
                    <a:pt x="1048" y="1655"/>
                    <a:pt x="1060" y="1715"/>
                  </a:cubicBezTo>
                  <a:cubicBezTo>
                    <a:pt x="1036" y="1727"/>
                    <a:pt x="929" y="1763"/>
                    <a:pt x="774" y="1763"/>
                  </a:cubicBezTo>
                  <a:cubicBezTo>
                    <a:pt x="714" y="1763"/>
                    <a:pt x="631" y="1763"/>
                    <a:pt x="536" y="1751"/>
                  </a:cubicBezTo>
                  <a:cubicBezTo>
                    <a:pt x="417" y="1751"/>
                    <a:pt x="333" y="1822"/>
                    <a:pt x="322" y="1941"/>
                  </a:cubicBezTo>
                  <a:cubicBezTo>
                    <a:pt x="322" y="2060"/>
                    <a:pt x="393" y="2144"/>
                    <a:pt x="512" y="2167"/>
                  </a:cubicBezTo>
                  <a:cubicBezTo>
                    <a:pt x="566" y="2173"/>
                    <a:pt x="613" y="2176"/>
                    <a:pt x="659" y="2176"/>
                  </a:cubicBezTo>
                  <a:cubicBezTo>
                    <a:pt x="705" y="2176"/>
                    <a:pt x="750" y="2173"/>
                    <a:pt x="798" y="2167"/>
                  </a:cubicBezTo>
                  <a:cubicBezTo>
                    <a:pt x="988" y="2167"/>
                    <a:pt x="1119" y="2132"/>
                    <a:pt x="1250" y="2072"/>
                  </a:cubicBezTo>
                  <a:cubicBezTo>
                    <a:pt x="1393" y="2013"/>
                    <a:pt x="1488" y="1870"/>
                    <a:pt x="1476" y="1727"/>
                  </a:cubicBezTo>
                  <a:cubicBezTo>
                    <a:pt x="1465" y="1370"/>
                    <a:pt x="1167" y="1120"/>
                    <a:pt x="893" y="822"/>
                  </a:cubicBezTo>
                  <a:cubicBezTo>
                    <a:pt x="762" y="679"/>
                    <a:pt x="631" y="536"/>
                    <a:pt x="536" y="441"/>
                  </a:cubicBezTo>
                  <a:lnTo>
                    <a:pt x="512" y="405"/>
                  </a:lnTo>
                  <a:lnTo>
                    <a:pt x="512" y="405"/>
                  </a:lnTo>
                  <a:cubicBezTo>
                    <a:pt x="1405" y="417"/>
                    <a:pt x="1369" y="405"/>
                    <a:pt x="1929" y="679"/>
                  </a:cubicBezTo>
                  <a:cubicBezTo>
                    <a:pt x="1953" y="689"/>
                    <a:pt x="1980" y="695"/>
                    <a:pt x="2008" y="695"/>
                  </a:cubicBezTo>
                  <a:cubicBezTo>
                    <a:pt x="2080" y="695"/>
                    <a:pt x="2157" y="661"/>
                    <a:pt x="2191" y="584"/>
                  </a:cubicBezTo>
                  <a:cubicBezTo>
                    <a:pt x="2238" y="501"/>
                    <a:pt x="2203" y="358"/>
                    <a:pt x="2107" y="322"/>
                  </a:cubicBezTo>
                  <a:cubicBezTo>
                    <a:pt x="1524" y="24"/>
                    <a:pt x="1357"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9"/>
            <p:cNvSpPr/>
            <p:nvPr/>
          </p:nvSpPr>
          <p:spPr>
            <a:xfrm>
              <a:off x="12217721" y="3878148"/>
              <a:ext cx="178752" cy="74862"/>
            </a:xfrm>
            <a:custGeom>
              <a:rect b="b" l="l" r="r" t="t"/>
              <a:pathLst>
                <a:path extrusionOk="0" h="1880" w="4489">
                  <a:moveTo>
                    <a:pt x="357" y="1"/>
                  </a:moveTo>
                  <a:cubicBezTo>
                    <a:pt x="215" y="1"/>
                    <a:pt x="84" y="168"/>
                    <a:pt x="36" y="370"/>
                  </a:cubicBezTo>
                  <a:cubicBezTo>
                    <a:pt x="0" y="584"/>
                    <a:pt x="84" y="799"/>
                    <a:pt x="215" y="834"/>
                  </a:cubicBezTo>
                  <a:lnTo>
                    <a:pt x="3596" y="1835"/>
                  </a:lnTo>
                  <a:cubicBezTo>
                    <a:pt x="3695" y="1865"/>
                    <a:pt x="3781" y="1880"/>
                    <a:pt x="3856" y="1880"/>
                  </a:cubicBezTo>
                  <a:cubicBezTo>
                    <a:pt x="4183" y="1880"/>
                    <a:pt x="4294" y="1599"/>
                    <a:pt x="4382" y="1192"/>
                  </a:cubicBezTo>
                  <a:cubicBezTo>
                    <a:pt x="4489" y="703"/>
                    <a:pt x="4465" y="334"/>
                    <a:pt x="3894" y="299"/>
                  </a:cubicBezTo>
                  <a:lnTo>
                    <a:pt x="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9"/>
            <p:cNvSpPr/>
            <p:nvPr/>
          </p:nvSpPr>
          <p:spPr>
            <a:xfrm>
              <a:off x="11952321" y="4504477"/>
              <a:ext cx="174332" cy="100904"/>
            </a:xfrm>
            <a:custGeom>
              <a:rect b="b" l="l" r="r" t="t"/>
              <a:pathLst>
                <a:path extrusionOk="0" h="2534" w="4378">
                  <a:moveTo>
                    <a:pt x="2058" y="0"/>
                  </a:moveTo>
                  <a:lnTo>
                    <a:pt x="153" y="464"/>
                  </a:lnTo>
                  <a:cubicBezTo>
                    <a:pt x="0" y="1506"/>
                    <a:pt x="170" y="2168"/>
                    <a:pt x="719" y="2168"/>
                  </a:cubicBezTo>
                  <a:cubicBezTo>
                    <a:pt x="728" y="2168"/>
                    <a:pt x="738" y="2167"/>
                    <a:pt x="748" y="2167"/>
                  </a:cubicBezTo>
                  <a:cubicBezTo>
                    <a:pt x="813" y="2159"/>
                    <a:pt x="890" y="2154"/>
                    <a:pt x="975" y="2154"/>
                  </a:cubicBezTo>
                  <a:cubicBezTo>
                    <a:pt x="1156" y="2154"/>
                    <a:pt x="1375" y="2178"/>
                    <a:pt x="1593" y="2250"/>
                  </a:cubicBezTo>
                  <a:cubicBezTo>
                    <a:pt x="2327" y="2492"/>
                    <a:pt x="2685" y="2533"/>
                    <a:pt x="2917" y="2533"/>
                  </a:cubicBezTo>
                  <a:cubicBezTo>
                    <a:pt x="3005" y="2533"/>
                    <a:pt x="3075" y="2527"/>
                    <a:pt x="3141" y="2524"/>
                  </a:cubicBezTo>
                  <a:cubicBezTo>
                    <a:pt x="4136" y="2489"/>
                    <a:pt x="4377" y="1226"/>
                    <a:pt x="3628" y="1226"/>
                  </a:cubicBezTo>
                  <a:cubicBezTo>
                    <a:pt x="3624" y="1226"/>
                    <a:pt x="3621" y="1226"/>
                    <a:pt x="3617" y="1226"/>
                  </a:cubicBezTo>
                  <a:cubicBezTo>
                    <a:pt x="3614" y="1226"/>
                    <a:pt x="3610" y="1226"/>
                    <a:pt x="3606" y="1226"/>
                  </a:cubicBezTo>
                  <a:cubicBezTo>
                    <a:pt x="2836" y="1226"/>
                    <a:pt x="2058" y="0"/>
                    <a:pt x="2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9"/>
            <p:cNvSpPr/>
            <p:nvPr/>
          </p:nvSpPr>
          <p:spPr>
            <a:xfrm>
              <a:off x="11918075" y="3950700"/>
              <a:ext cx="155059" cy="615418"/>
            </a:xfrm>
            <a:custGeom>
              <a:rect b="b" l="l" r="r" t="t"/>
              <a:pathLst>
                <a:path extrusionOk="0" h="15455" w="3894">
                  <a:moveTo>
                    <a:pt x="382" y="1"/>
                  </a:moveTo>
                  <a:cubicBezTo>
                    <a:pt x="382" y="1"/>
                    <a:pt x="24" y="1322"/>
                    <a:pt x="12" y="3061"/>
                  </a:cubicBezTo>
                  <a:cubicBezTo>
                    <a:pt x="1" y="4811"/>
                    <a:pt x="370" y="8168"/>
                    <a:pt x="370" y="8942"/>
                  </a:cubicBezTo>
                  <a:cubicBezTo>
                    <a:pt x="370" y="9700"/>
                    <a:pt x="514" y="15455"/>
                    <a:pt x="855" y="15455"/>
                  </a:cubicBezTo>
                  <a:cubicBezTo>
                    <a:pt x="868" y="15455"/>
                    <a:pt x="880" y="15447"/>
                    <a:pt x="893" y="15431"/>
                  </a:cubicBezTo>
                  <a:cubicBezTo>
                    <a:pt x="1373" y="14845"/>
                    <a:pt x="2023" y="14684"/>
                    <a:pt x="2596" y="14684"/>
                  </a:cubicBezTo>
                  <a:cubicBezTo>
                    <a:pt x="3304" y="14684"/>
                    <a:pt x="3894" y="14931"/>
                    <a:pt x="3894" y="14931"/>
                  </a:cubicBezTo>
                  <a:cubicBezTo>
                    <a:pt x="3894" y="14931"/>
                    <a:pt x="3537" y="9156"/>
                    <a:pt x="3644" y="8287"/>
                  </a:cubicBezTo>
                  <a:cubicBezTo>
                    <a:pt x="3763" y="7418"/>
                    <a:pt x="3537" y="1953"/>
                    <a:pt x="3584" y="13"/>
                  </a:cubicBezTo>
                  <a:lnTo>
                    <a:pt x="3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9"/>
            <p:cNvSpPr/>
            <p:nvPr/>
          </p:nvSpPr>
          <p:spPr>
            <a:xfrm>
              <a:off x="11923292" y="4038702"/>
              <a:ext cx="112890" cy="526938"/>
            </a:xfrm>
            <a:custGeom>
              <a:rect b="b" l="l" r="r" t="t"/>
              <a:pathLst>
                <a:path extrusionOk="0" h="13233" w="2835">
                  <a:moveTo>
                    <a:pt x="951" y="0"/>
                  </a:moveTo>
                  <a:cubicBezTo>
                    <a:pt x="893" y="0"/>
                    <a:pt x="855" y="16"/>
                    <a:pt x="846" y="53"/>
                  </a:cubicBezTo>
                  <a:cubicBezTo>
                    <a:pt x="786" y="303"/>
                    <a:pt x="179" y="2863"/>
                    <a:pt x="96" y="3922"/>
                  </a:cubicBezTo>
                  <a:cubicBezTo>
                    <a:pt x="0" y="4982"/>
                    <a:pt x="298" y="10197"/>
                    <a:pt x="274" y="11007"/>
                  </a:cubicBezTo>
                  <a:cubicBezTo>
                    <a:pt x="239" y="11804"/>
                    <a:pt x="512" y="13078"/>
                    <a:pt x="762" y="13233"/>
                  </a:cubicBezTo>
                  <a:cubicBezTo>
                    <a:pt x="715" y="12912"/>
                    <a:pt x="2810" y="12483"/>
                    <a:pt x="2810" y="12483"/>
                  </a:cubicBezTo>
                  <a:cubicBezTo>
                    <a:pt x="2810" y="12483"/>
                    <a:pt x="2667" y="11316"/>
                    <a:pt x="2751" y="11137"/>
                  </a:cubicBezTo>
                  <a:cubicBezTo>
                    <a:pt x="2834" y="10959"/>
                    <a:pt x="2620" y="10602"/>
                    <a:pt x="2429" y="9768"/>
                  </a:cubicBezTo>
                  <a:cubicBezTo>
                    <a:pt x="2251" y="8935"/>
                    <a:pt x="2334" y="7661"/>
                    <a:pt x="2501" y="7066"/>
                  </a:cubicBezTo>
                  <a:cubicBezTo>
                    <a:pt x="2679" y="6470"/>
                    <a:pt x="2775" y="6565"/>
                    <a:pt x="2787" y="6125"/>
                  </a:cubicBezTo>
                  <a:cubicBezTo>
                    <a:pt x="2798" y="5673"/>
                    <a:pt x="2322" y="1886"/>
                    <a:pt x="2322" y="529"/>
                  </a:cubicBezTo>
                  <a:cubicBezTo>
                    <a:pt x="2322" y="529"/>
                    <a:pt x="1291" y="0"/>
                    <a:pt x="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9"/>
            <p:cNvSpPr/>
            <p:nvPr/>
          </p:nvSpPr>
          <p:spPr>
            <a:xfrm>
              <a:off x="11933247" y="4476205"/>
              <a:ext cx="139410" cy="67654"/>
            </a:xfrm>
            <a:custGeom>
              <a:rect b="b" l="l" r="r" t="t"/>
              <a:pathLst>
                <a:path extrusionOk="0" h="1699" w="3501">
                  <a:moveTo>
                    <a:pt x="2702" y="0"/>
                  </a:moveTo>
                  <a:cubicBezTo>
                    <a:pt x="2605" y="0"/>
                    <a:pt x="2499" y="3"/>
                    <a:pt x="2382" y="8"/>
                  </a:cubicBezTo>
                  <a:cubicBezTo>
                    <a:pt x="1001" y="79"/>
                    <a:pt x="155" y="436"/>
                    <a:pt x="1" y="496"/>
                  </a:cubicBezTo>
                  <a:cubicBezTo>
                    <a:pt x="96" y="1043"/>
                    <a:pt x="227" y="1698"/>
                    <a:pt x="227" y="1698"/>
                  </a:cubicBezTo>
                  <a:cubicBezTo>
                    <a:pt x="227" y="1698"/>
                    <a:pt x="1429" y="996"/>
                    <a:pt x="2548" y="996"/>
                  </a:cubicBezTo>
                  <a:cubicBezTo>
                    <a:pt x="2611" y="989"/>
                    <a:pt x="2671" y="987"/>
                    <a:pt x="2728" y="987"/>
                  </a:cubicBezTo>
                  <a:cubicBezTo>
                    <a:pt x="3180" y="987"/>
                    <a:pt x="3461" y="1164"/>
                    <a:pt x="3497" y="1164"/>
                  </a:cubicBezTo>
                  <a:cubicBezTo>
                    <a:pt x="3499" y="1164"/>
                    <a:pt x="3500" y="1164"/>
                    <a:pt x="3501" y="1163"/>
                  </a:cubicBezTo>
                  <a:cubicBezTo>
                    <a:pt x="3489" y="817"/>
                    <a:pt x="3418" y="91"/>
                    <a:pt x="3418" y="91"/>
                  </a:cubicBezTo>
                  <a:cubicBezTo>
                    <a:pt x="3295" y="34"/>
                    <a:pt x="3068" y="0"/>
                    <a:pt x="27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9"/>
            <p:cNvSpPr/>
            <p:nvPr/>
          </p:nvSpPr>
          <p:spPr>
            <a:xfrm>
              <a:off x="11935158" y="4492212"/>
              <a:ext cx="136583" cy="35042"/>
            </a:xfrm>
            <a:custGeom>
              <a:rect b="b" l="l" r="r" t="t"/>
              <a:pathLst>
                <a:path extrusionOk="0" h="880" w="3430">
                  <a:moveTo>
                    <a:pt x="2550" y="1"/>
                  </a:moveTo>
                  <a:cubicBezTo>
                    <a:pt x="1355" y="1"/>
                    <a:pt x="60" y="534"/>
                    <a:pt x="60" y="534"/>
                  </a:cubicBezTo>
                  <a:cubicBezTo>
                    <a:pt x="60" y="534"/>
                    <a:pt x="0" y="618"/>
                    <a:pt x="95" y="880"/>
                  </a:cubicBezTo>
                  <a:cubicBezTo>
                    <a:pt x="1096" y="394"/>
                    <a:pt x="1865" y="274"/>
                    <a:pt x="2418" y="274"/>
                  </a:cubicBezTo>
                  <a:cubicBezTo>
                    <a:pt x="2951" y="274"/>
                    <a:pt x="3283" y="386"/>
                    <a:pt x="3429" y="391"/>
                  </a:cubicBezTo>
                  <a:cubicBezTo>
                    <a:pt x="3429" y="391"/>
                    <a:pt x="3429" y="201"/>
                    <a:pt x="3405" y="118"/>
                  </a:cubicBezTo>
                  <a:cubicBezTo>
                    <a:pt x="3141" y="34"/>
                    <a:pt x="2849" y="1"/>
                    <a:pt x="2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9"/>
            <p:cNvSpPr/>
            <p:nvPr/>
          </p:nvSpPr>
          <p:spPr>
            <a:xfrm>
              <a:off x="11672028" y="4496871"/>
              <a:ext cx="166965" cy="111456"/>
            </a:xfrm>
            <a:custGeom>
              <a:rect b="b" l="l" r="r" t="t"/>
              <a:pathLst>
                <a:path extrusionOk="0" h="2799" w="4193">
                  <a:moveTo>
                    <a:pt x="2250" y="1"/>
                  </a:moveTo>
                  <a:lnTo>
                    <a:pt x="298" y="167"/>
                  </a:lnTo>
                  <a:cubicBezTo>
                    <a:pt x="0" y="1179"/>
                    <a:pt x="12" y="1787"/>
                    <a:pt x="584" y="1846"/>
                  </a:cubicBezTo>
                  <a:cubicBezTo>
                    <a:pt x="774" y="1870"/>
                    <a:pt x="869" y="1894"/>
                    <a:pt x="1107" y="2120"/>
                  </a:cubicBezTo>
                  <a:cubicBezTo>
                    <a:pt x="1834" y="2799"/>
                    <a:pt x="2358" y="2739"/>
                    <a:pt x="2596" y="2775"/>
                  </a:cubicBezTo>
                  <a:cubicBezTo>
                    <a:pt x="2652" y="2782"/>
                    <a:pt x="2707" y="2786"/>
                    <a:pt x="2761" y="2786"/>
                  </a:cubicBezTo>
                  <a:cubicBezTo>
                    <a:pt x="3643" y="2786"/>
                    <a:pt x="4193" y="1826"/>
                    <a:pt x="3632" y="1501"/>
                  </a:cubicBezTo>
                  <a:cubicBezTo>
                    <a:pt x="2977" y="1120"/>
                    <a:pt x="2250" y="1"/>
                    <a:pt x="22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9"/>
            <p:cNvSpPr/>
            <p:nvPr/>
          </p:nvSpPr>
          <p:spPr>
            <a:xfrm>
              <a:off x="11649728" y="3856366"/>
              <a:ext cx="396408" cy="687492"/>
            </a:xfrm>
            <a:custGeom>
              <a:rect b="b" l="l" r="r" t="t"/>
              <a:pathLst>
                <a:path extrusionOk="0" h="17265" w="9955">
                  <a:moveTo>
                    <a:pt x="5120" y="0"/>
                  </a:moveTo>
                  <a:cubicBezTo>
                    <a:pt x="4596" y="1191"/>
                    <a:pt x="3834" y="2441"/>
                    <a:pt x="3930" y="3286"/>
                  </a:cubicBezTo>
                  <a:cubicBezTo>
                    <a:pt x="4084" y="4882"/>
                    <a:pt x="2870" y="9001"/>
                    <a:pt x="2810" y="9478"/>
                  </a:cubicBezTo>
                  <a:cubicBezTo>
                    <a:pt x="1644" y="11168"/>
                    <a:pt x="1" y="16562"/>
                    <a:pt x="489" y="17264"/>
                  </a:cubicBezTo>
                  <a:cubicBezTo>
                    <a:pt x="1162" y="16855"/>
                    <a:pt x="1857" y="16743"/>
                    <a:pt x="2417" y="16743"/>
                  </a:cubicBezTo>
                  <a:cubicBezTo>
                    <a:pt x="3094" y="16743"/>
                    <a:pt x="3572" y="16907"/>
                    <a:pt x="3572" y="16907"/>
                  </a:cubicBezTo>
                  <a:cubicBezTo>
                    <a:pt x="3572" y="16907"/>
                    <a:pt x="5847" y="11728"/>
                    <a:pt x="6251" y="10811"/>
                  </a:cubicBezTo>
                  <a:cubicBezTo>
                    <a:pt x="6644" y="9894"/>
                    <a:pt x="9668" y="2810"/>
                    <a:pt x="9799" y="2441"/>
                  </a:cubicBezTo>
                  <a:cubicBezTo>
                    <a:pt x="9954" y="2084"/>
                    <a:pt x="5120" y="0"/>
                    <a:pt x="5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9"/>
            <p:cNvSpPr/>
            <p:nvPr/>
          </p:nvSpPr>
          <p:spPr>
            <a:xfrm>
              <a:off x="11724152" y="4098631"/>
              <a:ext cx="247999" cy="435272"/>
            </a:xfrm>
            <a:custGeom>
              <a:rect b="b" l="l" r="r" t="t"/>
              <a:pathLst>
                <a:path extrusionOk="0" h="10931" w="6228">
                  <a:moveTo>
                    <a:pt x="6228" y="0"/>
                  </a:moveTo>
                  <a:cubicBezTo>
                    <a:pt x="6228" y="1"/>
                    <a:pt x="3942" y="4072"/>
                    <a:pt x="3704" y="4703"/>
                  </a:cubicBezTo>
                  <a:cubicBezTo>
                    <a:pt x="3382" y="5561"/>
                    <a:pt x="2513" y="6584"/>
                    <a:pt x="2334" y="6965"/>
                  </a:cubicBezTo>
                  <a:cubicBezTo>
                    <a:pt x="1906" y="7954"/>
                    <a:pt x="1025" y="8573"/>
                    <a:pt x="1025" y="8573"/>
                  </a:cubicBezTo>
                  <a:cubicBezTo>
                    <a:pt x="1025" y="8573"/>
                    <a:pt x="1382" y="8811"/>
                    <a:pt x="1656" y="8978"/>
                  </a:cubicBezTo>
                  <a:cubicBezTo>
                    <a:pt x="1653" y="8977"/>
                    <a:pt x="1649" y="8977"/>
                    <a:pt x="1646" y="8977"/>
                  </a:cubicBezTo>
                  <a:cubicBezTo>
                    <a:pt x="1374" y="8977"/>
                    <a:pt x="167" y="9860"/>
                    <a:pt x="96" y="9942"/>
                  </a:cubicBezTo>
                  <a:cubicBezTo>
                    <a:pt x="13" y="10037"/>
                    <a:pt x="1025" y="10168"/>
                    <a:pt x="1311" y="10228"/>
                  </a:cubicBezTo>
                  <a:cubicBezTo>
                    <a:pt x="1290" y="10225"/>
                    <a:pt x="1259" y="10224"/>
                    <a:pt x="1222" y="10224"/>
                  </a:cubicBezTo>
                  <a:cubicBezTo>
                    <a:pt x="918" y="10224"/>
                    <a:pt x="139" y="10320"/>
                    <a:pt x="1" y="10680"/>
                  </a:cubicBezTo>
                  <a:cubicBezTo>
                    <a:pt x="86" y="10644"/>
                    <a:pt x="196" y="10629"/>
                    <a:pt x="319" y="10629"/>
                  </a:cubicBezTo>
                  <a:cubicBezTo>
                    <a:pt x="872" y="10629"/>
                    <a:pt x="1695" y="10930"/>
                    <a:pt x="1795" y="10930"/>
                  </a:cubicBezTo>
                  <a:cubicBezTo>
                    <a:pt x="1796" y="10930"/>
                    <a:pt x="1797" y="10930"/>
                    <a:pt x="1799" y="10930"/>
                  </a:cubicBezTo>
                  <a:cubicBezTo>
                    <a:pt x="1906" y="10918"/>
                    <a:pt x="2263" y="10085"/>
                    <a:pt x="2311" y="9704"/>
                  </a:cubicBezTo>
                  <a:cubicBezTo>
                    <a:pt x="2358" y="9335"/>
                    <a:pt x="3549" y="6823"/>
                    <a:pt x="3704" y="6584"/>
                  </a:cubicBezTo>
                  <a:cubicBezTo>
                    <a:pt x="3858" y="6346"/>
                    <a:pt x="4156" y="5763"/>
                    <a:pt x="4347" y="5215"/>
                  </a:cubicBezTo>
                  <a:cubicBezTo>
                    <a:pt x="4537" y="4668"/>
                    <a:pt x="6049" y="750"/>
                    <a:pt x="62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9"/>
            <p:cNvSpPr/>
            <p:nvPr/>
          </p:nvSpPr>
          <p:spPr>
            <a:xfrm>
              <a:off x="11666811" y="4455737"/>
              <a:ext cx="149843" cy="65066"/>
            </a:xfrm>
            <a:custGeom>
              <a:rect b="b" l="l" r="r" t="t"/>
              <a:pathLst>
                <a:path extrusionOk="0" h="1634" w="3763">
                  <a:moveTo>
                    <a:pt x="1016" y="0"/>
                  </a:moveTo>
                  <a:cubicBezTo>
                    <a:pt x="620" y="0"/>
                    <a:pt x="356" y="34"/>
                    <a:pt x="262" y="45"/>
                  </a:cubicBezTo>
                  <a:cubicBezTo>
                    <a:pt x="0" y="891"/>
                    <a:pt x="0" y="1438"/>
                    <a:pt x="0" y="1438"/>
                  </a:cubicBezTo>
                  <a:cubicBezTo>
                    <a:pt x="0" y="1438"/>
                    <a:pt x="933" y="1162"/>
                    <a:pt x="1852" y="1162"/>
                  </a:cubicBezTo>
                  <a:cubicBezTo>
                    <a:pt x="2138" y="1162"/>
                    <a:pt x="2424" y="1189"/>
                    <a:pt x="2679" y="1260"/>
                  </a:cubicBezTo>
                  <a:cubicBezTo>
                    <a:pt x="3191" y="1338"/>
                    <a:pt x="3380" y="1634"/>
                    <a:pt x="3413" y="1634"/>
                  </a:cubicBezTo>
                  <a:cubicBezTo>
                    <a:pt x="3415" y="1634"/>
                    <a:pt x="3417" y="1632"/>
                    <a:pt x="3417" y="1629"/>
                  </a:cubicBezTo>
                  <a:cubicBezTo>
                    <a:pt x="3691" y="1057"/>
                    <a:pt x="3763" y="593"/>
                    <a:pt x="3763" y="593"/>
                  </a:cubicBezTo>
                  <a:cubicBezTo>
                    <a:pt x="3655" y="474"/>
                    <a:pt x="3346" y="367"/>
                    <a:pt x="2858" y="224"/>
                  </a:cubicBezTo>
                  <a:cubicBezTo>
                    <a:pt x="2106" y="45"/>
                    <a:pt x="1473" y="0"/>
                    <a:pt x="10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9"/>
            <p:cNvSpPr/>
            <p:nvPr/>
          </p:nvSpPr>
          <p:spPr>
            <a:xfrm>
              <a:off x="11669638" y="4472780"/>
              <a:ext cx="143710" cy="32175"/>
            </a:xfrm>
            <a:custGeom>
              <a:rect b="b" l="l" r="r" t="t"/>
              <a:pathLst>
                <a:path extrusionOk="0" h="808" w="3609">
                  <a:moveTo>
                    <a:pt x="1249" y="1"/>
                  </a:moveTo>
                  <a:cubicBezTo>
                    <a:pt x="588" y="1"/>
                    <a:pt x="72" y="70"/>
                    <a:pt x="72" y="70"/>
                  </a:cubicBezTo>
                  <a:cubicBezTo>
                    <a:pt x="72" y="70"/>
                    <a:pt x="1" y="165"/>
                    <a:pt x="1" y="522"/>
                  </a:cubicBezTo>
                  <a:cubicBezTo>
                    <a:pt x="638" y="384"/>
                    <a:pt x="1167" y="332"/>
                    <a:pt x="1605" y="332"/>
                  </a:cubicBezTo>
                  <a:cubicBezTo>
                    <a:pt x="2827" y="332"/>
                    <a:pt x="3341" y="738"/>
                    <a:pt x="3525" y="808"/>
                  </a:cubicBezTo>
                  <a:cubicBezTo>
                    <a:pt x="3525" y="808"/>
                    <a:pt x="3584" y="606"/>
                    <a:pt x="3608" y="534"/>
                  </a:cubicBezTo>
                  <a:cubicBezTo>
                    <a:pt x="3038" y="100"/>
                    <a:pt x="2039" y="1"/>
                    <a:pt x="1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9"/>
            <p:cNvSpPr/>
            <p:nvPr/>
          </p:nvSpPr>
          <p:spPr>
            <a:xfrm>
              <a:off x="12034230" y="3694379"/>
              <a:ext cx="120455" cy="55828"/>
            </a:xfrm>
            <a:custGeom>
              <a:rect b="b" l="l" r="r" t="t"/>
              <a:pathLst>
                <a:path extrusionOk="0" h="1402" w="3025">
                  <a:moveTo>
                    <a:pt x="1900" y="1"/>
                  </a:moveTo>
                  <a:cubicBezTo>
                    <a:pt x="1821" y="1"/>
                    <a:pt x="1739" y="3"/>
                    <a:pt x="1656" y="8"/>
                  </a:cubicBezTo>
                  <a:cubicBezTo>
                    <a:pt x="905" y="44"/>
                    <a:pt x="120" y="306"/>
                    <a:pt x="84" y="425"/>
                  </a:cubicBezTo>
                  <a:cubicBezTo>
                    <a:pt x="1" y="1068"/>
                    <a:pt x="48" y="1401"/>
                    <a:pt x="48" y="1401"/>
                  </a:cubicBezTo>
                  <a:cubicBezTo>
                    <a:pt x="548" y="1223"/>
                    <a:pt x="965" y="1127"/>
                    <a:pt x="1560" y="1020"/>
                  </a:cubicBezTo>
                  <a:cubicBezTo>
                    <a:pt x="1985" y="957"/>
                    <a:pt x="2296" y="910"/>
                    <a:pt x="2546" y="910"/>
                  </a:cubicBezTo>
                  <a:cubicBezTo>
                    <a:pt x="2717" y="910"/>
                    <a:pt x="2859" y="931"/>
                    <a:pt x="2989" y="985"/>
                  </a:cubicBezTo>
                  <a:cubicBezTo>
                    <a:pt x="3001" y="604"/>
                    <a:pt x="3025" y="151"/>
                    <a:pt x="3025" y="151"/>
                  </a:cubicBezTo>
                  <a:cubicBezTo>
                    <a:pt x="3025" y="151"/>
                    <a:pt x="2536" y="1"/>
                    <a:pt x="19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9"/>
            <p:cNvSpPr/>
            <p:nvPr/>
          </p:nvSpPr>
          <p:spPr>
            <a:xfrm>
              <a:off x="12034708" y="3703378"/>
              <a:ext cx="119022" cy="32613"/>
            </a:xfrm>
            <a:custGeom>
              <a:rect b="b" l="l" r="r" t="t"/>
              <a:pathLst>
                <a:path extrusionOk="0" h="819" w="2989">
                  <a:moveTo>
                    <a:pt x="1948" y="1"/>
                  </a:moveTo>
                  <a:cubicBezTo>
                    <a:pt x="1878" y="1"/>
                    <a:pt x="1808" y="3"/>
                    <a:pt x="1739" y="8"/>
                  </a:cubicBezTo>
                  <a:cubicBezTo>
                    <a:pt x="810" y="80"/>
                    <a:pt x="36" y="449"/>
                    <a:pt x="36" y="449"/>
                  </a:cubicBezTo>
                  <a:cubicBezTo>
                    <a:pt x="36" y="449"/>
                    <a:pt x="36" y="485"/>
                    <a:pt x="0" y="818"/>
                  </a:cubicBezTo>
                  <a:cubicBezTo>
                    <a:pt x="131" y="782"/>
                    <a:pt x="941" y="485"/>
                    <a:pt x="1596" y="389"/>
                  </a:cubicBezTo>
                  <a:cubicBezTo>
                    <a:pt x="1816" y="362"/>
                    <a:pt x="2002" y="351"/>
                    <a:pt x="2158" y="351"/>
                  </a:cubicBezTo>
                  <a:cubicBezTo>
                    <a:pt x="2677" y="351"/>
                    <a:pt x="2876" y="472"/>
                    <a:pt x="2977" y="509"/>
                  </a:cubicBezTo>
                  <a:cubicBezTo>
                    <a:pt x="2977" y="509"/>
                    <a:pt x="2989" y="306"/>
                    <a:pt x="2989" y="139"/>
                  </a:cubicBezTo>
                  <a:cubicBezTo>
                    <a:pt x="2736" y="79"/>
                    <a:pt x="2345" y="1"/>
                    <a:pt x="1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9"/>
            <p:cNvSpPr/>
            <p:nvPr/>
          </p:nvSpPr>
          <p:spPr>
            <a:xfrm>
              <a:off x="12044185" y="3396525"/>
              <a:ext cx="155059" cy="183291"/>
            </a:xfrm>
            <a:custGeom>
              <a:rect b="b" l="l" r="r" t="t"/>
              <a:pathLst>
                <a:path extrusionOk="0" h="4603" w="3894">
                  <a:moveTo>
                    <a:pt x="1800" y="0"/>
                  </a:moveTo>
                  <a:cubicBezTo>
                    <a:pt x="793" y="0"/>
                    <a:pt x="102" y="934"/>
                    <a:pt x="48" y="2071"/>
                  </a:cubicBezTo>
                  <a:cubicBezTo>
                    <a:pt x="1" y="3273"/>
                    <a:pt x="941" y="4381"/>
                    <a:pt x="1572" y="4571"/>
                  </a:cubicBezTo>
                  <a:cubicBezTo>
                    <a:pt x="1572" y="4571"/>
                    <a:pt x="1625" y="4603"/>
                    <a:pt x="1745" y="4603"/>
                  </a:cubicBezTo>
                  <a:cubicBezTo>
                    <a:pt x="1805" y="4603"/>
                    <a:pt x="1882" y="4595"/>
                    <a:pt x="1977" y="4571"/>
                  </a:cubicBezTo>
                  <a:cubicBezTo>
                    <a:pt x="2144" y="4524"/>
                    <a:pt x="2322" y="4405"/>
                    <a:pt x="2489" y="4238"/>
                  </a:cubicBezTo>
                  <a:cubicBezTo>
                    <a:pt x="2489" y="4262"/>
                    <a:pt x="2501" y="4262"/>
                    <a:pt x="2501" y="4262"/>
                  </a:cubicBezTo>
                  <a:lnTo>
                    <a:pt x="2549" y="4214"/>
                  </a:lnTo>
                  <a:cubicBezTo>
                    <a:pt x="2727" y="4047"/>
                    <a:pt x="2894" y="3845"/>
                    <a:pt x="3037" y="3607"/>
                  </a:cubicBezTo>
                  <a:cubicBezTo>
                    <a:pt x="3203" y="3369"/>
                    <a:pt x="3334" y="3142"/>
                    <a:pt x="3406" y="3011"/>
                  </a:cubicBezTo>
                  <a:cubicBezTo>
                    <a:pt x="3596" y="2654"/>
                    <a:pt x="3799" y="1773"/>
                    <a:pt x="3894" y="1428"/>
                  </a:cubicBezTo>
                  <a:cubicBezTo>
                    <a:pt x="3894" y="1428"/>
                    <a:pt x="3799" y="1368"/>
                    <a:pt x="3680" y="1285"/>
                  </a:cubicBezTo>
                  <a:cubicBezTo>
                    <a:pt x="3501" y="690"/>
                    <a:pt x="2977" y="190"/>
                    <a:pt x="2144" y="35"/>
                  </a:cubicBezTo>
                  <a:cubicBezTo>
                    <a:pt x="2026" y="11"/>
                    <a:pt x="1911" y="0"/>
                    <a:pt x="1800"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9"/>
            <p:cNvSpPr/>
            <p:nvPr/>
          </p:nvSpPr>
          <p:spPr>
            <a:xfrm>
              <a:off x="11786908" y="3533028"/>
              <a:ext cx="336479" cy="533150"/>
            </a:xfrm>
            <a:custGeom>
              <a:rect b="b" l="l" r="r" t="t"/>
              <a:pathLst>
                <a:path extrusionOk="0" h="13389" w="8450">
                  <a:moveTo>
                    <a:pt x="5628" y="0"/>
                  </a:moveTo>
                  <a:cubicBezTo>
                    <a:pt x="3854" y="631"/>
                    <a:pt x="2997" y="1310"/>
                    <a:pt x="2997" y="1310"/>
                  </a:cubicBezTo>
                  <a:cubicBezTo>
                    <a:pt x="2997" y="1310"/>
                    <a:pt x="2604" y="1691"/>
                    <a:pt x="2592" y="2631"/>
                  </a:cubicBezTo>
                  <a:cubicBezTo>
                    <a:pt x="2592" y="3060"/>
                    <a:pt x="2021" y="4846"/>
                    <a:pt x="1592" y="6108"/>
                  </a:cubicBezTo>
                  <a:cubicBezTo>
                    <a:pt x="1104" y="7573"/>
                    <a:pt x="473" y="7489"/>
                    <a:pt x="80" y="10954"/>
                  </a:cubicBezTo>
                  <a:cubicBezTo>
                    <a:pt x="1" y="11552"/>
                    <a:pt x="4825" y="13389"/>
                    <a:pt x="6225" y="13389"/>
                  </a:cubicBezTo>
                  <a:cubicBezTo>
                    <a:pt x="6303" y="13389"/>
                    <a:pt x="6371" y="13383"/>
                    <a:pt x="6426" y="13371"/>
                  </a:cubicBezTo>
                  <a:cubicBezTo>
                    <a:pt x="6426" y="13371"/>
                    <a:pt x="7962" y="6751"/>
                    <a:pt x="8200" y="5787"/>
                  </a:cubicBezTo>
                  <a:cubicBezTo>
                    <a:pt x="8450" y="4810"/>
                    <a:pt x="8081" y="1381"/>
                    <a:pt x="7855" y="1298"/>
                  </a:cubicBezTo>
                  <a:cubicBezTo>
                    <a:pt x="7128" y="1036"/>
                    <a:pt x="5628" y="0"/>
                    <a:pt x="56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9"/>
            <p:cNvSpPr/>
            <p:nvPr/>
          </p:nvSpPr>
          <p:spPr>
            <a:xfrm>
              <a:off x="12032319" y="3571892"/>
              <a:ext cx="123323" cy="497631"/>
            </a:xfrm>
            <a:custGeom>
              <a:rect b="b" l="l" r="r" t="t"/>
              <a:pathLst>
                <a:path extrusionOk="0" h="12497" w="3097">
                  <a:moveTo>
                    <a:pt x="1739" y="1"/>
                  </a:moveTo>
                  <a:cubicBezTo>
                    <a:pt x="1739" y="1"/>
                    <a:pt x="1489" y="191"/>
                    <a:pt x="1584" y="632"/>
                  </a:cubicBezTo>
                  <a:cubicBezTo>
                    <a:pt x="2132" y="3168"/>
                    <a:pt x="1775" y="4739"/>
                    <a:pt x="1358" y="6478"/>
                  </a:cubicBezTo>
                  <a:cubicBezTo>
                    <a:pt x="882" y="8454"/>
                    <a:pt x="632" y="10180"/>
                    <a:pt x="1" y="12466"/>
                  </a:cubicBezTo>
                  <a:cubicBezTo>
                    <a:pt x="1" y="12466"/>
                    <a:pt x="341" y="12497"/>
                    <a:pt x="714" y="12497"/>
                  </a:cubicBezTo>
                  <a:cubicBezTo>
                    <a:pt x="1149" y="12497"/>
                    <a:pt x="1629" y="12455"/>
                    <a:pt x="1668" y="12276"/>
                  </a:cubicBezTo>
                  <a:cubicBezTo>
                    <a:pt x="1846" y="11431"/>
                    <a:pt x="1704" y="10597"/>
                    <a:pt x="1834" y="9061"/>
                  </a:cubicBezTo>
                  <a:cubicBezTo>
                    <a:pt x="1846" y="8918"/>
                    <a:pt x="1787" y="8573"/>
                    <a:pt x="1823" y="8430"/>
                  </a:cubicBezTo>
                  <a:cubicBezTo>
                    <a:pt x="2180" y="6835"/>
                    <a:pt x="2430" y="5465"/>
                    <a:pt x="2501" y="5120"/>
                  </a:cubicBezTo>
                  <a:cubicBezTo>
                    <a:pt x="2620" y="4656"/>
                    <a:pt x="3097" y="1370"/>
                    <a:pt x="2847" y="1144"/>
                  </a:cubicBezTo>
                  <a:cubicBezTo>
                    <a:pt x="2596" y="774"/>
                    <a:pt x="2215" y="548"/>
                    <a:pt x="17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9"/>
            <p:cNvSpPr/>
            <p:nvPr/>
          </p:nvSpPr>
          <p:spPr>
            <a:xfrm>
              <a:off x="11999627" y="3496035"/>
              <a:ext cx="131844" cy="117907"/>
            </a:xfrm>
            <a:custGeom>
              <a:rect b="b" l="l" r="r" t="t"/>
              <a:pathLst>
                <a:path extrusionOk="0" h="2961" w="3311">
                  <a:moveTo>
                    <a:pt x="715" y="1"/>
                  </a:moveTo>
                  <a:lnTo>
                    <a:pt x="0" y="953"/>
                  </a:lnTo>
                  <a:cubicBezTo>
                    <a:pt x="0" y="953"/>
                    <a:pt x="1581" y="2960"/>
                    <a:pt x="2566" y="2960"/>
                  </a:cubicBezTo>
                  <a:cubicBezTo>
                    <a:pt x="2634" y="2960"/>
                    <a:pt x="2700" y="2950"/>
                    <a:pt x="2763" y="2929"/>
                  </a:cubicBezTo>
                  <a:cubicBezTo>
                    <a:pt x="3072" y="2822"/>
                    <a:pt x="3310" y="1965"/>
                    <a:pt x="3310" y="1965"/>
                  </a:cubicBezTo>
                  <a:cubicBezTo>
                    <a:pt x="3310" y="1965"/>
                    <a:pt x="2429" y="1608"/>
                    <a:pt x="1239" y="572"/>
                  </a:cubicBezTo>
                  <a:cubicBezTo>
                    <a:pt x="977" y="334"/>
                    <a:pt x="715" y="1"/>
                    <a:pt x="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9"/>
            <p:cNvSpPr/>
            <p:nvPr/>
          </p:nvSpPr>
          <p:spPr>
            <a:xfrm>
              <a:off x="12008148" y="3450919"/>
              <a:ext cx="156015" cy="105165"/>
            </a:xfrm>
            <a:custGeom>
              <a:rect b="b" l="l" r="r" t="t"/>
              <a:pathLst>
                <a:path extrusionOk="0" h="2641" w="3918">
                  <a:moveTo>
                    <a:pt x="521" y="0"/>
                  </a:moveTo>
                  <a:cubicBezTo>
                    <a:pt x="426" y="0"/>
                    <a:pt x="357" y="8"/>
                    <a:pt x="322" y="26"/>
                  </a:cubicBezTo>
                  <a:cubicBezTo>
                    <a:pt x="1" y="217"/>
                    <a:pt x="72" y="1169"/>
                    <a:pt x="60" y="1324"/>
                  </a:cubicBezTo>
                  <a:cubicBezTo>
                    <a:pt x="13" y="1645"/>
                    <a:pt x="1060" y="2277"/>
                    <a:pt x="1418" y="2574"/>
                  </a:cubicBezTo>
                  <a:cubicBezTo>
                    <a:pt x="1469" y="2620"/>
                    <a:pt x="1520" y="2640"/>
                    <a:pt x="1572" y="2640"/>
                  </a:cubicBezTo>
                  <a:cubicBezTo>
                    <a:pt x="1885" y="2640"/>
                    <a:pt x="2239" y="1921"/>
                    <a:pt x="2882" y="1717"/>
                  </a:cubicBezTo>
                  <a:cubicBezTo>
                    <a:pt x="3644" y="1479"/>
                    <a:pt x="3751" y="729"/>
                    <a:pt x="3918" y="550"/>
                  </a:cubicBezTo>
                  <a:cubicBezTo>
                    <a:pt x="3918" y="550"/>
                    <a:pt x="1311" y="0"/>
                    <a:pt x="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9"/>
            <p:cNvSpPr/>
            <p:nvPr/>
          </p:nvSpPr>
          <p:spPr>
            <a:xfrm>
              <a:off x="12118609" y="3465215"/>
              <a:ext cx="120495" cy="92502"/>
            </a:xfrm>
            <a:custGeom>
              <a:rect b="b" l="l" r="r" t="t"/>
              <a:pathLst>
                <a:path extrusionOk="0" h="2323" w="3026">
                  <a:moveTo>
                    <a:pt x="120" y="1"/>
                  </a:moveTo>
                  <a:cubicBezTo>
                    <a:pt x="120" y="1"/>
                    <a:pt x="1" y="1048"/>
                    <a:pt x="584" y="1584"/>
                  </a:cubicBezTo>
                  <a:cubicBezTo>
                    <a:pt x="1168" y="2120"/>
                    <a:pt x="2251" y="2322"/>
                    <a:pt x="2251" y="2322"/>
                  </a:cubicBezTo>
                  <a:lnTo>
                    <a:pt x="3025" y="346"/>
                  </a:lnTo>
                  <a:lnTo>
                    <a:pt x="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9"/>
            <p:cNvSpPr/>
            <p:nvPr/>
          </p:nvSpPr>
          <p:spPr>
            <a:xfrm>
              <a:off x="11953635" y="3438655"/>
              <a:ext cx="289730" cy="51965"/>
            </a:xfrm>
            <a:custGeom>
              <a:rect b="b" l="l" r="r" t="t"/>
              <a:pathLst>
                <a:path extrusionOk="0" h="1305" w="7276">
                  <a:moveTo>
                    <a:pt x="489" y="1"/>
                  </a:moveTo>
                  <a:cubicBezTo>
                    <a:pt x="227" y="13"/>
                    <a:pt x="0" y="84"/>
                    <a:pt x="12" y="322"/>
                  </a:cubicBezTo>
                  <a:cubicBezTo>
                    <a:pt x="24" y="549"/>
                    <a:pt x="2183" y="1305"/>
                    <a:pt x="2944" y="1305"/>
                  </a:cubicBezTo>
                  <a:cubicBezTo>
                    <a:pt x="2983" y="1305"/>
                    <a:pt x="3018" y="1303"/>
                    <a:pt x="3048" y="1299"/>
                  </a:cubicBezTo>
                  <a:cubicBezTo>
                    <a:pt x="3573" y="1221"/>
                    <a:pt x="4580" y="1056"/>
                    <a:pt x="5238" y="1056"/>
                  </a:cubicBezTo>
                  <a:cubicBezTo>
                    <a:pt x="5386" y="1056"/>
                    <a:pt x="5517" y="1065"/>
                    <a:pt x="5620" y="1084"/>
                  </a:cubicBezTo>
                  <a:cubicBezTo>
                    <a:pt x="5965" y="1148"/>
                    <a:pt x="6392" y="1223"/>
                    <a:pt x="6709" y="1223"/>
                  </a:cubicBezTo>
                  <a:cubicBezTo>
                    <a:pt x="6929" y="1223"/>
                    <a:pt x="7095" y="1187"/>
                    <a:pt x="7144" y="1084"/>
                  </a:cubicBezTo>
                  <a:cubicBezTo>
                    <a:pt x="7275" y="834"/>
                    <a:pt x="7013" y="584"/>
                    <a:pt x="6847" y="525"/>
                  </a:cubicBezTo>
                  <a:cubicBezTo>
                    <a:pt x="6692" y="441"/>
                    <a:pt x="489" y="1"/>
                    <a:pt x="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9"/>
            <p:cNvSpPr/>
            <p:nvPr/>
          </p:nvSpPr>
          <p:spPr>
            <a:xfrm>
              <a:off x="11954710" y="3429655"/>
              <a:ext cx="286266" cy="52483"/>
            </a:xfrm>
            <a:custGeom>
              <a:rect b="b" l="l" r="r" t="t"/>
              <a:pathLst>
                <a:path extrusionOk="0" h="1318" w="7189">
                  <a:moveTo>
                    <a:pt x="1831" y="1"/>
                  </a:moveTo>
                  <a:cubicBezTo>
                    <a:pt x="1831" y="1"/>
                    <a:pt x="976" y="303"/>
                    <a:pt x="340" y="303"/>
                  </a:cubicBezTo>
                  <a:cubicBezTo>
                    <a:pt x="296" y="303"/>
                    <a:pt x="253" y="301"/>
                    <a:pt x="212" y="298"/>
                  </a:cubicBezTo>
                  <a:cubicBezTo>
                    <a:pt x="210" y="298"/>
                    <a:pt x="208" y="298"/>
                    <a:pt x="206" y="298"/>
                  </a:cubicBezTo>
                  <a:cubicBezTo>
                    <a:pt x="1" y="298"/>
                    <a:pt x="953" y="1015"/>
                    <a:pt x="2819" y="1298"/>
                  </a:cubicBezTo>
                  <a:cubicBezTo>
                    <a:pt x="2903" y="1312"/>
                    <a:pt x="2992" y="1318"/>
                    <a:pt x="3084" y="1318"/>
                  </a:cubicBezTo>
                  <a:cubicBezTo>
                    <a:pt x="3689" y="1318"/>
                    <a:pt x="4437" y="1068"/>
                    <a:pt x="5017" y="1068"/>
                  </a:cubicBezTo>
                  <a:cubicBezTo>
                    <a:pt x="5059" y="1068"/>
                    <a:pt x="5101" y="1069"/>
                    <a:pt x="5141" y="1072"/>
                  </a:cubicBezTo>
                  <a:cubicBezTo>
                    <a:pt x="5594" y="1105"/>
                    <a:pt x="6303" y="1263"/>
                    <a:pt x="6728" y="1263"/>
                  </a:cubicBezTo>
                  <a:cubicBezTo>
                    <a:pt x="6918" y="1263"/>
                    <a:pt x="7052" y="1232"/>
                    <a:pt x="7082" y="1144"/>
                  </a:cubicBezTo>
                  <a:cubicBezTo>
                    <a:pt x="7189" y="870"/>
                    <a:pt x="6546" y="572"/>
                    <a:pt x="6105" y="370"/>
                  </a:cubicBezTo>
                  <a:cubicBezTo>
                    <a:pt x="5629" y="167"/>
                    <a:pt x="1831" y="1"/>
                    <a:pt x="18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9"/>
            <p:cNvSpPr/>
            <p:nvPr/>
          </p:nvSpPr>
          <p:spPr>
            <a:xfrm>
              <a:off x="12024753" y="3357422"/>
              <a:ext cx="187632" cy="102696"/>
            </a:xfrm>
            <a:custGeom>
              <a:rect b="b" l="l" r="r" t="t"/>
              <a:pathLst>
                <a:path extrusionOk="0" h="2579" w="4712">
                  <a:moveTo>
                    <a:pt x="2209" y="1"/>
                  </a:moveTo>
                  <a:cubicBezTo>
                    <a:pt x="1620" y="1"/>
                    <a:pt x="900" y="148"/>
                    <a:pt x="536" y="779"/>
                  </a:cubicBezTo>
                  <a:cubicBezTo>
                    <a:pt x="0" y="1696"/>
                    <a:pt x="0" y="2267"/>
                    <a:pt x="0" y="2267"/>
                  </a:cubicBezTo>
                  <a:cubicBezTo>
                    <a:pt x="0" y="2267"/>
                    <a:pt x="3477" y="2327"/>
                    <a:pt x="4489" y="2577"/>
                  </a:cubicBezTo>
                  <a:cubicBezTo>
                    <a:pt x="4494" y="2578"/>
                    <a:pt x="4498" y="2578"/>
                    <a:pt x="4502" y="2578"/>
                  </a:cubicBezTo>
                  <a:cubicBezTo>
                    <a:pt x="4712" y="2578"/>
                    <a:pt x="4628" y="1440"/>
                    <a:pt x="4453" y="1148"/>
                  </a:cubicBezTo>
                  <a:cubicBezTo>
                    <a:pt x="4239" y="803"/>
                    <a:pt x="3715" y="207"/>
                    <a:pt x="2906" y="64"/>
                  </a:cubicBezTo>
                  <a:cubicBezTo>
                    <a:pt x="2737" y="34"/>
                    <a:pt x="2488" y="1"/>
                    <a:pt x="22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9"/>
            <p:cNvSpPr/>
            <p:nvPr/>
          </p:nvSpPr>
          <p:spPr>
            <a:xfrm>
              <a:off x="12025231" y="3357541"/>
              <a:ext cx="112850" cy="93020"/>
            </a:xfrm>
            <a:custGeom>
              <a:rect b="b" l="l" r="r" t="t"/>
              <a:pathLst>
                <a:path extrusionOk="0" h="2336" w="2834">
                  <a:moveTo>
                    <a:pt x="2268" y="0"/>
                  </a:moveTo>
                  <a:cubicBezTo>
                    <a:pt x="1670" y="0"/>
                    <a:pt x="920" y="138"/>
                    <a:pt x="536" y="776"/>
                  </a:cubicBezTo>
                  <a:cubicBezTo>
                    <a:pt x="0" y="1693"/>
                    <a:pt x="0" y="2264"/>
                    <a:pt x="0" y="2264"/>
                  </a:cubicBezTo>
                  <a:cubicBezTo>
                    <a:pt x="0" y="2264"/>
                    <a:pt x="1024" y="2276"/>
                    <a:pt x="2132" y="2336"/>
                  </a:cubicBezTo>
                  <a:cubicBezTo>
                    <a:pt x="2048" y="1478"/>
                    <a:pt x="2251" y="419"/>
                    <a:pt x="2834" y="38"/>
                  </a:cubicBezTo>
                  <a:cubicBezTo>
                    <a:pt x="2682" y="19"/>
                    <a:pt x="2485" y="0"/>
                    <a:pt x="2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9"/>
            <p:cNvSpPr/>
            <p:nvPr/>
          </p:nvSpPr>
          <p:spPr>
            <a:xfrm>
              <a:off x="11965979" y="3672717"/>
              <a:ext cx="180185" cy="63274"/>
            </a:xfrm>
            <a:custGeom>
              <a:rect b="b" l="l" r="r" t="t"/>
              <a:pathLst>
                <a:path extrusionOk="0" h="1589" w="4525">
                  <a:moveTo>
                    <a:pt x="1079" y="1"/>
                  </a:moveTo>
                  <a:cubicBezTo>
                    <a:pt x="522" y="1"/>
                    <a:pt x="97" y="25"/>
                    <a:pt x="0" y="64"/>
                  </a:cubicBezTo>
                  <a:lnTo>
                    <a:pt x="71" y="1576"/>
                  </a:lnTo>
                  <a:cubicBezTo>
                    <a:pt x="863" y="1432"/>
                    <a:pt x="1594" y="1383"/>
                    <a:pt x="2220" y="1383"/>
                  </a:cubicBezTo>
                  <a:cubicBezTo>
                    <a:pt x="3506" y="1383"/>
                    <a:pt x="4346" y="1588"/>
                    <a:pt x="4346" y="1588"/>
                  </a:cubicBezTo>
                  <a:cubicBezTo>
                    <a:pt x="4346" y="1588"/>
                    <a:pt x="4453" y="862"/>
                    <a:pt x="4524" y="421"/>
                  </a:cubicBezTo>
                  <a:cubicBezTo>
                    <a:pt x="3970" y="108"/>
                    <a:pt x="2238" y="1"/>
                    <a:pt x="10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9"/>
            <p:cNvSpPr/>
            <p:nvPr/>
          </p:nvSpPr>
          <p:spPr>
            <a:xfrm>
              <a:off x="11965979" y="3691671"/>
              <a:ext cx="178274" cy="27715"/>
            </a:xfrm>
            <a:custGeom>
              <a:rect b="b" l="l" r="r" t="t"/>
              <a:pathLst>
                <a:path extrusionOk="0" h="696" w="4477">
                  <a:moveTo>
                    <a:pt x="1817" y="0"/>
                  </a:moveTo>
                  <a:cubicBezTo>
                    <a:pt x="1287" y="0"/>
                    <a:pt x="689" y="28"/>
                    <a:pt x="36" y="100"/>
                  </a:cubicBezTo>
                  <a:cubicBezTo>
                    <a:pt x="0" y="362"/>
                    <a:pt x="36" y="624"/>
                    <a:pt x="36" y="624"/>
                  </a:cubicBezTo>
                  <a:cubicBezTo>
                    <a:pt x="160" y="609"/>
                    <a:pt x="1097" y="478"/>
                    <a:pt x="2217" y="478"/>
                  </a:cubicBezTo>
                  <a:cubicBezTo>
                    <a:pt x="2922" y="478"/>
                    <a:pt x="3699" y="530"/>
                    <a:pt x="4393" y="695"/>
                  </a:cubicBezTo>
                  <a:cubicBezTo>
                    <a:pt x="4429" y="362"/>
                    <a:pt x="4477" y="267"/>
                    <a:pt x="4477" y="267"/>
                  </a:cubicBezTo>
                  <a:cubicBezTo>
                    <a:pt x="4477" y="267"/>
                    <a:pt x="3473" y="0"/>
                    <a:pt x="1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9"/>
            <p:cNvSpPr/>
            <p:nvPr/>
          </p:nvSpPr>
          <p:spPr>
            <a:xfrm>
              <a:off x="11828003" y="3776249"/>
              <a:ext cx="284036" cy="132840"/>
            </a:xfrm>
            <a:custGeom>
              <a:rect b="b" l="l" r="r" t="t"/>
              <a:pathLst>
                <a:path extrusionOk="0" h="3336" w="7133">
                  <a:moveTo>
                    <a:pt x="560" y="0"/>
                  </a:moveTo>
                  <a:cubicBezTo>
                    <a:pt x="560" y="0"/>
                    <a:pt x="0" y="643"/>
                    <a:pt x="286" y="857"/>
                  </a:cubicBezTo>
                  <a:cubicBezTo>
                    <a:pt x="3913" y="3205"/>
                    <a:pt x="6328" y="3336"/>
                    <a:pt x="6823" y="3336"/>
                  </a:cubicBezTo>
                  <a:cubicBezTo>
                    <a:pt x="6886" y="3336"/>
                    <a:pt x="6918" y="3334"/>
                    <a:pt x="6918" y="3334"/>
                  </a:cubicBezTo>
                  <a:lnTo>
                    <a:pt x="7132" y="2643"/>
                  </a:lnTo>
                  <a:lnTo>
                    <a:pt x="7132" y="2643"/>
                  </a:lnTo>
                  <a:cubicBezTo>
                    <a:pt x="7018" y="2650"/>
                    <a:pt x="6904" y="2654"/>
                    <a:pt x="6790" y="2654"/>
                  </a:cubicBezTo>
                  <a:cubicBezTo>
                    <a:pt x="3786" y="2654"/>
                    <a:pt x="847" y="321"/>
                    <a:pt x="560" y="0"/>
                  </a:cubicBezTo>
                  <a:close/>
                </a:path>
              </a:pathLst>
            </a:custGeom>
            <a:solidFill>
              <a:srgbClr val="21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9"/>
            <p:cNvSpPr/>
            <p:nvPr/>
          </p:nvSpPr>
          <p:spPr>
            <a:xfrm>
              <a:off x="11873517" y="3580573"/>
              <a:ext cx="287341" cy="352168"/>
            </a:xfrm>
            <a:custGeom>
              <a:rect b="b" l="l" r="r" t="t"/>
              <a:pathLst>
                <a:path extrusionOk="0" h="8844" w="7216">
                  <a:moveTo>
                    <a:pt x="1521" y="1"/>
                  </a:moveTo>
                  <a:cubicBezTo>
                    <a:pt x="1282" y="1"/>
                    <a:pt x="1059" y="82"/>
                    <a:pt x="893" y="235"/>
                  </a:cubicBezTo>
                  <a:cubicBezTo>
                    <a:pt x="346" y="330"/>
                    <a:pt x="0" y="1580"/>
                    <a:pt x="750" y="3581"/>
                  </a:cubicBezTo>
                  <a:cubicBezTo>
                    <a:pt x="750" y="3581"/>
                    <a:pt x="1239" y="4676"/>
                    <a:pt x="2191" y="5807"/>
                  </a:cubicBezTo>
                  <a:cubicBezTo>
                    <a:pt x="3108" y="6664"/>
                    <a:pt x="4465" y="7998"/>
                    <a:pt x="5870" y="8843"/>
                  </a:cubicBezTo>
                  <a:cubicBezTo>
                    <a:pt x="6120" y="8331"/>
                    <a:pt x="6846" y="7093"/>
                    <a:pt x="7216" y="6510"/>
                  </a:cubicBezTo>
                  <a:cubicBezTo>
                    <a:pt x="6477" y="5819"/>
                    <a:pt x="4858" y="4319"/>
                    <a:pt x="4465" y="3819"/>
                  </a:cubicBezTo>
                  <a:cubicBezTo>
                    <a:pt x="4060" y="3295"/>
                    <a:pt x="3739" y="2866"/>
                    <a:pt x="2810" y="985"/>
                  </a:cubicBezTo>
                  <a:cubicBezTo>
                    <a:pt x="2519" y="308"/>
                    <a:pt x="1988" y="1"/>
                    <a:pt x="1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9"/>
            <p:cNvSpPr/>
            <p:nvPr/>
          </p:nvSpPr>
          <p:spPr>
            <a:xfrm>
              <a:off x="11900077" y="3652010"/>
              <a:ext cx="120455" cy="115717"/>
            </a:xfrm>
            <a:custGeom>
              <a:rect b="b" l="l" r="r" t="t"/>
              <a:pathLst>
                <a:path extrusionOk="0" h="2906" w="3025">
                  <a:moveTo>
                    <a:pt x="2536" y="1"/>
                  </a:moveTo>
                  <a:cubicBezTo>
                    <a:pt x="2536" y="1"/>
                    <a:pt x="1631" y="203"/>
                    <a:pt x="1060" y="632"/>
                  </a:cubicBezTo>
                  <a:cubicBezTo>
                    <a:pt x="500" y="1072"/>
                    <a:pt x="0" y="1679"/>
                    <a:pt x="60" y="1787"/>
                  </a:cubicBezTo>
                  <a:cubicBezTo>
                    <a:pt x="345" y="2430"/>
                    <a:pt x="655" y="2906"/>
                    <a:pt x="655" y="2906"/>
                  </a:cubicBezTo>
                  <a:cubicBezTo>
                    <a:pt x="929" y="2525"/>
                    <a:pt x="1310" y="1989"/>
                    <a:pt x="1703" y="1620"/>
                  </a:cubicBezTo>
                  <a:cubicBezTo>
                    <a:pt x="2179" y="1179"/>
                    <a:pt x="2739" y="977"/>
                    <a:pt x="3024" y="965"/>
                  </a:cubicBezTo>
                  <a:cubicBezTo>
                    <a:pt x="2846" y="501"/>
                    <a:pt x="2536" y="1"/>
                    <a:pt x="25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9"/>
            <p:cNvSpPr/>
            <p:nvPr/>
          </p:nvSpPr>
          <p:spPr>
            <a:xfrm>
              <a:off x="11909076" y="3663399"/>
              <a:ext cx="106240" cy="88201"/>
            </a:xfrm>
            <a:custGeom>
              <a:rect b="b" l="l" r="r" t="t"/>
              <a:pathLst>
                <a:path extrusionOk="0" h="2215" w="2668">
                  <a:moveTo>
                    <a:pt x="2453" y="0"/>
                  </a:moveTo>
                  <a:cubicBezTo>
                    <a:pt x="2203" y="60"/>
                    <a:pt x="1762" y="155"/>
                    <a:pt x="1084" y="631"/>
                  </a:cubicBezTo>
                  <a:cubicBezTo>
                    <a:pt x="417" y="1167"/>
                    <a:pt x="0" y="1870"/>
                    <a:pt x="0" y="1870"/>
                  </a:cubicBezTo>
                  <a:cubicBezTo>
                    <a:pt x="0" y="1870"/>
                    <a:pt x="36" y="1905"/>
                    <a:pt x="191" y="2215"/>
                  </a:cubicBezTo>
                  <a:cubicBezTo>
                    <a:pt x="274" y="2108"/>
                    <a:pt x="905" y="1370"/>
                    <a:pt x="1358" y="965"/>
                  </a:cubicBezTo>
                  <a:cubicBezTo>
                    <a:pt x="2072" y="441"/>
                    <a:pt x="2560" y="370"/>
                    <a:pt x="2667" y="358"/>
                  </a:cubicBezTo>
                  <a:cubicBezTo>
                    <a:pt x="2667" y="358"/>
                    <a:pt x="2572" y="155"/>
                    <a:pt x="2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9"/>
            <p:cNvSpPr/>
            <p:nvPr/>
          </p:nvSpPr>
          <p:spPr>
            <a:xfrm>
              <a:off x="12043708" y="3796159"/>
              <a:ext cx="99590" cy="116673"/>
            </a:xfrm>
            <a:custGeom>
              <a:rect b="b" l="l" r="r" t="t"/>
              <a:pathLst>
                <a:path extrusionOk="0" h="2930" w="2501">
                  <a:moveTo>
                    <a:pt x="1751" y="0"/>
                  </a:moveTo>
                  <a:lnTo>
                    <a:pt x="1" y="2298"/>
                  </a:lnTo>
                  <a:lnTo>
                    <a:pt x="906" y="2929"/>
                  </a:lnTo>
                  <a:lnTo>
                    <a:pt x="2501" y="679"/>
                  </a:lnTo>
                  <a:lnTo>
                    <a:pt x="17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9"/>
            <p:cNvSpPr/>
            <p:nvPr/>
          </p:nvSpPr>
          <p:spPr>
            <a:xfrm>
              <a:off x="12054140" y="3803724"/>
              <a:ext cx="80158" cy="100546"/>
            </a:xfrm>
            <a:custGeom>
              <a:rect b="b" l="l" r="r" t="t"/>
              <a:pathLst>
                <a:path extrusionOk="0" h="2525" w="2013">
                  <a:moveTo>
                    <a:pt x="1715" y="1"/>
                  </a:moveTo>
                  <a:lnTo>
                    <a:pt x="1" y="2310"/>
                  </a:lnTo>
                  <a:lnTo>
                    <a:pt x="358" y="2525"/>
                  </a:lnTo>
                  <a:lnTo>
                    <a:pt x="2013" y="263"/>
                  </a:lnTo>
                  <a:lnTo>
                    <a:pt x="1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9"/>
            <p:cNvSpPr/>
            <p:nvPr/>
          </p:nvSpPr>
          <p:spPr>
            <a:xfrm>
              <a:off x="12374174" y="3874086"/>
              <a:ext cx="444750" cy="228049"/>
            </a:xfrm>
            <a:custGeom>
              <a:rect b="b" l="l" r="r" t="t"/>
              <a:pathLst>
                <a:path extrusionOk="0" h="5727" w="11169">
                  <a:moveTo>
                    <a:pt x="6374" y="0"/>
                  </a:moveTo>
                  <a:cubicBezTo>
                    <a:pt x="6113" y="0"/>
                    <a:pt x="5888" y="179"/>
                    <a:pt x="5834" y="424"/>
                  </a:cubicBezTo>
                  <a:cubicBezTo>
                    <a:pt x="5559" y="233"/>
                    <a:pt x="5370" y="78"/>
                    <a:pt x="5160" y="78"/>
                  </a:cubicBezTo>
                  <a:cubicBezTo>
                    <a:pt x="4979" y="78"/>
                    <a:pt x="4782" y="193"/>
                    <a:pt x="4501" y="496"/>
                  </a:cubicBezTo>
                  <a:cubicBezTo>
                    <a:pt x="4449" y="412"/>
                    <a:pt x="4378" y="375"/>
                    <a:pt x="4305" y="375"/>
                  </a:cubicBezTo>
                  <a:cubicBezTo>
                    <a:pt x="4295" y="375"/>
                    <a:pt x="4285" y="375"/>
                    <a:pt x="4275" y="377"/>
                  </a:cubicBezTo>
                  <a:cubicBezTo>
                    <a:pt x="4168" y="282"/>
                    <a:pt x="4048" y="210"/>
                    <a:pt x="3906" y="198"/>
                  </a:cubicBezTo>
                  <a:cubicBezTo>
                    <a:pt x="3873" y="194"/>
                    <a:pt x="3841" y="192"/>
                    <a:pt x="3810" y="192"/>
                  </a:cubicBezTo>
                  <a:cubicBezTo>
                    <a:pt x="3572" y="192"/>
                    <a:pt x="3354" y="308"/>
                    <a:pt x="3239" y="508"/>
                  </a:cubicBezTo>
                  <a:cubicBezTo>
                    <a:pt x="3155" y="448"/>
                    <a:pt x="3072" y="401"/>
                    <a:pt x="2965" y="389"/>
                  </a:cubicBezTo>
                  <a:cubicBezTo>
                    <a:pt x="2945" y="387"/>
                    <a:pt x="2924" y="386"/>
                    <a:pt x="2904" y="386"/>
                  </a:cubicBezTo>
                  <a:cubicBezTo>
                    <a:pt x="2805" y="386"/>
                    <a:pt x="2708" y="409"/>
                    <a:pt x="2620" y="448"/>
                  </a:cubicBezTo>
                  <a:cubicBezTo>
                    <a:pt x="2612" y="448"/>
                    <a:pt x="2605" y="448"/>
                    <a:pt x="2597" y="448"/>
                  </a:cubicBezTo>
                  <a:cubicBezTo>
                    <a:pt x="2289" y="448"/>
                    <a:pt x="1874" y="676"/>
                    <a:pt x="1572" y="734"/>
                  </a:cubicBezTo>
                  <a:cubicBezTo>
                    <a:pt x="1490" y="677"/>
                    <a:pt x="1390" y="656"/>
                    <a:pt x="1275" y="656"/>
                  </a:cubicBezTo>
                  <a:cubicBezTo>
                    <a:pt x="1005" y="656"/>
                    <a:pt x="648" y="769"/>
                    <a:pt x="215" y="794"/>
                  </a:cubicBezTo>
                  <a:lnTo>
                    <a:pt x="0" y="1591"/>
                  </a:lnTo>
                  <a:cubicBezTo>
                    <a:pt x="0" y="1591"/>
                    <a:pt x="524" y="2091"/>
                    <a:pt x="750" y="2115"/>
                  </a:cubicBezTo>
                  <a:cubicBezTo>
                    <a:pt x="977" y="2151"/>
                    <a:pt x="1012" y="2389"/>
                    <a:pt x="1250" y="2806"/>
                  </a:cubicBezTo>
                  <a:cubicBezTo>
                    <a:pt x="1393" y="3020"/>
                    <a:pt x="1548" y="3115"/>
                    <a:pt x="1751" y="3187"/>
                  </a:cubicBezTo>
                  <a:cubicBezTo>
                    <a:pt x="1822" y="3353"/>
                    <a:pt x="1989" y="3484"/>
                    <a:pt x="2179" y="3520"/>
                  </a:cubicBezTo>
                  <a:cubicBezTo>
                    <a:pt x="2207" y="3523"/>
                    <a:pt x="2235" y="3524"/>
                    <a:pt x="2261" y="3524"/>
                  </a:cubicBezTo>
                  <a:cubicBezTo>
                    <a:pt x="2347" y="3524"/>
                    <a:pt x="2425" y="3509"/>
                    <a:pt x="2489" y="3472"/>
                  </a:cubicBezTo>
                  <a:lnTo>
                    <a:pt x="2489" y="3472"/>
                  </a:lnTo>
                  <a:cubicBezTo>
                    <a:pt x="2489" y="3484"/>
                    <a:pt x="2489" y="3496"/>
                    <a:pt x="2477" y="3496"/>
                  </a:cubicBezTo>
                  <a:cubicBezTo>
                    <a:pt x="2429" y="3818"/>
                    <a:pt x="2644" y="4115"/>
                    <a:pt x="2953" y="4151"/>
                  </a:cubicBezTo>
                  <a:cubicBezTo>
                    <a:pt x="3036" y="4187"/>
                    <a:pt x="3155" y="4234"/>
                    <a:pt x="3310" y="4258"/>
                  </a:cubicBezTo>
                  <a:cubicBezTo>
                    <a:pt x="3727" y="4365"/>
                    <a:pt x="3787" y="4473"/>
                    <a:pt x="3917" y="4568"/>
                  </a:cubicBezTo>
                  <a:cubicBezTo>
                    <a:pt x="3989" y="4746"/>
                    <a:pt x="4156" y="4889"/>
                    <a:pt x="4370" y="4913"/>
                  </a:cubicBezTo>
                  <a:cubicBezTo>
                    <a:pt x="4397" y="4916"/>
                    <a:pt x="4423" y="4917"/>
                    <a:pt x="4450" y="4917"/>
                  </a:cubicBezTo>
                  <a:cubicBezTo>
                    <a:pt x="4541" y="4917"/>
                    <a:pt x="4629" y="4900"/>
                    <a:pt x="4703" y="4854"/>
                  </a:cubicBezTo>
                  <a:cubicBezTo>
                    <a:pt x="4727" y="4854"/>
                    <a:pt x="4739" y="4854"/>
                    <a:pt x="4751" y="4865"/>
                  </a:cubicBezTo>
                  <a:cubicBezTo>
                    <a:pt x="4810" y="5092"/>
                    <a:pt x="4989" y="5270"/>
                    <a:pt x="5227" y="5306"/>
                  </a:cubicBezTo>
                  <a:cubicBezTo>
                    <a:pt x="5247" y="5308"/>
                    <a:pt x="5268" y="5309"/>
                    <a:pt x="5288" y="5309"/>
                  </a:cubicBezTo>
                  <a:cubicBezTo>
                    <a:pt x="5505" y="5309"/>
                    <a:pt x="5713" y="5194"/>
                    <a:pt x="5811" y="5020"/>
                  </a:cubicBezTo>
                  <a:cubicBezTo>
                    <a:pt x="5822" y="5020"/>
                    <a:pt x="5834" y="5032"/>
                    <a:pt x="5858" y="5032"/>
                  </a:cubicBezTo>
                  <a:cubicBezTo>
                    <a:pt x="5811" y="5365"/>
                    <a:pt x="6037" y="5663"/>
                    <a:pt x="6346" y="5699"/>
                  </a:cubicBezTo>
                  <a:cubicBezTo>
                    <a:pt x="6375" y="5703"/>
                    <a:pt x="6403" y="5705"/>
                    <a:pt x="6431" y="5705"/>
                  </a:cubicBezTo>
                  <a:cubicBezTo>
                    <a:pt x="6637" y="5705"/>
                    <a:pt x="6825" y="5593"/>
                    <a:pt x="6930" y="5425"/>
                  </a:cubicBezTo>
                  <a:lnTo>
                    <a:pt x="7180" y="5425"/>
                  </a:lnTo>
                  <a:cubicBezTo>
                    <a:pt x="7263" y="5580"/>
                    <a:pt x="7418" y="5699"/>
                    <a:pt x="7608" y="5723"/>
                  </a:cubicBezTo>
                  <a:cubicBezTo>
                    <a:pt x="7633" y="5725"/>
                    <a:pt x="7656" y="5727"/>
                    <a:pt x="7680" y="5727"/>
                  </a:cubicBezTo>
                  <a:cubicBezTo>
                    <a:pt x="7867" y="5727"/>
                    <a:pt x="8039" y="5644"/>
                    <a:pt x="8144" y="5496"/>
                  </a:cubicBezTo>
                  <a:cubicBezTo>
                    <a:pt x="8335" y="5520"/>
                    <a:pt x="8513" y="5544"/>
                    <a:pt x="8680" y="5568"/>
                  </a:cubicBezTo>
                  <a:cubicBezTo>
                    <a:pt x="8707" y="5572"/>
                    <a:pt x="8733" y="5574"/>
                    <a:pt x="8758" y="5574"/>
                  </a:cubicBezTo>
                  <a:cubicBezTo>
                    <a:pt x="9082" y="5574"/>
                    <a:pt x="9297" y="5234"/>
                    <a:pt x="9573" y="4925"/>
                  </a:cubicBezTo>
                  <a:cubicBezTo>
                    <a:pt x="9621" y="4961"/>
                    <a:pt x="9680" y="4973"/>
                    <a:pt x="9740" y="4973"/>
                  </a:cubicBezTo>
                  <a:cubicBezTo>
                    <a:pt x="9768" y="4977"/>
                    <a:pt x="9797" y="4979"/>
                    <a:pt x="9825" y="4979"/>
                  </a:cubicBezTo>
                  <a:cubicBezTo>
                    <a:pt x="10112" y="4979"/>
                    <a:pt x="10362" y="4765"/>
                    <a:pt x="10394" y="4473"/>
                  </a:cubicBezTo>
                  <a:lnTo>
                    <a:pt x="10394" y="4413"/>
                  </a:lnTo>
                  <a:cubicBezTo>
                    <a:pt x="10454" y="4353"/>
                    <a:pt x="10502" y="4270"/>
                    <a:pt x="10537" y="4199"/>
                  </a:cubicBezTo>
                  <a:cubicBezTo>
                    <a:pt x="10823" y="4199"/>
                    <a:pt x="10918" y="3842"/>
                    <a:pt x="10942" y="3580"/>
                  </a:cubicBezTo>
                  <a:cubicBezTo>
                    <a:pt x="10978" y="3318"/>
                    <a:pt x="10978" y="3246"/>
                    <a:pt x="10764" y="3127"/>
                  </a:cubicBezTo>
                  <a:cubicBezTo>
                    <a:pt x="10764" y="3091"/>
                    <a:pt x="10752" y="3056"/>
                    <a:pt x="10752" y="3020"/>
                  </a:cubicBezTo>
                  <a:cubicBezTo>
                    <a:pt x="10883" y="2794"/>
                    <a:pt x="11168" y="2591"/>
                    <a:pt x="11037" y="2294"/>
                  </a:cubicBezTo>
                  <a:lnTo>
                    <a:pt x="11073" y="2163"/>
                  </a:lnTo>
                  <a:cubicBezTo>
                    <a:pt x="11109" y="1972"/>
                    <a:pt x="11002" y="1770"/>
                    <a:pt x="10823" y="1686"/>
                  </a:cubicBezTo>
                  <a:cubicBezTo>
                    <a:pt x="10859" y="1639"/>
                    <a:pt x="10871" y="1579"/>
                    <a:pt x="10871" y="1520"/>
                  </a:cubicBezTo>
                  <a:cubicBezTo>
                    <a:pt x="10906" y="1210"/>
                    <a:pt x="10347" y="829"/>
                    <a:pt x="10037" y="805"/>
                  </a:cubicBezTo>
                  <a:cubicBezTo>
                    <a:pt x="10013" y="802"/>
                    <a:pt x="9990" y="801"/>
                    <a:pt x="9966" y="801"/>
                  </a:cubicBezTo>
                  <a:cubicBezTo>
                    <a:pt x="9895" y="801"/>
                    <a:pt x="9826" y="814"/>
                    <a:pt x="9763" y="841"/>
                  </a:cubicBezTo>
                  <a:cubicBezTo>
                    <a:pt x="9752" y="817"/>
                    <a:pt x="9740" y="794"/>
                    <a:pt x="9740" y="782"/>
                  </a:cubicBezTo>
                  <a:cubicBezTo>
                    <a:pt x="9804" y="488"/>
                    <a:pt x="9656" y="406"/>
                    <a:pt x="9432" y="406"/>
                  </a:cubicBezTo>
                  <a:cubicBezTo>
                    <a:pt x="9365" y="406"/>
                    <a:pt x="9292" y="414"/>
                    <a:pt x="9216" y="424"/>
                  </a:cubicBezTo>
                  <a:cubicBezTo>
                    <a:pt x="9144" y="365"/>
                    <a:pt x="9049" y="317"/>
                    <a:pt x="8966" y="305"/>
                  </a:cubicBezTo>
                  <a:cubicBezTo>
                    <a:pt x="8940" y="301"/>
                    <a:pt x="8914" y="299"/>
                    <a:pt x="8889" y="299"/>
                  </a:cubicBezTo>
                  <a:cubicBezTo>
                    <a:pt x="8707" y="299"/>
                    <a:pt x="8551" y="409"/>
                    <a:pt x="8478" y="555"/>
                  </a:cubicBezTo>
                  <a:cubicBezTo>
                    <a:pt x="8468" y="556"/>
                    <a:pt x="8459" y="556"/>
                    <a:pt x="8450" y="556"/>
                  </a:cubicBezTo>
                  <a:cubicBezTo>
                    <a:pt x="8048" y="556"/>
                    <a:pt x="8159" y="140"/>
                    <a:pt x="7921" y="140"/>
                  </a:cubicBezTo>
                  <a:cubicBezTo>
                    <a:pt x="7864" y="140"/>
                    <a:pt x="7788" y="163"/>
                    <a:pt x="7680" y="222"/>
                  </a:cubicBezTo>
                  <a:cubicBezTo>
                    <a:pt x="7582" y="104"/>
                    <a:pt x="7465" y="51"/>
                    <a:pt x="7301" y="51"/>
                  </a:cubicBezTo>
                  <a:cubicBezTo>
                    <a:pt x="7167" y="51"/>
                    <a:pt x="7001" y="86"/>
                    <a:pt x="6787" y="151"/>
                  </a:cubicBezTo>
                  <a:cubicBezTo>
                    <a:pt x="6704" y="79"/>
                    <a:pt x="6596" y="20"/>
                    <a:pt x="6465" y="8"/>
                  </a:cubicBezTo>
                  <a:cubicBezTo>
                    <a:pt x="6435" y="3"/>
                    <a:pt x="6404" y="0"/>
                    <a:pt x="6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9"/>
            <p:cNvSpPr/>
            <p:nvPr/>
          </p:nvSpPr>
          <p:spPr>
            <a:xfrm>
              <a:off x="12374174" y="3888860"/>
              <a:ext cx="427667" cy="189583"/>
            </a:xfrm>
            <a:custGeom>
              <a:rect b="b" l="l" r="r" t="t"/>
              <a:pathLst>
                <a:path extrusionOk="0" h="4761" w="10740">
                  <a:moveTo>
                    <a:pt x="6274" y="1"/>
                  </a:moveTo>
                  <a:cubicBezTo>
                    <a:pt x="6052" y="1"/>
                    <a:pt x="5852" y="147"/>
                    <a:pt x="5799" y="351"/>
                  </a:cubicBezTo>
                  <a:cubicBezTo>
                    <a:pt x="5548" y="190"/>
                    <a:pt x="5380" y="57"/>
                    <a:pt x="5195" y="57"/>
                  </a:cubicBezTo>
                  <a:cubicBezTo>
                    <a:pt x="5037" y="57"/>
                    <a:pt x="4866" y="153"/>
                    <a:pt x="4620" y="411"/>
                  </a:cubicBezTo>
                  <a:cubicBezTo>
                    <a:pt x="4598" y="372"/>
                    <a:pt x="4493" y="361"/>
                    <a:pt x="4377" y="361"/>
                  </a:cubicBezTo>
                  <a:cubicBezTo>
                    <a:pt x="4245" y="361"/>
                    <a:pt x="4099" y="375"/>
                    <a:pt x="4048" y="375"/>
                  </a:cubicBezTo>
                  <a:cubicBezTo>
                    <a:pt x="3965" y="303"/>
                    <a:pt x="3787" y="184"/>
                    <a:pt x="3644" y="172"/>
                  </a:cubicBezTo>
                  <a:cubicBezTo>
                    <a:pt x="3614" y="168"/>
                    <a:pt x="3587" y="166"/>
                    <a:pt x="3562" y="166"/>
                  </a:cubicBezTo>
                  <a:cubicBezTo>
                    <a:pt x="3390" y="166"/>
                    <a:pt x="3295" y="267"/>
                    <a:pt x="3191" y="423"/>
                  </a:cubicBezTo>
                  <a:cubicBezTo>
                    <a:pt x="3134" y="384"/>
                    <a:pt x="3091" y="284"/>
                    <a:pt x="2903" y="284"/>
                  </a:cubicBezTo>
                  <a:cubicBezTo>
                    <a:pt x="2857" y="284"/>
                    <a:pt x="2803" y="290"/>
                    <a:pt x="2739" y="303"/>
                  </a:cubicBezTo>
                  <a:cubicBezTo>
                    <a:pt x="2644" y="315"/>
                    <a:pt x="2322" y="542"/>
                    <a:pt x="2239" y="589"/>
                  </a:cubicBezTo>
                  <a:cubicBezTo>
                    <a:pt x="2113" y="485"/>
                    <a:pt x="2023" y="449"/>
                    <a:pt x="1946" y="449"/>
                  </a:cubicBezTo>
                  <a:cubicBezTo>
                    <a:pt x="1805" y="449"/>
                    <a:pt x="1710" y="570"/>
                    <a:pt x="1524" y="601"/>
                  </a:cubicBezTo>
                  <a:cubicBezTo>
                    <a:pt x="1423" y="530"/>
                    <a:pt x="1255" y="509"/>
                    <a:pt x="1055" y="509"/>
                  </a:cubicBezTo>
                  <a:cubicBezTo>
                    <a:pt x="786" y="509"/>
                    <a:pt x="457" y="547"/>
                    <a:pt x="143" y="553"/>
                  </a:cubicBezTo>
                  <a:lnTo>
                    <a:pt x="0" y="1042"/>
                  </a:lnTo>
                  <a:cubicBezTo>
                    <a:pt x="0" y="1042"/>
                    <a:pt x="1155" y="1696"/>
                    <a:pt x="1346" y="1732"/>
                  </a:cubicBezTo>
                  <a:cubicBezTo>
                    <a:pt x="1536" y="1756"/>
                    <a:pt x="1310" y="1863"/>
                    <a:pt x="1524" y="2220"/>
                  </a:cubicBezTo>
                  <a:cubicBezTo>
                    <a:pt x="1577" y="2300"/>
                    <a:pt x="1663" y="2318"/>
                    <a:pt x="1757" y="2318"/>
                  </a:cubicBezTo>
                  <a:cubicBezTo>
                    <a:pt x="1838" y="2318"/>
                    <a:pt x="1926" y="2304"/>
                    <a:pt x="2005" y="2304"/>
                  </a:cubicBezTo>
                  <a:cubicBezTo>
                    <a:pt x="2042" y="2304"/>
                    <a:pt x="2076" y="2307"/>
                    <a:pt x="2108" y="2316"/>
                  </a:cubicBezTo>
                  <a:cubicBezTo>
                    <a:pt x="2179" y="2447"/>
                    <a:pt x="2263" y="2637"/>
                    <a:pt x="2358" y="2792"/>
                  </a:cubicBezTo>
                  <a:cubicBezTo>
                    <a:pt x="2422" y="2891"/>
                    <a:pt x="2528" y="2921"/>
                    <a:pt x="2630" y="2921"/>
                  </a:cubicBezTo>
                  <a:cubicBezTo>
                    <a:pt x="2737" y="2921"/>
                    <a:pt x="2839" y="2888"/>
                    <a:pt x="2882" y="2863"/>
                  </a:cubicBezTo>
                  <a:lnTo>
                    <a:pt x="2882" y="2887"/>
                  </a:lnTo>
                  <a:cubicBezTo>
                    <a:pt x="2834" y="3161"/>
                    <a:pt x="3025" y="3399"/>
                    <a:pt x="3310" y="3423"/>
                  </a:cubicBezTo>
                  <a:cubicBezTo>
                    <a:pt x="3382" y="3459"/>
                    <a:pt x="3489" y="3482"/>
                    <a:pt x="3620" y="3518"/>
                  </a:cubicBezTo>
                  <a:cubicBezTo>
                    <a:pt x="3989" y="3601"/>
                    <a:pt x="4037" y="3697"/>
                    <a:pt x="4156" y="3780"/>
                  </a:cubicBezTo>
                  <a:cubicBezTo>
                    <a:pt x="4227" y="3935"/>
                    <a:pt x="4370" y="4054"/>
                    <a:pt x="4537" y="4066"/>
                  </a:cubicBezTo>
                  <a:cubicBezTo>
                    <a:pt x="4562" y="4069"/>
                    <a:pt x="4587" y="4070"/>
                    <a:pt x="4612" y="4070"/>
                  </a:cubicBezTo>
                  <a:cubicBezTo>
                    <a:pt x="4693" y="4070"/>
                    <a:pt x="4771" y="4055"/>
                    <a:pt x="4834" y="4018"/>
                  </a:cubicBezTo>
                  <a:cubicBezTo>
                    <a:pt x="4858" y="4018"/>
                    <a:pt x="4870" y="4018"/>
                    <a:pt x="4870" y="4042"/>
                  </a:cubicBezTo>
                  <a:cubicBezTo>
                    <a:pt x="4918" y="4221"/>
                    <a:pt x="5084" y="4363"/>
                    <a:pt x="5287" y="4399"/>
                  </a:cubicBezTo>
                  <a:cubicBezTo>
                    <a:pt x="5307" y="4401"/>
                    <a:pt x="5327" y="4403"/>
                    <a:pt x="5347" y="4403"/>
                  </a:cubicBezTo>
                  <a:cubicBezTo>
                    <a:pt x="5538" y="4403"/>
                    <a:pt x="5712" y="4301"/>
                    <a:pt x="5799" y="4161"/>
                  </a:cubicBezTo>
                  <a:cubicBezTo>
                    <a:pt x="5811" y="4161"/>
                    <a:pt x="5822" y="4173"/>
                    <a:pt x="5834" y="4173"/>
                  </a:cubicBezTo>
                  <a:cubicBezTo>
                    <a:pt x="5799" y="4435"/>
                    <a:pt x="6001" y="4673"/>
                    <a:pt x="6287" y="4721"/>
                  </a:cubicBezTo>
                  <a:cubicBezTo>
                    <a:pt x="6315" y="4726"/>
                    <a:pt x="6344" y="4728"/>
                    <a:pt x="6372" y="4728"/>
                  </a:cubicBezTo>
                  <a:cubicBezTo>
                    <a:pt x="6544" y="4728"/>
                    <a:pt x="6705" y="4638"/>
                    <a:pt x="6787" y="4494"/>
                  </a:cubicBezTo>
                  <a:lnTo>
                    <a:pt x="7013" y="4494"/>
                  </a:lnTo>
                  <a:cubicBezTo>
                    <a:pt x="7085" y="4637"/>
                    <a:pt x="7227" y="4721"/>
                    <a:pt x="7406" y="4756"/>
                  </a:cubicBezTo>
                  <a:cubicBezTo>
                    <a:pt x="7430" y="4759"/>
                    <a:pt x="7454" y="4761"/>
                    <a:pt x="7478" y="4761"/>
                  </a:cubicBezTo>
                  <a:cubicBezTo>
                    <a:pt x="7638" y="4761"/>
                    <a:pt x="7778" y="4692"/>
                    <a:pt x="7882" y="4578"/>
                  </a:cubicBezTo>
                  <a:cubicBezTo>
                    <a:pt x="8037" y="4602"/>
                    <a:pt x="8204" y="4614"/>
                    <a:pt x="8335" y="4637"/>
                  </a:cubicBezTo>
                  <a:cubicBezTo>
                    <a:pt x="8353" y="4639"/>
                    <a:pt x="8371" y="4640"/>
                    <a:pt x="8389" y="4640"/>
                  </a:cubicBezTo>
                  <a:cubicBezTo>
                    <a:pt x="8689" y="4640"/>
                    <a:pt x="8872" y="4361"/>
                    <a:pt x="9109" y="4113"/>
                  </a:cubicBezTo>
                  <a:lnTo>
                    <a:pt x="9251" y="4161"/>
                  </a:lnTo>
                  <a:cubicBezTo>
                    <a:pt x="9274" y="4164"/>
                    <a:pt x="9296" y="4165"/>
                    <a:pt x="9318" y="4165"/>
                  </a:cubicBezTo>
                  <a:cubicBezTo>
                    <a:pt x="9566" y="4165"/>
                    <a:pt x="9789" y="3985"/>
                    <a:pt x="9811" y="3744"/>
                  </a:cubicBezTo>
                  <a:lnTo>
                    <a:pt x="9811" y="3685"/>
                  </a:lnTo>
                  <a:cubicBezTo>
                    <a:pt x="9859" y="3637"/>
                    <a:pt x="9894" y="3578"/>
                    <a:pt x="9942" y="3518"/>
                  </a:cubicBezTo>
                  <a:cubicBezTo>
                    <a:pt x="9959" y="3520"/>
                    <a:pt x="9976" y="3521"/>
                    <a:pt x="9992" y="3521"/>
                  </a:cubicBezTo>
                  <a:cubicBezTo>
                    <a:pt x="10220" y="3521"/>
                    <a:pt x="10409" y="3371"/>
                    <a:pt x="10442" y="3149"/>
                  </a:cubicBezTo>
                  <a:cubicBezTo>
                    <a:pt x="10466" y="2935"/>
                    <a:pt x="10347" y="2744"/>
                    <a:pt x="10156" y="2649"/>
                  </a:cubicBezTo>
                  <a:cubicBezTo>
                    <a:pt x="10156" y="2625"/>
                    <a:pt x="10144" y="2589"/>
                    <a:pt x="10144" y="2566"/>
                  </a:cubicBezTo>
                  <a:cubicBezTo>
                    <a:pt x="10264" y="2387"/>
                    <a:pt x="10740" y="2268"/>
                    <a:pt x="10621" y="2018"/>
                  </a:cubicBezTo>
                  <a:cubicBezTo>
                    <a:pt x="10633" y="1982"/>
                    <a:pt x="10645" y="1935"/>
                    <a:pt x="10645" y="1899"/>
                  </a:cubicBezTo>
                  <a:cubicBezTo>
                    <a:pt x="10656" y="1732"/>
                    <a:pt x="10621" y="1399"/>
                    <a:pt x="10466" y="1327"/>
                  </a:cubicBezTo>
                  <a:cubicBezTo>
                    <a:pt x="10478" y="1280"/>
                    <a:pt x="10347" y="1244"/>
                    <a:pt x="10347" y="1185"/>
                  </a:cubicBezTo>
                  <a:cubicBezTo>
                    <a:pt x="10383" y="923"/>
                    <a:pt x="10025" y="768"/>
                    <a:pt x="9752" y="732"/>
                  </a:cubicBezTo>
                  <a:cubicBezTo>
                    <a:pt x="9746" y="731"/>
                    <a:pt x="9741" y="731"/>
                    <a:pt x="9737" y="731"/>
                  </a:cubicBezTo>
                  <a:cubicBezTo>
                    <a:pt x="9677" y="731"/>
                    <a:pt x="9735" y="806"/>
                    <a:pt x="9668" y="839"/>
                  </a:cubicBezTo>
                  <a:cubicBezTo>
                    <a:pt x="9644" y="827"/>
                    <a:pt x="9251" y="684"/>
                    <a:pt x="9228" y="673"/>
                  </a:cubicBezTo>
                  <a:cubicBezTo>
                    <a:pt x="9296" y="427"/>
                    <a:pt x="9147" y="368"/>
                    <a:pt x="8926" y="368"/>
                  </a:cubicBezTo>
                  <a:cubicBezTo>
                    <a:pt x="8878" y="368"/>
                    <a:pt x="8828" y="371"/>
                    <a:pt x="8775" y="375"/>
                  </a:cubicBezTo>
                  <a:cubicBezTo>
                    <a:pt x="8716" y="327"/>
                    <a:pt x="8632" y="292"/>
                    <a:pt x="8549" y="292"/>
                  </a:cubicBezTo>
                  <a:cubicBezTo>
                    <a:pt x="8523" y="286"/>
                    <a:pt x="8498" y="284"/>
                    <a:pt x="8473" y="284"/>
                  </a:cubicBezTo>
                  <a:cubicBezTo>
                    <a:pt x="8322" y="284"/>
                    <a:pt x="8182" y="371"/>
                    <a:pt x="8120" y="494"/>
                  </a:cubicBezTo>
                  <a:cubicBezTo>
                    <a:pt x="8106" y="495"/>
                    <a:pt x="8093" y="496"/>
                    <a:pt x="8080" y="496"/>
                  </a:cubicBezTo>
                  <a:cubicBezTo>
                    <a:pt x="7747" y="496"/>
                    <a:pt x="7839" y="145"/>
                    <a:pt x="7623" y="145"/>
                  </a:cubicBezTo>
                  <a:cubicBezTo>
                    <a:pt x="7574" y="145"/>
                    <a:pt x="7508" y="163"/>
                    <a:pt x="7418" y="208"/>
                  </a:cubicBezTo>
                  <a:cubicBezTo>
                    <a:pt x="7331" y="102"/>
                    <a:pt x="7226" y="55"/>
                    <a:pt x="7078" y="55"/>
                  </a:cubicBezTo>
                  <a:cubicBezTo>
                    <a:pt x="6961" y="55"/>
                    <a:pt x="6816" y="84"/>
                    <a:pt x="6632" y="137"/>
                  </a:cubicBezTo>
                  <a:cubicBezTo>
                    <a:pt x="6549" y="65"/>
                    <a:pt x="6465" y="18"/>
                    <a:pt x="6346" y="6"/>
                  </a:cubicBezTo>
                  <a:cubicBezTo>
                    <a:pt x="6322" y="2"/>
                    <a:pt x="6298" y="1"/>
                    <a:pt x="6274" y="1"/>
                  </a:cubicBezTo>
                  <a:close/>
                </a:path>
              </a:pathLst>
            </a:custGeom>
            <a:solidFill>
              <a:srgbClr val="BED9ED">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9"/>
            <p:cNvSpPr/>
            <p:nvPr/>
          </p:nvSpPr>
          <p:spPr>
            <a:xfrm>
              <a:off x="12496580" y="3920716"/>
              <a:ext cx="257396" cy="131565"/>
            </a:xfrm>
            <a:custGeom>
              <a:rect b="b" l="l" r="r" t="t"/>
              <a:pathLst>
                <a:path extrusionOk="0" h="3304" w="6464">
                  <a:moveTo>
                    <a:pt x="3595" y="0"/>
                  </a:moveTo>
                  <a:cubicBezTo>
                    <a:pt x="3435" y="0"/>
                    <a:pt x="3293" y="111"/>
                    <a:pt x="3260" y="242"/>
                  </a:cubicBezTo>
                  <a:cubicBezTo>
                    <a:pt x="3080" y="132"/>
                    <a:pt x="2963" y="44"/>
                    <a:pt x="2834" y="44"/>
                  </a:cubicBezTo>
                  <a:cubicBezTo>
                    <a:pt x="2725" y="44"/>
                    <a:pt x="2609" y="108"/>
                    <a:pt x="2439" y="277"/>
                  </a:cubicBezTo>
                  <a:cubicBezTo>
                    <a:pt x="2419" y="244"/>
                    <a:pt x="2315" y="237"/>
                    <a:pt x="2216" y="237"/>
                  </a:cubicBezTo>
                  <a:cubicBezTo>
                    <a:pt x="2136" y="237"/>
                    <a:pt x="2061" y="242"/>
                    <a:pt x="2034" y="242"/>
                  </a:cubicBezTo>
                  <a:cubicBezTo>
                    <a:pt x="1975" y="182"/>
                    <a:pt x="1844" y="111"/>
                    <a:pt x="1748" y="99"/>
                  </a:cubicBezTo>
                  <a:cubicBezTo>
                    <a:pt x="1724" y="93"/>
                    <a:pt x="1701" y="90"/>
                    <a:pt x="1680" y="90"/>
                  </a:cubicBezTo>
                  <a:cubicBezTo>
                    <a:pt x="1567" y="90"/>
                    <a:pt x="1497" y="167"/>
                    <a:pt x="1427" y="277"/>
                  </a:cubicBezTo>
                  <a:cubicBezTo>
                    <a:pt x="1387" y="247"/>
                    <a:pt x="1363" y="174"/>
                    <a:pt x="1213" y="174"/>
                  </a:cubicBezTo>
                  <a:cubicBezTo>
                    <a:pt x="1185" y="174"/>
                    <a:pt x="1154" y="177"/>
                    <a:pt x="1117" y="182"/>
                  </a:cubicBezTo>
                  <a:cubicBezTo>
                    <a:pt x="1034" y="206"/>
                    <a:pt x="832" y="349"/>
                    <a:pt x="760" y="396"/>
                  </a:cubicBezTo>
                  <a:cubicBezTo>
                    <a:pt x="735" y="376"/>
                    <a:pt x="707" y="366"/>
                    <a:pt x="678" y="366"/>
                  </a:cubicBezTo>
                  <a:cubicBezTo>
                    <a:pt x="405" y="366"/>
                    <a:pt x="0" y="1183"/>
                    <a:pt x="129" y="1194"/>
                  </a:cubicBezTo>
                  <a:cubicBezTo>
                    <a:pt x="260" y="1218"/>
                    <a:pt x="117" y="1301"/>
                    <a:pt x="260" y="1539"/>
                  </a:cubicBezTo>
                  <a:cubicBezTo>
                    <a:pt x="296" y="1596"/>
                    <a:pt x="354" y="1610"/>
                    <a:pt x="418" y="1610"/>
                  </a:cubicBezTo>
                  <a:cubicBezTo>
                    <a:pt x="485" y="1610"/>
                    <a:pt x="557" y="1595"/>
                    <a:pt x="618" y="1595"/>
                  </a:cubicBezTo>
                  <a:cubicBezTo>
                    <a:pt x="635" y="1595"/>
                    <a:pt x="650" y="1596"/>
                    <a:pt x="665" y="1599"/>
                  </a:cubicBezTo>
                  <a:cubicBezTo>
                    <a:pt x="713" y="1706"/>
                    <a:pt x="784" y="1825"/>
                    <a:pt x="843" y="1932"/>
                  </a:cubicBezTo>
                  <a:cubicBezTo>
                    <a:pt x="895" y="2001"/>
                    <a:pt x="969" y="2020"/>
                    <a:pt x="1038" y="2020"/>
                  </a:cubicBezTo>
                  <a:cubicBezTo>
                    <a:pt x="1112" y="2020"/>
                    <a:pt x="1182" y="1998"/>
                    <a:pt x="1213" y="1992"/>
                  </a:cubicBezTo>
                  <a:lnTo>
                    <a:pt x="1213" y="2004"/>
                  </a:lnTo>
                  <a:cubicBezTo>
                    <a:pt x="1189" y="2182"/>
                    <a:pt x="1320" y="2361"/>
                    <a:pt x="1510" y="2373"/>
                  </a:cubicBezTo>
                  <a:cubicBezTo>
                    <a:pt x="1570" y="2385"/>
                    <a:pt x="1629" y="2420"/>
                    <a:pt x="1736" y="2432"/>
                  </a:cubicBezTo>
                  <a:cubicBezTo>
                    <a:pt x="1986" y="2492"/>
                    <a:pt x="2034" y="2551"/>
                    <a:pt x="2106" y="2611"/>
                  </a:cubicBezTo>
                  <a:cubicBezTo>
                    <a:pt x="2153" y="2718"/>
                    <a:pt x="2260" y="2790"/>
                    <a:pt x="2391" y="2825"/>
                  </a:cubicBezTo>
                  <a:cubicBezTo>
                    <a:pt x="2409" y="2828"/>
                    <a:pt x="2428" y="2830"/>
                    <a:pt x="2447" y="2830"/>
                  </a:cubicBezTo>
                  <a:cubicBezTo>
                    <a:pt x="2503" y="2830"/>
                    <a:pt x="2561" y="2816"/>
                    <a:pt x="2606" y="2790"/>
                  </a:cubicBezTo>
                  <a:lnTo>
                    <a:pt x="2629" y="2790"/>
                  </a:lnTo>
                  <a:cubicBezTo>
                    <a:pt x="2665" y="2921"/>
                    <a:pt x="2784" y="3016"/>
                    <a:pt x="2927" y="3040"/>
                  </a:cubicBezTo>
                  <a:cubicBezTo>
                    <a:pt x="2950" y="3043"/>
                    <a:pt x="2972" y="3045"/>
                    <a:pt x="2993" y="3045"/>
                  </a:cubicBezTo>
                  <a:cubicBezTo>
                    <a:pt x="3119" y="3045"/>
                    <a:pt x="3223" y="2987"/>
                    <a:pt x="3284" y="2885"/>
                  </a:cubicBezTo>
                  <a:cubicBezTo>
                    <a:pt x="3296" y="2885"/>
                    <a:pt x="3296" y="2885"/>
                    <a:pt x="3320" y="2897"/>
                  </a:cubicBezTo>
                  <a:cubicBezTo>
                    <a:pt x="3284" y="3075"/>
                    <a:pt x="3415" y="3254"/>
                    <a:pt x="3630" y="3278"/>
                  </a:cubicBezTo>
                  <a:cubicBezTo>
                    <a:pt x="3650" y="3281"/>
                    <a:pt x="3671" y="3283"/>
                    <a:pt x="3692" y="3283"/>
                  </a:cubicBezTo>
                  <a:cubicBezTo>
                    <a:pt x="3813" y="3283"/>
                    <a:pt x="3926" y="3225"/>
                    <a:pt x="3987" y="3123"/>
                  </a:cubicBezTo>
                  <a:lnTo>
                    <a:pt x="4153" y="3123"/>
                  </a:lnTo>
                  <a:cubicBezTo>
                    <a:pt x="4213" y="3206"/>
                    <a:pt x="4296" y="3278"/>
                    <a:pt x="4415" y="3302"/>
                  </a:cubicBezTo>
                  <a:cubicBezTo>
                    <a:pt x="4429" y="3303"/>
                    <a:pt x="4442" y="3303"/>
                    <a:pt x="4455" y="3303"/>
                  </a:cubicBezTo>
                  <a:cubicBezTo>
                    <a:pt x="4570" y="3303"/>
                    <a:pt x="4674" y="3257"/>
                    <a:pt x="4749" y="3182"/>
                  </a:cubicBezTo>
                  <a:cubicBezTo>
                    <a:pt x="4868" y="3194"/>
                    <a:pt x="4963" y="3206"/>
                    <a:pt x="5070" y="3218"/>
                  </a:cubicBezTo>
                  <a:cubicBezTo>
                    <a:pt x="5087" y="3221"/>
                    <a:pt x="5103" y="3222"/>
                    <a:pt x="5119" y="3222"/>
                  </a:cubicBezTo>
                  <a:cubicBezTo>
                    <a:pt x="5316" y="3222"/>
                    <a:pt x="5441" y="3026"/>
                    <a:pt x="5606" y="2861"/>
                  </a:cubicBezTo>
                  <a:cubicBezTo>
                    <a:pt x="5642" y="2885"/>
                    <a:pt x="5666" y="2897"/>
                    <a:pt x="5701" y="2897"/>
                  </a:cubicBezTo>
                  <a:cubicBezTo>
                    <a:pt x="5716" y="2899"/>
                    <a:pt x="5731" y="2900"/>
                    <a:pt x="5746" y="2900"/>
                  </a:cubicBezTo>
                  <a:cubicBezTo>
                    <a:pt x="5919" y="2900"/>
                    <a:pt x="6072" y="2775"/>
                    <a:pt x="6094" y="2611"/>
                  </a:cubicBezTo>
                  <a:lnTo>
                    <a:pt x="6094" y="2563"/>
                  </a:lnTo>
                  <a:cubicBezTo>
                    <a:pt x="6130" y="2540"/>
                    <a:pt x="6154" y="2492"/>
                    <a:pt x="6189" y="2444"/>
                  </a:cubicBezTo>
                  <a:cubicBezTo>
                    <a:pt x="6200" y="2446"/>
                    <a:pt x="6210" y="2447"/>
                    <a:pt x="6220" y="2447"/>
                  </a:cubicBezTo>
                  <a:cubicBezTo>
                    <a:pt x="6330" y="2447"/>
                    <a:pt x="6440" y="2335"/>
                    <a:pt x="6451" y="2182"/>
                  </a:cubicBezTo>
                  <a:cubicBezTo>
                    <a:pt x="6463" y="2028"/>
                    <a:pt x="6392" y="1897"/>
                    <a:pt x="6261" y="1837"/>
                  </a:cubicBezTo>
                  <a:cubicBezTo>
                    <a:pt x="6261" y="1825"/>
                    <a:pt x="6261" y="1789"/>
                    <a:pt x="6249" y="1778"/>
                  </a:cubicBezTo>
                  <a:cubicBezTo>
                    <a:pt x="6332" y="1647"/>
                    <a:pt x="6439" y="1516"/>
                    <a:pt x="6356" y="1349"/>
                  </a:cubicBezTo>
                  <a:cubicBezTo>
                    <a:pt x="6368" y="1313"/>
                    <a:pt x="6380" y="1301"/>
                    <a:pt x="6380" y="1277"/>
                  </a:cubicBezTo>
                  <a:cubicBezTo>
                    <a:pt x="6392" y="1158"/>
                    <a:pt x="6308" y="1016"/>
                    <a:pt x="6201" y="956"/>
                  </a:cubicBezTo>
                  <a:cubicBezTo>
                    <a:pt x="6213" y="932"/>
                    <a:pt x="6118" y="896"/>
                    <a:pt x="6130" y="861"/>
                  </a:cubicBezTo>
                  <a:cubicBezTo>
                    <a:pt x="6154" y="682"/>
                    <a:pt x="6011" y="515"/>
                    <a:pt x="5820" y="480"/>
                  </a:cubicBezTo>
                  <a:cubicBezTo>
                    <a:pt x="5804" y="477"/>
                    <a:pt x="5788" y="475"/>
                    <a:pt x="5773" y="475"/>
                  </a:cubicBezTo>
                  <a:cubicBezTo>
                    <a:pt x="5730" y="475"/>
                    <a:pt x="5688" y="486"/>
                    <a:pt x="5654" y="504"/>
                  </a:cubicBezTo>
                  <a:cubicBezTo>
                    <a:pt x="5642" y="480"/>
                    <a:pt x="5642" y="480"/>
                    <a:pt x="5642" y="468"/>
                  </a:cubicBezTo>
                  <a:cubicBezTo>
                    <a:pt x="5688" y="310"/>
                    <a:pt x="5589" y="253"/>
                    <a:pt x="5447" y="253"/>
                  </a:cubicBezTo>
                  <a:cubicBezTo>
                    <a:pt x="5407" y="253"/>
                    <a:pt x="5364" y="258"/>
                    <a:pt x="5320" y="265"/>
                  </a:cubicBezTo>
                  <a:cubicBezTo>
                    <a:pt x="5285" y="230"/>
                    <a:pt x="5237" y="206"/>
                    <a:pt x="5177" y="182"/>
                  </a:cubicBezTo>
                  <a:cubicBezTo>
                    <a:pt x="5166" y="181"/>
                    <a:pt x="5155" y="181"/>
                    <a:pt x="5144" y="181"/>
                  </a:cubicBezTo>
                  <a:cubicBezTo>
                    <a:pt x="5027" y="181"/>
                    <a:pt x="4923" y="239"/>
                    <a:pt x="4880" y="337"/>
                  </a:cubicBezTo>
                  <a:cubicBezTo>
                    <a:pt x="4875" y="337"/>
                    <a:pt x="4870" y="337"/>
                    <a:pt x="4865" y="337"/>
                  </a:cubicBezTo>
                  <a:cubicBezTo>
                    <a:pt x="4613" y="337"/>
                    <a:pt x="4688" y="99"/>
                    <a:pt x="4542" y="99"/>
                  </a:cubicBezTo>
                  <a:cubicBezTo>
                    <a:pt x="4507" y="99"/>
                    <a:pt x="4460" y="112"/>
                    <a:pt x="4392" y="146"/>
                  </a:cubicBezTo>
                  <a:cubicBezTo>
                    <a:pt x="4333" y="68"/>
                    <a:pt x="4259" y="32"/>
                    <a:pt x="4155" y="32"/>
                  </a:cubicBezTo>
                  <a:cubicBezTo>
                    <a:pt x="4071" y="32"/>
                    <a:pt x="3966" y="56"/>
                    <a:pt x="3832" y="99"/>
                  </a:cubicBezTo>
                  <a:cubicBezTo>
                    <a:pt x="3796" y="51"/>
                    <a:pt x="3713" y="4"/>
                    <a:pt x="3641" y="4"/>
                  </a:cubicBezTo>
                  <a:cubicBezTo>
                    <a:pt x="3626" y="1"/>
                    <a:pt x="3611" y="0"/>
                    <a:pt x="3595" y="0"/>
                  </a:cubicBezTo>
                  <a:close/>
                </a:path>
              </a:pathLst>
            </a:custGeom>
            <a:solidFill>
              <a:srgbClr val="AE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9"/>
            <p:cNvSpPr/>
            <p:nvPr/>
          </p:nvSpPr>
          <p:spPr>
            <a:xfrm>
              <a:off x="12437726" y="3909685"/>
              <a:ext cx="256958" cy="131207"/>
            </a:xfrm>
            <a:custGeom>
              <a:rect b="b" l="l" r="r" t="t"/>
              <a:pathLst>
                <a:path extrusionOk="0" h="3295" w="6453">
                  <a:moveTo>
                    <a:pt x="3579" y="0"/>
                  </a:moveTo>
                  <a:cubicBezTo>
                    <a:pt x="3429" y="0"/>
                    <a:pt x="3304" y="109"/>
                    <a:pt x="3262" y="245"/>
                  </a:cubicBezTo>
                  <a:cubicBezTo>
                    <a:pt x="3081" y="128"/>
                    <a:pt x="2963" y="36"/>
                    <a:pt x="2833" y="36"/>
                  </a:cubicBezTo>
                  <a:cubicBezTo>
                    <a:pt x="2725" y="36"/>
                    <a:pt x="2609" y="100"/>
                    <a:pt x="2441" y="269"/>
                  </a:cubicBezTo>
                  <a:cubicBezTo>
                    <a:pt x="2430" y="242"/>
                    <a:pt x="2362" y="234"/>
                    <a:pt x="2284" y="234"/>
                  </a:cubicBezTo>
                  <a:cubicBezTo>
                    <a:pt x="2190" y="234"/>
                    <a:pt x="2081" y="245"/>
                    <a:pt x="2036" y="245"/>
                  </a:cubicBezTo>
                  <a:cubicBezTo>
                    <a:pt x="1976" y="185"/>
                    <a:pt x="1845" y="102"/>
                    <a:pt x="1762" y="90"/>
                  </a:cubicBezTo>
                  <a:cubicBezTo>
                    <a:pt x="1741" y="87"/>
                    <a:pt x="1721" y="85"/>
                    <a:pt x="1702" y="85"/>
                  </a:cubicBezTo>
                  <a:cubicBezTo>
                    <a:pt x="1577" y="85"/>
                    <a:pt x="1512" y="154"/>
                    <a:pt x="1429" y="269"/>
                  </a:cubicBezTo>
                  <a:cubicBezTo>
                    <a:pt x="1391" y="250"/>
                    <a:pt x="1368" y="179"/>
                    <a:pt x="1244" y="179"/>
                  </a:cubicBezTo>
                  <a:cubicBezTo>
                    <a:pt x="1210" y="179"/>
                    <a:pt x="1170" y="185"/>
                    <a:pt x="1119" y="197"/>
                  </a:cubicBezTo>
                  <a:cubicBezTo>
                    <a:pt x="1048" y="209"/>
                    <a:pt x="833" y="364"/>
                    <a:pt x="762" y="400"/>
                  </a:cubicBezTo>
                  <a:cubicBezTo>
                    <a:pt x="740" y="381"/>
                    <a:pt x="716" y="373"/>
                    <a:pt x="689" y="373"/>
                  </a:cubicBezTo>
                  <a:cubicBezTo>
                    <a:pt x="431" y="373"/>
                    <a:pt x="1" y="1198"/>
                    <a:pt x="131" y="1209"/>
                  </a:cubicBezTo>
                  <a:cubicBezTo>
                    <a:pt x="274" y="1221"/>
                    <a:pt x="119" y="1293"/>
                    <a:pt x="274" y="1554"/>
                  </a:cubicBezTo>
                  <a:cubicBezTo>
                    <a:pt x="303" y="1608"/>
                    <a:pt x="354" y="1622"/>
                    <a:pt x="412" y="1622"/>
                  </a:cubicBezTo>
                  <a:cubicBezTo>
                    <a:pt x="474" y="1622"/>
                    <a:pt x="544" y="1606"/>
                    <a:pt x="604" y="1606"/>
                  </a:cubicBezTo>
                  <a:cubicBezTo>
                    <a:pt x="627" y="1606"/>
                    <a:pt x="648" y="1608"/>
                    <a:pt x="667" y="1614"/>
                  </a:cubicBezTo>
                  <a:cubicBezTo>
                    <a:pt x="714" y="1709"/>
                    <a:pt x="774" y="1828"/>
                    <a:pt x="845" y="1935"/>
                  </a:cubicBezTo>
                  <a:cubicBezTo>
                    <a:pt x="895" y="2008"/>
                    <a:pt x="968" y="2028"/>
                    <a:pt x="1038" y="2028"/>
                  </a:cubicBezTo>
                  <a:cubicBezTo>
                    <a:pt x="1118" y="2028"/>
                    <a:pt x="1194" y="2001"/>
                    <a:pt x="1226" y="1995"/>
                  </a:cubicBezTo>
                  <a:lnTo>
                    <a:pt x="1226" y="2007"/>
                  </a:lnTo>
                  <a:cubicBezTo>
                    <a:pt x="1190" y="2186"/>
                    <a:pt x="1321" y="2364"/>
                    <a:pt x="1524" y="2388"/>
                  </a:cubicBezTo>
                  <a:cubicBezTo>
                    <a:pt x="1583" y="2400"/>
                    <a:pt x="1643" y="2424"/>
                    <a:pt x="1738" y="2447"/>
                  </a:cubicBezTo>
                  <a:cubicBezTo>
                    <a:pt x="2000" y="2507"/>
                    <a:pt x="2036" y="2567"/>
                    <a:pt x="2119" y="2626"/>
                  </a:cubicBezTo>
                  <a:cubicBezTo>
                    <a:pt x="2155" y="2721"/>
                    <a:pt x="2262" y="2805"/>
                    <a:pt x="2381" y="2817"/>
                  </a:cubicBezTo>
                  <a:cubicBezTo>
                    <a:pt x="2399" y="2820"/>
                    <a:pt x="2417" y="2821"/>
                    <a:pt x="2436" y="2821"/>
                  </a:cubicBezTo>
                  <a:cubicBezTo>
                    <a:pt x="2493" y="2821"/>
                    <a:pt x="2551" y="2808"/>
                    <a:pt x="2595" y="2781"/>
                  </a:cubicBezTo>
                  <a:lnTo>
                    <a:pt x="2619" y="2781"/>
                  </a:lnTo>
                  <a:cubicBezTo>
                    <a:pt x="2655" y="2900"/>
                    <a:pt x="2774" y="3007"/>
                    <a:pt x="2917" y="3043"/>
                  </a:cubicBezTo>
                  <a:cubicBezTo>
                    <a:pt x="2930" y="3044"/>
                    <a:pt x="2943" y="3044"/>
                    <a:pt x="2955" y="3044"/>
                  </a:cubicBezTo>
                  <a:cubicBezTo>
                    <a:pt x="3093" y="3044"/>
                    <a:pt x="3209" y="2985"/>
                    <a:pt x="3274" y="2876"/>
                  </a:cubicBezTo>
                  <a:cubicBezTo>
                    <a:pt x="3286" y="2876"/>
                    <a:pt x="3286" y="2876"/>
                    <a:pt x="3310" y="2888"/>
                  </a:cubicBezTo>
                  <a:cubicBezTo>
                    <a:pt x="3274" y="3067"/>
                    <a:pt x="3405" y="3245"/>
                    <a:pt x="3607" y="3281"/>
                  </a:cubicBezTo>
                  <a:cubicBezTo>
                    <a:pt x="3619" y="3282"/>
                    <a:pt x="3631" y="3282"/>
                    <a:pt x="3643" y="3282"/>
                  </a:cubicBezTo>
                  <a:cubicBezTo>
                    <a:pt x="3772" y="3282"/>
                    <a:pt x="3888" y="3223"/>
                    <a:pt x="3965" y="3114"/>
                  </a:cubicBezTo>
                  <a:lnTo>
                    <a:pt x="4119" y="3114"/>
                  </a:lnTo>
                  <a:cubicBezTo>
                    <a:pt x="4179" y="3198"/>
                    <a:pt x="4274" y="3281"/>
                    <a:pt x="4393" y="3293"/>
                  </a:cubicBezTo>
                  <a:cubicBezTo>
                    <a:pt x="4407" y="3294"/>
                    <a:pt x="4420" y="3295"/>
                    <a:pt x="4433" y="3295"/>
                  </a:cubicBezTo>
                  <a:cubicBezTo>
                    <a:pt x="4548" y="3295"/>
                    <a:pt x="4650" y="3249"/>
                    <a:pt x="4715" y="3174"/>
                  </a:cubicBezTo>
                  <a:cubicBezTo>
                    <a:pt x="4834" y="3186"/>
                    <a:pt x="4941" y="3198"/>
                    <a:pt x="5036" y="3221"/>
                  </a:cubicBezTo>
                  <a:cubicBezTo>
                    <a:pt x="5048" y="3223"/>
                    <a:pt x="5059" y="3223"/>
                    <a:pt x="5070" y="3223"/>
                  </a:cubicBezTo>
                  <a:cubicBezTo>
                    <a:pt x="5266" y="3223"/>
                    <a:pt x="5403" y="3033"/>
                    <a:pt x="5572" y="2864"/>
                  </a:cubicBezTo>
                  <a:cubicBezTo>
                    <a:pt x="5596" y="2876"/>
                    <a:pt x="5631" y="2888"/>
                    <a:pt x="5655" y="2888"/>
                  </a:cubicBezTo>
                  <a:cubicBezTo>
                    <a:pt x="5675" y="2892"/>
                    <a:pt x="5695" y="2893"/>
                    <a:pt x="5714" y="2893"/>
                  </a:cubicBezTo>
                  <a:cubicBezTo>
                    <a:pt x="5881" y="2893"/>
                    <a:pt x="6028" y="2762"/>
                    <a:pt x="6060" y="2602"/>
                  </a:cubicBezTo>
                  <a:lnTo>
                    <a:pt x="6060" y="2567"/>
                  </a:lnTo>
                  <a:cubicBezTo>
                    <a:pt x="6084" y="2531"/>
                    <a:pt x="6120" y="2483"/>
                    <a:pt x="6143" y="2447"/>
                  </a:cubicBezTo>
                  <a:cubicBezTo>
                    <a:pt x="6286" y="2447"/>
                    <a:pt x="6429" y="2328"/>
                    <a:pt x="6441" y="2162"/>
                  </a:cubicBezTo>
                  <a:cubicBezTo>
                    <a:pt x="6453" y="2007"/>
                    <a:pt x="6382" y="1888"/>
                    <a:pt x="6251" y="1816"/>
                  </a:cubicBezTo>
                  <a:cubicBezTo>
                    <a:pt x="6251" y="1805"/>
                    <a:pt x="6251" y="1769"/>
                    <a:pt x="6239" y="1757"/>
                  </a:cubicBezTo>
                  <a:cubicBezTo>
                    <a:pt x="6322" y="1626"/>
                    <a:pt x="6429" y="1495"/>
                    <a:pt x="6346" y="1328"/>
                  </a:cubicBezTo>
                  <a:cubicBezTo>
                    <a:pt x="6358" y="1293"/>
                    <a:pt x="6370" y="1281"/>
                    <a:pt x="6370" y="1257"/>
                  </a:cubicBezTo>
                  <a:cubicBezTo>
                    <a:pt x="6382" y="1138"/>
                    <a:pt x="6298" y="995"/>
                    <a:pt x="6203" y="959"/>
                  </a:cubicBezTo>
                  <a:cubicBezTo>
                    <a:pt x="6227" y="923"/>
                    <a:pt x="6120" y="900"/>
                    <a:pt x="6131" y="852"/>
                  </a:cubicBezTo>
                  <a:cubicBezTo>
                    <a:pt x="6167" y="673"/>
                    <a:pt x="6012" y="507"/>
                    <a:pt x="5822" y="483"/>
                  </a:cubicBezTo>
                  <a:cubicBezTo>
                    <a:pt x="5803" y="476"/>
                    <a:pt x="5785" y="473"/>
                    <a:pt x="5767" y="473"/>
                  </a:cubicBezTo>
                  <a:cubicBezTo>
                    <a:pt x="5727" y="473"/>
                    <a:pt x="5688" y="487"/>
                    <a:pt x="5655" y="495"/>
                  </a:cubicBezTo>
                  <a:cubicBezTo>
                    <a:pt x="5655" y="483"/>
                    <a:pt x="5643" y="483"/>
                    <a:pt x="5643" y="459"/>
                  </a:cubicBezTo>
                  <a:cubicBezTo>
                    <a:pt x="5690" y="301"/>
                    <a:pt x="5591" y="245"/>
                    <a:pt x="5454" y="245"/>
                  </a:cubicBezTo>
                  <a:cubicBezTo>
                    <a:pt x="5416" y="245"/>
                    <a:pt x="5375" y="249"/>
                    <a:pt x="5334" y="257"/>
                  </a:cubicBezTo>
                  <a:cubicBezTo>
                    <a:pt x="5286" y="221"/>
                    <a:pt x="5239" y="197"/>
                    <a:pt x="5179" y="185"/>
                  </a:cubicBezTo>
                  <a:cubicBezTo>
                    <a:pt x="5160" y="182"/>
                    <a:pt x="5141" y="180"/>
                    <a:pt x="5122" y="180"/>
                  </a:cubicBezTo>
                  <a:cubicBezTo>
                    <a:pt x="5014" y="180"/>
                    <a:pt x="4922" y="237"/>
                    <a:pt x="4881" y="328"/>
                  </a:cubicBezTo>
                  <a:cubicBezTo>
                    <a:pt x="4876" y="328"/>
                    <a:pt x="4872" y="328"/>
                    <a:pt x="4867" y="328"/>
                  </a:cubicBezTo>
                  <a:cubicBezTo>
                    <a:pt x="4624" y="328"/>
                    <a:pt x="4693" y="90"/>
                    <a:pt x="4545" y="90"/>
                  </a:cubicBezTo>
                  <a:cubicBezTo>
                    <a:pt x="4509" y="90"/>
                    <a:pt x="4461" y="104"/>
                    <a:pt x="4393" y="138"/>
                  </a:cubicBezTo>
                  <a:cubicBezTo>
                    <a:pt x="4334" y="65"/>
                    <a:pt x="4263" y="32"/>
                    <a:pt x="4161" y="32"/>
                  </a:cubicBezTo>
                  <a:cubicBezTo>
                    <a:pt x="4079" y="32"/>
                    <a:pt x="3978" y="53"/>
                    <a:pt x="3845" y="90"/>
                  </a:cubicBezTo>
                  <a:cubicBezTo>
                    <a:pt x="3798" y="42"/>
                    <a:pt x="3726" y="19"/>
                    <a:pt x="3643" y="7"/>
                  </a:cubicBezTo>
                  <a:cubicBezTo>
                    <a:pt x="3621" y="2"/>
                    <a:pt x="3600" y="0"/>
                    <a:pt x="3579" y="0"/>
                  </a:cubicBezTo>
                  <a:close/>
                </a:path>
              </a:pathLst>
            </a:custGeom>
            <a:solidFill>
              <a:srgbClr val="AE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9"/>
            <p:cNvSpPr/>
            <p:nvPr/>
          </p:nvSpPr>
          <p:spPr>
            <a:xfrm>
              <a:off x="12518760" y="3907296"/>
              <a:ext cx="269820" cy="131725"/>
            </a:xfrm>
            <a:custGeom>
              <a:rect b="b" l="l" r="r" t="t"/>
              <a:pathLst>
                <a:path extrusionOk="0" h="3308" w="6776">
                  <a:moveTo>
                    <a:pt x="3568" y="1"/>
                  </a:moveTo>
                  <a:cubicBezTo>
                    <a:pt x="3418" y="1"/>
                    <a:pt x="3293" y="109"/>
                    <a:pt x="3251" y="245"/>
                  </a:cubicBezTo>
                  <a:cubicBezTo>
                    <a:pt x="3071" y="130"/>
                    <a:pt x="2954" y="38"/>
                    <a:pt x="2826" y="38"/>
                  </a:cubicBezTo>
                  <a:cubicBezTo>
                    <a:pt x="2717" y="38"/>
                    <a:pt x="2600" y="105"/>
                    <a:pt x="2430" y="281"/>
                  </a:cubicBezTo>
                  <a:cubicBezTo>
                    <a:pt x="2419" y="254"/>
                    <a:pt x="2346" y="247"/>
                    <a:pt x="2265" y="247"/>
                  </a:cubicBezTo>
                  <a:cubicBezTo>
                    <a:pt x="2168" y="247"/>
                    <a:pt x="2057" y="257"/>
                    <a:pt x="2025" y="257"/>
                  </a:cubicBezTo>
                  <a:cubicBezTo>
                    <a:pt x="1965" y="198"/>
                    <a:pt x="1834" y="126"/>
                    <a:pt x="1751" y="102"/>
                  </a:cubicBezTo>
                  <a:cubicBezTo>
                    <a:pt x="1737" y="101"/>
                    <a:pt x="1724" y="101"/>
                    <a:pt x="1711" y="101"/>
                  </a:cubicBezTo>
                  <a:cubicBezTo>
                    <a:pt x="1572" y="101"/>
                    <a:pt x="1505" y="161"/>
                    <a:pt x="1418" y="281"/>
                  </a:cubicBezTo>
                  <a:cubicBezTo>
                    <a:pt x="1378" y="261"/>
                    <a:pt x="1355" y="186"/>
                    <a:pt x="1216" y="186"/>
                  </a:cubicBezTo>
                  <a:cubicBezTo>
                    <a:pt x="1186" y="186"/>
                    <a:pt x="1150" y="189"/>
                    <a:pt x="1108" y="198"/>
                  </a:cubicBezTo>
                  <a:cubicBezTo>
                    <a:pt x="1037" y="210"/>
                    <a:pt x="822" y="364"/>
                    <a:pt x="751" y="400"/>
                  </a:cubicBezTo>
                  <a:cubicBezTo>
                    <a:pt x="728" y="381"/>
                    <a:pt x="703" y="373"/>
                    <a:pt x="676" y="373"/>
                  </a:cubicBezTo>
                  <a:cubicBezTo>
                    <a:pt x="412" y="373"/>
                    <a:pt x="1" y="1199"/>
                    <a:pt x="120" y="1210"/>
                  </a:cubicBezTo>
                  <a:cubicBezTo>
                    <a:pt x="263" y="1222"/>
                    <a:pt x="108" y="1317"/>
                    <a:pt x="263" y="1555"/>
                  </a:cubicBezTo>
                  <a:cubicBezTo>
                    <a:pt x="292" y="1608"/>
                    <a:pt x="343" y="1622"/>
                    <a:pt x="401" y="1622"/>
                  </a:cubicBezTo>
                  <a:cubicBezTo>
                    <a:pt x="463" y="1622"/>
                    <a:pt x="533" y="1607"/>
                    <a:pt x="594" y="1607"/>
                  </a:cubicBezTo>
                  <a:cubicBezTo>
                    <a:pt x="616" y="1607"/>
                    <a:pt x="637" y="1609"/>
                    <a:pt x="656" y="1614"/>
                  </a:cubicBezTo>
                  <a:cubicBezTo>
                    <a:pt x="703" y="1710"/>
                    <a:pt x="775" y="1829"/>
                    <a:pt x="834" y="1936"/>
                  </a:cubicBezTo>
                  <a:cubicBezTo>
                    <a:pt x="884" y="2008"/>
                    <a:pt x="957" y="2029"/>
                    <a:pt x="1027" y="2029"/>
                  </a:cubicBezTo>
                  <a:cubicBezTo>
                    <a:pt x="1108" y="2029"/>
                    <a:pt x="1183" y="2002"/>
                    <a:pt x="1215" y="1995"/>
                  </a:cubicBezTo>
                  <a:lnTo>
                    <a:pt x="1215" y="2007"/>
                  </a:lnTo>
                  <a:cubicBezTo>
                    <a:pt x="1179" y="2186"/>
                    <a:pt x="1310" y="2365"/>
                    <a:pt x="1513" y="2388"/>
                  </a:cubicBezTo>
                  <a:cubicBezTo>
                    <a:pt x="1572" y="2400"/>
                    <a:pt x="1632" y="2424"/>
                    <a:pt x="1727" y="2448"/>
                  </a:cubicBezTo>
                  <a:cubicBezTo>
                    <a:pt x="1989" y="2507"/>
                    <a:pt x="2025" y="2567"/>
                    <a:pt x="2108" y="2627"/>
                  </a:cubicBezTo>
                  <a:cubicBezTo>
                    <a:pt x="2144" y="2722"/>
                    <a:pt x="2251" y="2805"/>
                    <a:pt x="2382" y="2829"/>
                  </a:cubicBezTo>
                  <a:cubicBezTo>
                    <a:pt x="2404" y="2832"/>
                    <a:pt x="2426" y="2834"/>
                    <a:pt x="2446" y="2834"/>
                  </a:cubicBezTo>
                  <a:cubicBezTo>
                    <a:pt x="2503" y="2834"/>
                    <a:pt x="2553" y="2823"/>
                    <a:pt x="2596" y="2805"/>
                  </a:cubicBezTo>
                  <a:lnTo>
                    <a:pt x="2620" y="2805"/>
                  </a:lnTo>
                  <a:cubicBezTo>
                    <a:pt x="2656" y="2936"/>
                    <a:pt x="2775" y="3019"/>
                    <a:pt x="2918" y="3055"/>
                  </a:cubicBezTo>
                  <a:cubicBezTo>
                    <a:pt x="2931" y="3056"/>
                    <a:pt x="2944" y="3057"/>
                    <a:pt x="2956" y="3057"/>
                  </a:cubicBezTo>
                  <a:cubicBezTo>
                    <a:pt x="3094" y="3057"/>
                    <a:pt x="3210" y="2998"/>
                    <a:pt x="3275" y="2888"/>
                  </a:cubicBezTo>
                  <a:cubicBezTo>
                    <a:pt x="3299" y="2888"/>
                    <a:pt x="3299" y="2888"/>
                    <a:pt x="3311" y="2900"/>
                  </a:cubicBezTo>
                  <a:cubicBezTo>
                    <a:pt x="3275" y="3079"/>
                    <a:pt x="3430" y="3258"/>
                    <a:pt x="3620" y="3293"/>
                  </a:cubicBezTo>
                  <a:cubicBezTo>
                    <a:pt x="3633" y="3294"/>
                    <a:pt x="3646" y="3295"/>
                    <a:pt x="3659" y="3295"/>
                  </a:cubicBezTo>
                  <a:cubicBezTo>
                    <a:pt x="3797" y="3295"/>
                    <a:pt x="3912" y="3236"/>
                    <a:pt x="3977" y="3127"/>
                  </a:cubicBezTo>
                  <a:lnTo>
                    <a:pt x="4144" y="3127"/>
                  </a:lnTo>
                  <a:cubicBezTo>
                    <a:pt x="4204" y="3222"/>
                    <a:pt x="4287" y="3293"/>
                    <a:pt x="4406" y="3305"/>
                  </a:cubicBezTo>
                  <a:cubicBezTo>
                    <a:pt x="4424" y="3307"/>
                    <a:pt x="4441" y="3307"/>
                    <a:pt x="4458" y="3307"/>
                  </a:cubicBezTo>
                  <a:cubicBezTo>
                    <a:pt x="4578" y="3307"/>
                    <a:pt x="4677" y="3270"/>
                    <a:pt x="4739" y="3186"/>
                  </a:cubicBezTo>
                  <a:cubicBezTo>
                    <a:pt x="4858" y="3198"/>
                    <a:pt x="4966" y="3222"/>
                    <a:pt x="5061" y="3234"/>
                  </a:cubicBezTo>
                  <a:cubicBezTo>
                    <a:pt x="5073" y="3235"/>
                    <a:pt x="5085" y="3236"/>
                    <a:pt x="5097" y="3236"/>
                  </a:cubicBezTo>
                  <a:cubicBezTo>
                    <a:pt x="5301" y="3236"/>
                    <a:pt x="5428" y="3045"/>
                    <a:pt x="5597" y="2877"/>
                  </a:cubicBezTo>
                  <a:cubicBezTo>
                    <a:pt x="5632" y="2888"/>
                    <a:pt x="5656" y="2900"/>
                    <a:pt x="5692" y="2900"/>
                  </a:cubicBezTo>
                  <a:cubicBezTo>
                    <a:pt x="5713" y="2904"/>
                    <a:pt x="5734" y="2906"/>
                    <a:pt x="5755" y="2906"/>
                  </a:cubicBezTo>
                  <a:cubicBezTo>
                    <a:pt x="5920" y="2906"/>
                    <a:pt x="6065" y="2785"/>
                    <a:pt x="6097" y="2627"/>
                  </a:cubicBezTo>
                  <a:lnTo>
                    <a:pt x="6097" y="2579"/>
                  </a:lnTo>
                  <a:cubicBezTo>
                    <a:pt x="6121" y="2543"/>
                    <a:pt x="6156" y="2507"/>
                    <a:pt x="6180" y="2460"/>
                  </a:cubicBezTo>
                  <a:cubicBezTo>
                    <a:pt x="6287" y="2460"/>
                    <a:pt x="6430" y="2341"/>
                    <a:pt x="6454" y="2174"/>
                  </a:cubicBezTo>
                  <a:cubicBezTo>
                    <a:pt x="6466" y="2031"/>
                    <a:pt x="6382" y="1888"/>
                    <a:pt x="6252" y="1829"/>
                  </a:cubicBezTo>
                  <a:cubicBezTo>
                    <a:pt x="6252" y="1817"/>
                    <a:pt x="6252" y="1793"/>
                    <a:pt x="6240" y="1769"/>
                  </a:cubicBezTo>
                  <a:cubicBezTo>
                    <a:pt x="6335" y="1638"/>
                    <a:pt x="6775" y="1460"/>
                    <a:pt x="6704" y="1281"/>
                  </a:cubicBezTo>
                  <a:cubicBezTo>
                    <a:pt x="6716" y="1257"/>
                    <a:pt x="6716" y="1222"/>
                    <a:pt x="6728" y="1210"/>
                  </a:cubicBezTo>
                  <a:cubicBezTo>
                    <a:pt x="6752" y="1091"/>
                    <a:pt x="6299" y="1019"/>
                    <a:pt x="6216" y="960"/>
                  </a:cubicBezTo>
                  <a:cubicBezTo>
                    <a:pt x="6228" y="924"/>
                    <a:pt x="6371" y="864"/>
                    <a:pt x="6394" y="817"/>
                  </a:cubicBezTo>
                  <a:cubicBezTo>
                    <a:pt x="6418" y="638"/>
                    <a:pt x="6013" y="507"/>
                    <a:pt x="5823" y="483"/>
                  </a:cubicBezTo>
                  <a:cubicBezTo>
                    <a:pt x="5804" y="476"/>
                    <a:pt x="5786" y="473"/>
                    <a:pt x="5768" y="473"/>
                  </a:cubicBezTo>
                  <a:cubicBezTo>
                    <a:pt x="5728" y="473"/>
                    <a:pt x="5689" y="487"/>
                    <a:pt x="5656" y="495"/>
                  </a:cubicBezTo>
                  <a:cubicBezTo>
                    <a:pt x="5644" y="483"/>
                    <a:pt x="5644" y="483"/>
                    <a:pt x="5644" y="460"/>
                  </a:cubicBezTo>
                  <a:cubicBezTo>
                    <a:pt x="5691" y="301"/>
                    <a:pt x="5592" y="245"/>
                    <a:pt x="5450" y="245"/>
                  </a:cubicBezTo>
                  <a:cubicBezTo>
                    <a:pt x="5410" y="245"/>
                    <a:pt x="5367" y="249"/>
                    <a:pt x="5323" y="257"/>
                  </a:cubicBezTo>
                  <a:cubicBezTo>
                    <a:pt x="5275" y="221"/>
                    <a:pt x="5228" y="198"/>
                    <a:pt x="5168" y="186"/>
                  </a:cubicBezTo>
                  <a:cubicBezTo>
                    <a:pt x="5149" y="182"/>
                    <a:pt x="5130" y="181"/>
                    <a:pt x="5111" y="181"/>
                  </a:cubicBezTo>
                  <a:cubicBezTo>
                    <a:pt x="5003" y="181"/>
                    <a:pt x="4911" y="237"/>
                    <a:pt x="4870" y="329"/>
                  </a:cubicBezTo>
                  <a:cubicBezTo>
                    <a:pt x="4865" y="329"/>
                    <a:pt x="4861" y="329"/>
                    <a:pt x="4856" y="329"/>
                  </a:cubicBezTo>
                  <a:cubicBezTo>
                    <a:pt x="4613" y="329"/>
                    <a:pt x="4683" y="90"/>
                    <a:pt x="4534" y="90"/>
                  </a:cubicBezTo>
                  <a:cubicBezTo>
                    <a:pt x="4498" y="90"/>
                    <a:pt x="4450" y="104"/>
                    <a:pt x="4382" y="138"/>
                  </a:cubicBezTo>
                  <a:cubicBezTo>
                    <a:pt x="4323" y="65"/>
                    <a:pt x="4252" y="33"/>
                    <a:pt x="4150" y="33"/>
                  </a:cubicBezTo>
                  <a:cubicBezTo>
                    <a:pt x="4068" y="33"/>
                    <a:pt x="3967" y="53"/>
                    <a:pt x="3835" y="90"/>
                  </a:cubicBezTo>
                  <a:cubicBezTo>
                    <a:pt x="3775" y="43"/>
                    <a:pt x="3715" y="19"/>
                    <a:pt x="3632" y="7"/>
                  </a:cubicBezTo>
                  <a:cubicBezTo>
                    <a:pt x="3611" y="3"/>
                    <a:pt x="3589" y="1"/>
                    <a:pt x="3568" y="1"/>
                  </a:cubicBezTo>
                  <a:close/>
                </a:path>
              </a:pathLst>
            </a:custGeom>
            <a:solidFill>
              <a:srgbClr val="D9D9D9">
                <a:alpha val="6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9"/>
            <p:cNvSpPr/>
            <p:nvPr/>
          </p:nvSpPr>
          <p:spPr>
            <a:xfrm>
              <a:off x="12497536" y="3935768"/>
              <a:ext cx="258312" cy="131685"/>
            </a:xfrm>
            <a:custGeom>
              <a:rect b="b" l="l" r="r" t="t"/>
              <a:pathLst>
                <a:path extrusionOk="0" h="3307" w="6487">
                  <a:moveTo>
                    <a:pt x="3589" y="0"/>
                  </a:moveTo>
                  <a:cubicBezTo>
                    <a:pt x="3436" y="0"/>
                    <a:pt x="3302" y="109"/>
                    <a:pt x="3260" y="245"/>
                  </a:cubicBezTo>
                  <a:cubicBezTo>
                    <a:pt x="3085" y="128"/>
                    <a:pt x="2970" y="36"/>
                    <a:pt x="2840" y="36"/>
                  </a:cubicBezTo>
                  <a:cubicBezTo>
                    <a:pt x="2731" y="36"/>
                    <a:pt x="2612" y="100"/>
                    <a:pt x="2439" y="268"/>
                  </a:cubicBezTo>
                  <a:cubicBezTo>
                    <a:pt x="2428" y="241"/>
                    <a:pt x="2358" y="234"/>
                    <a:pt x="2279" y="234"/>
                  </a:cubicBezTo>
                  <a:cubicBezTo>
                    <a:pt x="2185" y="234"/>
                    <a:pt x="2078" y="245"/>
                    <a:pt x="2046" y="245"/>
                  </a:cubicBezTo>
                  <a:cubicBezTo>
                    <a:pt x="1986" y="185"/>
                    <a:pt x="1843" y="102"/>
                    <a:pt x="1760" y="90"/>
                  </a:cubicBezTo>
                  <a:cubicBezTo>
                    <a:pt x="1739" y="87"/>
                    <a:pt x="1719" y="85"/>
                    <a:pt x="1700" y="85"/>
                  </a:cubicBezTo>
                  <a:cubicBezTo>
                    <a:pt x="1575" y="85"/>
                    <a:pt x="1510" y="154"/>
                    <a:pt x="1427" y="268"/>
                  </a:cubicBezTo>
                  <a:cubicBezTo>
                    <a:pt x="1397" y="249"/>
                    <a:pt x="1368" y="173"/>
                    <a:pt x="1226" y="173"/>
                  </a:cubicBezTo>
                  <a:cubicBezTo>
                    <a:pt x="1196" y="173"/>
                    <a:pt x="1160" y="177"/>
                    <a:pt x="1117" y="185"/>
                  </a:cubicBezTo>
                  <a:cubicBezTo>
                    <a:pt x="1046" y="197"/>
                    <a:pt x="831" y="340"/>
                    <a:pt x="760" y="388"/>
                  </a:cubicBezTo>
                  <a:cubicBezTo>
                    <a:pt x="737" y="369"/>
                    <a:pt x="711" y="360"/>
                    <a:pt x="684" y="360"/>
                  </a:cubicBezTo>
                  <a:cubicBezTo>
                    <a:pt x="419" y="360"/>
                    <a:pt x="0" y="1176"/>
                    <a:pt x="141" y="1197"/>
                  </a:cubicBezTo>
                  <a:cubicBezTo>
                    <a:pt x="272" y="1209"/>
                    <a:pt x="117" y="1292"/>
                    <a:pt x="272" y="1531"/>
                  </a:cubicBezTo>
                  <a:cubicBezTo>
                    <a:pt x="302" y="1591"/>
                    <a:pt x="357" y="1606"/>
                    <a:pt x="420" y="1606"/>
                  </a:cubicBezTo>
                  <a:cubicBezTo>
                    <a:pt x="490" y="1606"/>
                    <a:pt x="571" y="1586"/>
                    <a:pt x="635" y="1586"/>
                  </a:cubicBezTo>
                  <a:cubicBezTo>
                    <a:pt x="650" y="1586"/>
                    <a:pt x="664" y="1587"/>
                    <a:pt x="677" y="1590"/>
                  </a:cubicBezTo>
                  <a:cubicBezTo>
                    <a:pt x="712" y="1697"/>
                    <a:pt x="796" y="1816"/>
                    <a:pt x="855" y="1923"/>
                  </a:cubicBezTo>
                  <a:cubicBezTo>
                    <a:pt x="901" y="1992"/>
                    <a:pt x="974" y="2011"/>
                    <a:pt x="1045" y="2011"/>
                  </a:cubicBezTo>
                  <a:cubicBezTo>
                    <a:pt x="1121" y="2011"/>
                    <a:pt x="1193" y="1989"/>
                    <a:pt x="1224" y="1983"/>
                  </a:cubicBezTo>
                  <a:lnTo>
                    <a:pt x="1224" y="1995"/>
                  </a:lnTo>
                  <a:cubicBezTo>
                    <a:pt x="1189" y="2173"/>
                    <a:pt x="1331" y="2352"/>
                    <a:pt x="1522" y="2388"/>
                  </a:cubicBezTo>
                  <a:cubicBezTo>
                    <a:pt x="1581" y="2400"/>
                    <a:pt x="1641" y="2423"/>
                    <a:pt x="1748" y="2447"/>
                  </a:cubicBezTo>
                  <a:cubicBezTo>
                    <a:pt x="2010" y="2507"/>
                    <a:pt x="2046" y="2566"/>
                    <a:pt x="2117" y="2626"/>
                  </a:cubicBezTo>
                  <a:cubicBezTo>
                    <a:pt x="2165" y="2721"/>
                    <a:pt x="2260" y="2804"/>
                    <a:pt x="2403" y="2828"/>
                  </a:cubicBezTo>
                  <a:cubicBezTo>
                    <a:pt x="2422" y="2831"/>
                    <a:pt x="2441" y="2833"/>
                    <a:pt x="2460" y="2833"/>
                  </a:cubicBezTo>
                  <a:cubicBezTo>
                    <a:pt x="2512" y="2833"/>
                    <a:pt x="2562" y="2822"/>
                    <a:pt x="2605" y="2804"/>
                  </a:cubicBezTo>
                  <a:lnTo>
                    <a:pt x="2641" y="2804"/>
                  </a:lnTo>
                  <a:cubicBezTo>
                    <a:pt x="2665" y="2935"/>
                    <a:pt x="2784" y="3019"/>
                    <a:pt x="2939" y="3055"/>
                  </a:cubicBezTo>
                  <a:cubicBezTo>
                    <a:pt x="2951" y="3056"/>
                    <a:pt x="2963" y="3056"/>
                    <a:pt x="2974" y="3056"/>
                  </a:cubicBezTo>
                  <a:cubicBezTo>
                    <a:pt x="3103" y="3056"/>
                    <a:pt x="3220" y="2997"/>
                    <a:pt x="3296" y="2888"/>
                  </a:cubicBezTo>
                  <a:cubicBezTo>
                    <a:pt x="3308" y="2888"/>
                    <a:pt x="3308" y="2888"/>
                    <a:pt x="3320" y="2900"/>
                  </a:cubicBezTo>
                  <a:cubicBezTo>
                    <a:pt x="3296" y="3078"/>
                    <a:pt x="3427" y="3257"/>
                    <a:pt x="3629" y="3293"/>
                  </a:cubicBezTo>
                  <a:cubicBezTo>
                    <a:pt x="3642" y="3294"/>
                    <a:pt x="3655" y="3294"/>
                    <a:pt x="3668" y="3294"/>
                  </a:cubicBezTo>
                  <a:cubicBezTo>
                    <a:pt x="3806" y="3294"/>
                    <a:pt x="3921" y="3235"/>
                    <a:pt x="3987" y="3126"/>
                  </a:cubicBezTo>
                  <a:lnTo>
                    <a:pt x="4153" y="3126"/>
                  </a:lnTo>
                  <a:cubicBezTo>
                    <a:pt x="4213" y="3221"/>
                    <a:pt x="4308" y="3293"/>
                    <a:pt x="4427" y="3305"/>
                  </a:cubicBezTo>
                  <a:cubicBezTo>
                    <a:pt x="4443" y="3306"/>
                    <a:pt x="4459" y="3307"/>
                    <a:pt x="4475" y="3307"/>
                  </a:cubicBezTo>
                  <a:cubicBezTo>
                    <a:pt x="4587" y="3307"/>
                    <a:pt x="4686" y="3269"/>
                    <a:pt x="4749" y="3185"/>
                  </a:cubicBezTo>
                  <a:cubicBezTo>
                    <a:pt x="4868" y="3197"/>
                    <a:pt x="4975" y="3221"/>
                    <a:pt x="5082" y="3233"/>
                  </a:cubicBezTo>
                  <a:cubicBezTo>
                    <a:pt x="5094" y="3234"/>
                    <a:pt x="5105" y="3235"/>
                    <a:pt x="5116" y="3235"/>
                  </a:cubicBezTo>
                  <a:cubicBezTo>
                    <a:pt x="5312" y="3235"/>
                    <a:pt x="5449" y="3045"/>
                    <a:pt x="5618" y="2876"/>
                  </a:cubicBezTo>
                  <a:cubicBezTo>
                    <a:pt x="5642" y="2888"/>
                    <a:pt x="5677" y="2900"/>
                    <a:pt x="5701" y="2900"/>
                  </a:cubicBezTo>
                  <a:cubicBezTo>
                    <a:pt x="5722" y="2904"/>
                    <a:pt x="5743" y="2906"/>
                    <a:pt x="5764" y="2906"/>
                  </a:cubicBezTo>
                  <a:cubicBezTo>
                    <a:pt x="5930" y="2906"/>
                    <a:pt x="6074" y="2785"/>
                    <a:pt x="6106" y="2626"/>
                  </a:cubicBezTo>
                  <a:lnTo>
                    <a:pt x="6106" y="2578"/>
                  </a:lnTo>
                  <a:cubicBezTo>
                    <a:pt x="6130" y="2543"/>
                    <a:pt x="6165" y="2507"/>
                    <a:pt x="6189" y="2459"/>
                  </a:cubicBezTo>
                  <a:cubicBezTo>
                    <a:pt x="6195" y="2460"/>
                    <a:pt x="6200" y="2460"/>
                    <a:pt x="6206" y="2460"/>
                  </a:cubicBezTo>
                  <a:cubicBezTo>
                    <a:pt x="6322" y="2460"/>
                    <a:pt x="6464" y="2344"/>
                    <a:pt x="6475" y="2185"/>
                  </a:cubicBezTo>
                  <a:cubicBezTo>
                    <a:pt x="6487" y="2042"/>
                    <a:pt x="6415" y="1912"/>
                    <a:pt x="6284" y="1852"/>
                  </a:cubicBezTo>
                  <a:cubicBezTo>
                    <a:pt x="6284" y="1828"/>
                    <a:pt x="6284" y="1804"/>
                    <a:pt x="6273" y="1792"/>
                  </a:cubicBezTo>
                  <a:cubicBezTo>
                    <a:pt x="6356" y="1650"/>
                    <a:pt x="6463" y="1519"/>
                    <a:pt x="6368" y="1352"/>
                  </a:cubicBezTo>
                  <a:cubicBezTo>
                    <a:pt x="6392" y="1328"/>
                    <a:pt x="6392" y="1292"/>
                    <a:pt x="6404" y="1269"/>
                  </a:cubicBezTo>
                  <a:cubicBezTo>
                    <a:pt x="6415" y="1150"/>
                    <a:pt x="6332" y="1019"/>
                    <a:pt x="6225" y="959"/>
                  </a:cubicBezTo>
                  <a:cubicBezTo>
                    <a:pt x="6237" y="923"/>
                    <a:pt x="6130" y="899"/>
                    <a:pt x="6153" y="852"/>
                  </a:cubicBezTo>
                  <a:cubicBezTo>
                    <a:pt x="6177" y="673"/>
                    <a:pt x="6034" y="495"/>
                    <a:pt x="5832" y="483"/>
                  </a:cubicBezTo>
                  <a:cubicBezTo>
                    <a:pt x="5814" y="475"/>
                    <a:pt x="5795" y="473"/>
                    <a:pt x="5777" y="473"/>
                  </a:cubicBezTo>
                  <a:cubicBezTo>
                    <a:pt x="5738" y="473"/>
                    <a:pt x="5702" y="486"/>
                    <a:pt x="5677" y="495"/>
                  </a:cubicBezTo>
                  <a:cubicBezTo>
                    <a:pt x="5677" y="483"/>
                    <a:pt x="5653" y="483"/>
                    <a:pt x="5653" y="459"/>
                  </a:cubicBezTo>
                  <a:cubicBezTo>
                    <a:pt x="5700" y="301"/>
                    <a:pt x="5601" y="244"/>
                    <a:pt x="5459" y="244"/>
                  </a:cubicBezTo>
                  <a:cubicBezTo>
                    <a:pt x="5419" y="244"/>
                    <a:pt x="5376" y="249"/>
                    <a:pt x="5332" y="257"/>
                  </a:cubicBezTo>
                  <a:cubicBezTo>
                    <a:pt x="5284" y="221"/>
                    <a:pt x="5237" y="197"/>
                    <a:pt x="5177" y="185"/>
                  </a:cubicBezTo>
                  <a:cubicBezTo>
                    <a:pt x="5158" y="182"/>
                    <a:pt x="5139" y="180"/>
                    <a:pt x="5120" y="180"/>
                  </a:cubicBezTo>
                  <a:cubicBezTo>
                    <a:pt x="5013" y="180"/>
                    <a:pt x="4920" y="237"/>
                    <a:pt x="4880" y="328"/>
                  </a:cubicBezTo>
                  <a:cubicBezTo>
                    <a:pt x="4875" y="328"/>
                    <a:pt x="4870" y="328"/>
                    <a:pt x="4865" y="328"/>
                  </a:cubicBezTo>
                  <a:cubicBezTo>
                    <a:pt x="4622" y="328"/>
                    <a:pt x="4692" y="90"/>
                    <a:pt x="4543" y="90"/>
                  </a:cubicBezTo>
                  <a:cubicBezTo>
                    <a:pt x="4508" y="90"/>
                    <a:pt x="4459" y="103"/>
                    <a:pt x="4391" y="137"/>
                  </a:cubicBezTo>
                  <a:cubicBezTo>
                    <a:pt x="4332" y="65"/>
                    <a:pt x="4261" y="32"/>
                    <a:pt x="4159" y="32"/>
                  </a:cubicBezTo>
                  <a:cubicBezTo>
                    <a:pt x="4077" y="32"/>
                    <a:pt x="3976" y="53"/>
                    <a:pt x="3844" y="90"/>
                  </a:cubicBezTo>
                  <a:cubicBezTo>
                    <a:pt x="3784" y="42"/>
                    <a:pt x="3725" y="7"/>
                    <a:pt x="3653" y="7"/>
                  </a:cubicBezTo>
                  <a:cubicBezTo>
                    <a:pt x="3632" y="2"/>
                    <a:pt x="3610" y="0"/>
                    <a:pt x="3589" y="0"/>
                  </a:cubicBezTo>
                  <a:close/>
                </a:path>
              </a:pathLst>
            </a:custGeom>
            <a:solidFill>
              <a:srgbClr val="D9D9D9">
                <a:alpha val="6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9"/>
            <p:cNvSpPr/>
            <p:nvPr/>
          </p:nvSpPr>
          <p:spPr>
            <a:xfrm>
              <a:off x="12413516" y="3903235"/>
              <a:ext cx="209135" cy="107952"/>
            </a:xfrm>
            <a:custGeom>
              <a:rect b="b" l="l" r="r" t="t"/>
              <a:pathLst>
                <a:path extrusionOk="0" h="2711" w="5252">
                  <a:moveTo>
                    <a:pt x="2926" y="1"/>
                  </a:moveTo>
                  <a:cubicBezTo>
                    <a:pt x="2794" y="1"/>
                    <a:pt x="2677" y="81"/>
                    <a:pt x="2644" y="192"/>
                  </a:cubicBezTo>
                  <a:cubicBezTo>
                    <a:pt x="2504" y="97"/>
                    <a:pt x="2411" y="22"/>
                    <a:pt x="2308" y="22"/>
                  </a:cubicBezTo>
                  <a:cubicBezTo>
                    <a:pt x="2219" y="22"/>
                    <a:pt x="2121" y="79"/>
                    <a:pt x="1977" y="228"/>
                  </a:cubicBezTo>
                  <a:cubicBezTo>
                    <a:pt x="1965" y="204"/>
                    <a:pt x="1900" y="198"/>
                    <a:pt x="1830" y="198"/>
                  </a:cubicBezTo>
                  <a:cubicBezTo>
                    <a:pt x="1760" y="198"/>
                    <a:pt x="1685" y="204"/>
                    <a:pt x="1656" y="204"/>
                  </a:cubicBezTo>
                  <a:cubicBezTo>
                    <a:pt x="1608" y="169"/>
                    <a:pt x="1501" y="109"/>
                    <a:pt x="1429" y="85"/>
                  </a:cubicBezTo>
                  <a:cubicBezTo>
                    <a:pt x="1417" y="84"/>
                    <a:pt x="1406" y="84"/>
                    <a:pt x="1395" y="84"/>
                  </a:cubicBezTo>
                  <a:cubicBezTo>
                    <a:pt x="1278" y="84"/>
                    <a:pt x="1232" y="142"/>
                    <a:pt x="1155" y="240"/>
                  </a:cubicBezTo>
                  <a:cubicBezTo>
                    <a:pt x="1127" y="211"/>
                    <a:pt x="1105" y="159"/>
                    <a:pt x="998" y="159"/>
                  </a:cubicBezTo>
                  <a:cubicBezTo>
                    <a:pt x="972" y="159"/>
                    <a:pt x="942" y="162"/>
                    <a:pt x="905" y="169"/>
                  </a:cubicBezTo>
                  <a:cubicBezTo>
                    <a:pt x="846" y="181"/>
                    <a:pt x="667" y="300"/>
                    <a:pt x="620" y="323"/>
                  </a:cubicBezTo>
                  <a:cubicBezTo>
                    <a:pt x="600" y="306"/>
                    <a:pt x="578" y="298"/>
                    <a:pt x="554" y="298"/>
                  </a:cubicBezTo>
                  <a:cubicBezTo>
                    <a:pt x="339" y="298"/>
                    <a:pt x="0" y="968"/>
                    <a:pt x="108" y="978"/>
                  </a:cubicBezTo>
                  <a:cubicBezTo>
                    <a:pt x="227" y="1002"/>
                    <a:pt x="84" y="1062"/>
                    <a:pt x="203" y="1264"/>
                  </a:cubicBezTo>
                  <a:cubicBezTo>
                    <a:pt x="231" y="1314"/>
                    <a:pt x="282" y="1325"/>
                    <a:pt x="340" y="1325"/>
                  </a:cubicBezTo>
                  <a:cubicBezTo>
                    <a:pt x="385" y="1325"/>
                    <a:pt x="435" y="1318"/>
                    <a:pt x="480" y="1318"/>
                  </a:cubicBezTo>
                  <a:cubicBezTo>
                    <a:pt x="500" y="1318"/>
                    <a:pt x="519" y="1320"/>
                    <a:pt x="536" y="1324"/>
                  </a:cubicBezTo>
                  <a:cubicBezTo>
                    <a:pt x="584" y="1395"/>
                    <a:pt x="620" y="1502"/>
                    <a:pt x="679" y="1597"/>
                  </a:cubicBezTo>
                  <a:cubicBezTo>
                    <a:pt x="718" y="1652"/>
                    <a:pt x="776" y="1669"/>
                    <a:pt x="832" y="1669"/>
                  </a:cubicBezTo>
                  <a:cubicBezTo>
                    <a:pt x="897" y="1669"/>
                    <a:pt x="958" y="1646"/>
                    <a:pt x="977" y="1633"/>
                  </a:cubicBezTo>
                  <a:lnTo>
                    <a:pt x="977" y="1657"/>
                  </a:lnTo>
                  <a:cubicBezTo>
                    <a:pt x="953" y="1800"/>
                    <a:pt x="1072" y="1931"/>
                    <a:pt x="1215" y="1967"/>
                  </a:cubicBezTo>
                  <a:cubicBezTo>
                    <a:pt x="1263" y="1978"/>
                    <a:pt x="1322" y="1990"/>
                    <a:pt x="1394" y="2026"/>
                  </a:cubicBezTo>
                  <a:cubicBezTo>
                    <a:pt x="1608" y="2062"/>
                    <a:pt x="1632" y="2133"/>
                    <a:pt x="1691" y="2169"/>
                  </a:cubicBezTo>
                  <a:cubicBezTo>
                    <a:pt x="1739" y="2264"/>
                    <a:pt x="1810" y="2324"/>
                    <a:pt x="1917" y="2336"/>
                  </a:cubicBezTo>
                  <a:cubicBezTo>
                    <a:pt x="1933" y="2339"/>
                    <a:pt x="1949" y="2340"/>
                    <a:pt x="1965" y="2340"/>
                  </a:cubicBezTo>
                  <a:cubicBezTo>
                    <a:pt x="2008" y="2340"/>
                    <a:pt x="2049" y="2329"/>
                    <a:pt x="2084" y="2312"/>
                  </a:cubicBezTo>
                  <a:lnTo>
                    <a:pt x="2096" y="2312"/>
                  </a:lnTo>
                  <a:cubicBezTo>
                    <a:pt x="2132" y="2407"/>
                    <a:pt x="2215" y="2490"/>
                    <a:pt x="2334" y="2514"/>
                  </a:cubicBezTo>
                  <a:cubicBezTo>
                    <a:pt x="2344" y="2515"/>
                    <a:pt x="2355" y="2516"/>
                    <a:pt x="2365" y="2516"/>
                  </a:cubicBezTo>
                  <a:cubicBezTo>
                    <a:pt x="2473" y="2516"/>
                    <a:pt x="2577" y="2459"/>
                    <a:pt x="2632" y="2383"/>
                  </a:cubicBezTo>
                  <a:lnTo>
                    <a:pt x="2644" y="2383"/>
                  </a:lnTo>
                  <a:cubicBezTo>
                    <a:pt x="2620" y="2526"/>
                    <a:pt x="2739" y="2657"/>
                    <a:pt x="2894" y="2693"/>
                  </a:cubicBezTo>
                  <a:cubicBezTo>
                    <a:pt x="2904" y="2694"/>
                    <a:pt x="2914" y="2694"/>
                    <a:pt x="2924" y="2694"/>
                  </a:cubicBezTo>
                  <a:cubicBezTo>
                    <a:pt x="3033" y="2694"/>
                    <a:pt x="3136" y="2638"/>
                    <a:pt x="3180" y="2562"/>
                  </a:cubicBezTo>
                  <a:lnTo>
                    <a:pt x="3322" y="2562"/>
                  </a:lnTo>
                  <a:cubicBezTo>
                    <a:pt x="3358" y="2633"/>
                    <a:pt x="3441" y="2693"/>
                    <a:pt x="3525" y="2705"/>
                  </a:cubicBezTo>
                  <a:cubicBezTo>
                    <a:pt x="3544" y="2709"/>
                    <a:pt x="3563" y="2711"/>
                    <a:pt x="3581" y="2711"/>
                  </a:cubicBezTo>
                  <a:cubicBezTo>
                    <a:pt x="3668" y="2711"/>
                    <a:pt x="3750" y="2668"/>
                    <a:pt x="3799" y="2609"/>
                  </a:cubicBezTo>
                  <a:cubicBezTo>
                    <a:pt x="3882" y="2621"/>
                    <a:pt x="3989" y="2633"/>
                    <a:pt x="4061" y="2633"/>
                  </a:cubicBezTo>
                  <a:cubicBezTo>
                    <a:pt x="4076" y="2636"/>
                    <a:pt x="4091" y="2638"/>
                    <a:pt x="4106" y="2638"/>
                  </a:cubicBezTo>
                  <a:cubicBezTo>
                    <a:pt x="4260" y="2638"/>
                    <a:pt x="4372" y="2477"/>
                    <a:pt x="4513" y="2336"/>
                  </a:cubicBezTo>
                  <a:cubicBezTo>
                    <a:pt x="4537" y="2348"/>
                    <a:pt x="4549" y="2348"/>
                    <a:pt x="4584" y="2371"/>
                  </a:cubicBezTo>
                  <a:cubicBezTo>
                    <a:pt x="4592" y="2372"/>
                    <a:pt x="4600" y="2372"/>
                    <a:pt x="4608" y="2372"/>
                  </a:cubicBezTo>
                  <a:cubicBezTo>
                    <a:pt x="4755" y="2372"/>
                    <a:pt x="4895" y="2269"/>
                    <a:pt x="4906" y="2133"/>
                  </a:cubicBezTo>
                  <a:lnTo>
                    <a:pt x="4906" y="2097"/>
                  </a:lnTo>
                  <a:cubicBezTo>
                    <a:pt x="4942" y="2062"/>
                    <a:pt x="4965" y="2038"/>
                    <a:pt x="4989" y="2014"/>
                  </a:cubicBezTo>
                  <a:cubicBezTo>
                    <a:pt x="5108" y="2014"/>
                    <a:pt x="5227" y="1919"/>
                    <a:pt x="5239" y="1788"/>
                  </a:cubicBezTo>
                  <a:cubicBezTo>
                    <a:pt x="5251" y="1669"/>
                    <a:pt x="5192" y="1562"/>
                    <a:pt x="5085" y="1502"/>
                  </a:cubicBezTo>
                  <a:cubicBezTo>
                    <a:pt x="5085" y="1490"/>
                    <a:pt x="5085" y="1478"/>
                    <a:pt x="5073" y="1455"/>
                  </a:cubicBezTo>
                  <a:cubicBezTo>
                    <a:pt x="5144" y="1359"/>
                    <a:pt x="5227" y="1252"/>
                    <a:pt x="5168" y="1097"/>
                  </a:cubicBezTo>
                  <a:cubicBezTo>
                    <a:pt x="5180" y="1085"/>
                    <a:pt x="5180" y="1062"/>
                    <a:pt x="5192" y="1038"/>
                  </a:cubicBezTo>
                  <a:cubicBezTo>
                    <a:pt x="5204" y="954"/>
                    <a:pt x="5132" y="835"/>
                    <a:pt x="5061" y="788"/>
                  </a:cubicBezTo>
                  <a:cubicBezTo>
                    <a:pt x="5073" y="764"/>
                    <a:pt x="4989" y="728"/>
                    <a:pt x="5001" y="716"/>
                  </a:cubicBezTo>
                  <a:cubicBezTo>
                    <a:pt x="5013" y="562"/>
                    <a:pt x="4906" y="431"/>
                    <a:pt x="4739" y="407"/>
                  </a:cubicBezTo>
                  <a:cubicBezTo>
                    <a:pt x="4704" y="407"/>
                    <a:pt x="4656" y="407"/>
                    <a:pt x="4608" y="419"/>
                  </a:cubicBezTo>
                  <a:cubicBezTo>
                    <a:pt x="4608" y="407"/>
                    <a:pt x="4596" y="407"/>
                    <a:pt x="4596" y="383"/>
                  </a:cubicBezTo>
                  <a:cubicBezTo>
                    <a:pt x="4631" y="254"/>
                    <a:pt x="4572" y="212"/>
                    <a:pt x="4474" y="212"/>
                  </a:cubicBezTo>
                  <a:cubicBezTo>
                    <a:pt x="4436" y="212"/>
                    <a:pt x="4393" y="218"/>
                    <a:pt x="4346" y="228"/>
                  </a:cubicBezTo>
                  <a:cubicBezTo>
                    <a:pt x="4311" y="192"/>
                    <a:pt x="4263" y="181"/>
                    <a:pt x="4227" y="169"/>
                  </a:cubicBezTo>
                  <a:cubicBezTo>
                    <a:pt x="4211" y="165"/>
                    <a:pt x="4195" y="163"/>
                    <a:pt x="4179" y="163"/>
                  </a:cubicBezTo>
                  <a:cubicBezTo>
                    <a:pt x="4089" y="163"/>
                    <a:pt x="4006" y="217"/>
                    <a:pt x="3965" y="288"/>
                  </a:cubicBezTo>
                  <a:cubicBezTo>
                    <a:pt x="3960" y="288"/>
                    <a:pt x="3956" y="288"/>
                    <a:pt x="3951" y="288"/>
                  </a:cubicBezTo>
                  <a:cubicBezTo>
                    <a:pt x="3753" y="288"/>
                    <a:pt x="3822" y="89"/>
                    <a:pt x="3691" y="89"/>
                  </a:cubicBezTo>
                  <a:cubicBezTo>
                    <a:pt x="3662" y="89"/>
                    <a:pt x="3625" y="98"/>
                    <a:pt x="3572" y="121"/>
                  </a:cubicBezTo>
                  <a:cubicBezTo>
                    <a:pt x="3518" y="60"/>
                    <a:pt x="3455" y="33"/>
                    <a:pt x="3367" y="33"/>
                  </a:cubicBezTo>
                  <a:cubicBezTo>
                    <a:pt x="3302" y="33"/>
                    <a:pt x="3222" y="48"/>
                    <a:pt x="3120" y="73"/>
                  </a:cubicBezTo>
                  <a:cubicBezTo>
                    <a:pt x="3072" y="26"/>
                    <a:pt x="3013" y="2"/>
                    <a:pt x="2953" y="2"/>
                  </a:cubicBezTo>
                  <a:cubicBezTo>
                    <a:pt x="2944" y="1"/>
                    <a:pt x="2935"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5" name="Google Shape;3295;p69"/>
            <p:cNvGrpSpPr/>
            <p:nvPr/>
          </p:nvGrpSpPr>
          <p:grpSpPr>
            <a:xfrm>
              <a:off x="11697632" y="2184205"/>
              <a:ext cx="1810177" cy="885637"/>
              <a:chOff x="3571575" y="3036825"/>
              <a:chExt cx="1136475" cy="556025"/>
            </a:xfrm>
          </p:grpSpPr>
          <p:sp>
            <p:nvSpPr>
              <p:cNvPr id="3296" name="Google Shape;3296;p69"/>
              <p:cNvSpPr/>
              <p:nvPr/>
            </p:nvSpPr>
            <p:spPr>
              <a:xfrm>
                <a:off x="4492800" y="3534875"/>
                <a:ext cx="67300" cy="57975"/>
              </a:xfrm>
              <a:custGeom>
                <a:rect b="b" l="l" r="r" t="t"/>
                <a:pathLst>
                  <a:path extrusionOk="0" h="2319" w="2692">
                    <a:moveTo>
                      <a:pt x="1211" y="1"/>
                    </a:moveTo>
                    <a:cubicBezTo>
                      <a:pt x="1150" y="1"/>
                      <a:pt x="1085" y="14"/>
                      <a:pt x="1013" y="45"/>
                    </a:cubicBezTo>
                    <a:cubicBezTo>
                      <a:pt x="453" y="271"/>
                      <a:pt x="1" y="1521"/>
                      <a:pt x="620" y="2319"/>
                    </a:cubicBezTo>
                    <a:cubicBezTo>
                      <a:pt x="906" y="2295"/>
                      <a:pt x="1215" y="1878"/>
                      <a:pt x="1430" y="1426"/>
                    </a:cubicBezTo>
                    <a:cubicBezTo>
                      <a:pt x="1620" y="1783"/>
                      <a:pt x="1906" y="2116"/>
                      <a:pt x="2216" y="2283"/>
                    </a:cubicBezTo>
                    <a:cubicBezTo>
                      <a:pt x="2692" y="1902"/>
                      <a:pt x="2442" y="1069"/>
                      <a:pt x="2025" y="557"/>
                    </a:cubicBezTo>
                    <a:cubicBezTo>
                      <a:pt x="1870" y="378"/>
                      <a:pt x="1715" y="259"/>
                      <a:pt x="1561" y="176"/>
                    </a:cubicBezTo>
                    <a:cubicBezTo>
                      <a:pt x="1476" y="82"/>
                      <a:pt x="1360" y="1"/>
                      <a:pt x="1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7" name="Google Shape;3297;p69"/>
              <p:cNvGrpSpPr/>
              <p:nvPr/>
            </p:nvGrpSpPr>
            <p:grpSpPr>
              <a:xfrm>
                <a:off x="3571575" y="3036825"/>
                <a:ext cx="1136475" cy="472425"/>
                <a:chOff x="3571575" y="3036825"/>
                <a:chExt cx="1136475" cy="472425"/>
              </a:xfrm>
            </p:grpSpPr>
            <p:sp>
              <p:nvSpPr>
                <p:cNvPr id="3298" name="Google Shape;3298;p69"/>
                <p:cNvSpPr/>
                <p:nvPr/>
              </p:nvSpPr>
              <p:spPr>
                <a:xfrm>
                  <a:off x="3604000" y="3169275"/>
                  <a:ext cx="32775" cy="38350"/>
                </a:xfrm>
                <a:custGeom>
                  <a:rect b="b" l="l" r="r" t="t"/>
                  <a:pathLst>
                    <a:path extrusionOk="0" h="1534" w="1311">
                      <a:moveTo>
                        <a:pt x="1" y="0"/>
                      </a:moveTo>
                      <a:lnTo>
                        <a:pt x="1" y="0"/>
                      </a:lnTo>
                      <a:cubicBezTo>
                        <a:pt x="22" y="470"/>
                        <a:pt x="628" y="1533"/>
                        <a:pt x="898" y="1533"/>
                      </a:cubicBezTo>
                      <a:cubicBezTo>
                        <a:pt x="930" y="1533"/>
                        <a:pt x="956" y="1519"/>
                        <a:pt x="977" y="1489"/>
                      </a:cubicBezTo>
                      <a:cubicBezTo>
                        <a:pt x="1072" y="1346"/>
                        <a:pt x="1311" y="61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9"/>
                <p:cNvSpPr/>
                <p:nvPr/>
              </p:nvSpPr>
              <p:spPr>
                <a:xfrm>
                  <a:off x="3652225" y="3280450"/>
                  <a:ext cx="35150" cy="21725"/>
                </a:xfrm>
                <a:custGeom>
                  <a:rect b="b" l="l" r="r" t="t"/>
                  <a:pathLst>
                    <a:path extrusionOk="0" h="869" w="1406">
                      <a:moveTo>
                        <a:pt x="524" y="0"/>
                      </a:moveTo>
                      <a:cubicBezTo>
                        <a:pt x="504" y="0"/>
                        <a:pt x="484" y="2"/>
                        <a:pt x="465" y="6"/>
                      </a:cubicBezTo>
                      <a:cubicBezTo>
                        <a:pt x="167" y="66"/>
                        <a:pt x="1" y="566"/>
                        <a:pt x="1" y="566"/>
                      </a:cubicBezTo>
                      <a:cubicBezTo>
                        <a:pt x="97" y="768"/>
                        <a:pt x="861" y="869"/>
                        <a:pt x="1227" y="869"/>
                      </a:cubicBezTo>
                      <a:cubicBezTo>
                        <a:pt x="1314" y="869"/>
                        <a:pt x="1378" y="863"/>
                        <a:pt x="1406" y="852"/>
                      </a:cubicBezTo>
                      <a:cubicBezTo>
                        <a:pt x="1128" y="374"/>
                        <a:pt x="799"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9"/>
                <p:cNvSpPr/>
                <p:nvPr/>
              </p:nvSpPr>
              <p:spPr>
                <a:xfrm>
                  <a:off x="3577825" y="3171650"/>
                  <a:ext cx="35725" cy="44100"/>
                </a:xfrm>
                <a:custGeom>
                  <a:rect b="b" l="l" r="r" t="t"/>
                  <a:pathLst>
                    <a:path extrusionOk="0" h="1764" w="1429">
                      <a:moveTo>
                        <a:pt x="179" y="1"/>
                      </a:moveTo>
                      <a:cubicBezTo>
                        <a:pt x="179" y="1"/>
                        <a:pt x="191" y="643"/>
                        <a:pt x="464" y="1108"/>
                      </a:cubicBezTo>
                      <a:cubicBezTo>
                        <a:pt x="286" y="1132"/>
                        <a:pt x="119" y="1227"/>
                        <a:pt x="0" y="1370"/>
                      </a:cubicBezTo>
                      <a:cubicBezTo>
                        <a:pt x="69" y="1611"/>
                        <a:pt x="769" y="1763"/>
                        <a:pt x="1032" y="1763"/>
                      </a:cubicBezTo>
                      <a:cubicBezTo>
                        <a:pt x="1042" y="1763"/>
                        <a:pt x="1051" y="1763"/>
                        <a:pt x="1060" y="1763"/>
                      </a:cubicBezTo>
                      <a:cubicBezTo>
                        <a:pt x="1060" y="1763"/>
                        <a:pt x="1429" y="1584"/>
                        <a:pt x="1250" y="1310"/>
                      </a:cubicBezTo>
                      <a:cubicBezTo>
                        <a:pt x="1226" y="1286"/>
                        <a:pt x="1191" y="1239"/>
                        <a:pt x="1167" y="1227"/>
                      </a:cubicBezTo>
                      <a:cubicBezTo>
                        <a:pt x="1191" y="1120"/>
                        <a:pt x="1191" y="1036"/>
                        <a:pt x="1191" y="1036"/>
                      </a:cubicBezTo>
                      <a:cubicBezTo>
                        <a:pt x="1012" y="477"/>
                        <a:pt x="179"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9"/>
                <p:cNvSpPr/>
                <p:nvPr/>
              </p:nvSpPr>
              <p:spPr>
                <a:xfrm>
                  <a:off x="3579300" y="3304400"/>
                  <a:ext cx="56000" cy="34300"/>
                </a:xfrm>
                <a:custGeom>
                  <a:rect b="b" l="l" r="r" t="t"/>
                  <a:pathLst>
                    <a:path extrusionOk="0" h="1372" w="2240">
                      <a:moveTo>
                        <a:pt x="1817" y="0"/>
                      </a:moveTo>
                      <a:cubicBezTo>
                        <a:pt x="1534" y="0"/>
                        <a:pt x="1186" y="281"/>
                        <a:pt x="906" y="572"/>
                      </a:cubicBezTo>
                      <a:cubicBezTo>
                        <a:pt x="405" y="739"/>
                        <a:pt x="1" y="1096"/>
                        <a:pt x="60" y="1120"/>
                      </a:cubicBezTo>
                      <a:cubicBezTo>
                        <a:pt x="67" y="1127"/>
                        <a:pt x="89" y="1130"/>
                        <a:pt x="124" y="1130"/>
                      </a:cubicBezTo>
                      <a:cubicBezTo>
                        <a:pt x="207" y="1130"/>
                        <a:pt x="360" y="1113"/>
                        <a:pt x="536" y="1096"/>
                      </a:cubicBezTo>
                      <a:lnTo>
                        <a:pt x="536" y="1096"/>
                      </a:lnTo>
                      <a:cubicBezTo>
                        <a:pt x="501" y="1156"/>
                        <a:pt x="477" y="1215"/>
                        <a:pt x="465" y="1251"/>
                      </a:cubicBezTo>
                      <a:cubicBezTo>
                        <a:pt x="602" y="1335"/>
                        <a:pt x="739" y="1371"/>
                        <a:pt x="873" y="1371"/>
                      </a:cubicBezTo>
                      <a:cubicBezTo>
                        <a:pt x="1437" y="1371"/>
                        <a:pt x="1938" y="733"/>
                        <a:pt x="2072" y="406"/>
                      </a:cubicBezTo>
                      <a:cubicBezTo>
                        <a:pt x="2239" y="25"/>
                        <a:pt x="1834" y="1"/>
                        <a:pt x="1834" y="1"/>
                      </a:cubicBezTo>
                      <a:cubicBezTo>
                        <a:pt x="1828" y="0"/>
                        <a:pt x="1823" y="0"/>
                        <a:pt x="1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9"/>
                <p:cNvSpPr/>
                <p:nvPr/>
              </p:nvSpPr>
              <p:spPr>
                <a:xfrm>
                  <a:off x="3571575" y="3284300"/>
                  <a:ext cx="36025" cy="34675"/>
                </a:xfrm>
                <a:custGeom>
                  <a:rect b="b" l="l" r="r" t="t"/>
                  <a:pathLst>
                    <a:path extrusionOk="0" h="1387" w="1441">
                      <a:moveTo>
                        <a:pt x="567" y="0"/>
                      </a:moveTo>
                      <a:cubicBezTo>
                        <a:pt x="492" y="0"/>
                        <a:pt x="421" y="21"/>
                        <a:pt x="357" y="67"/>
                      </a:cubicBezTo>
                      <a:cubicBezTo>
                        <a:pt x="393" y="305"/>
                        <a:pt x="595" y="555"/>
                        <a:pt x="822" y="733"/>
                      </a:cubicBezTo>
                      <a:cubicBezTo>
                        <a:pt x="500" y="769"/>
                        <a:pt x="83" y="852"/>
                        <a:pt x="0" y="1055"/>
                      </a:cubicBezTo>
                      <a:cubicBezTo>
                        <a:pt x="172" y="1290"/>
                        <a:pt x="463" y="1386"/>
                        <a:pt x="726" y="1386"/>
                      </a:cubicBezTo>
                      <a:cubicBezTo>
                        <a:pt x="955" y="1386"/>
                        <a:pt x="1162" y="1314"/>
                        <a:pt x="1250" y="1198"/>
                      </a:cubicBezTo>
                      <a:cubicBezTo>
                        <a:pt x="1310" y="1126"/>
                        <a:pt x="1322" y="1067"/>
                        <a:pt x="1310" y="1007"/>
                      </a:cubicBezTo>
                      <a:lnTo>
                        <a:pt x="1334" y="1007"/>
                      </a:lnTo>
                      <a:cubicBezTo>
                        <a:pt x="1334" y="1007"/>
                        <a:pt x="1441" y="757"/>
                        <a:pt x="1238" y="436"/>
                      </a:cubicBezTo>
                      <a:cubicBezTo>
                        <a:pt x="1076" y="201"/>
                        <a:pt x="804"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9"/>
                <p:cNvSpPr/>
                <p:nvPr/>
              </p:nvSpPr>
              <p:spPr>
                <a:xfrm>
                  <a:off x="3623650" y="3356925"/>
                  <a:ext cx="21175" cy="30550"/>
                </a:xfrm>
                <a:custGeom>
                  <a:rect b="b" l="l" r="r" t="t"/>
                  <a:pathLst>
                    <a:path extrusionOk="0" h="1222" w="847">
                      <a:moveTo>
                        <a:pt x="737" y="1"/>
                      </a:moveTo>
                      <a:cubicBezTo>
                        <a:pt x="565" y="1"/>
                        <a:pt x="251" y="257"/>
                        <a:pt x="251" y="257"/>
                      </a:cubicBezTo>
                      <a:cubicBezTo>
                        <a:pt x="72" y="424"/>
                        <a:pt x="1" y="1043"/>
                        <a:pt x="48" y="1222"/>
                      </a:cubicBezTo>
                      <a:cubicBezTo>
                        <a:pt x="596" y="924"/>
                        <a:pt x="846" y="471"/>
                        <a:pt x="846" y="126"/>
                      </a:cubicBezTo>
                      <a:cubicBezTo>
                        <a:pt x="843" y="34"/>
                        <a:pt x="799" y="1"/>
                        <a:pt x="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9"/>
                <p:cNvSpPr/>
                <p:nvPr/>
              </p:nvSpPr>
              <p:spPr>
                <a:xfrm>
                  <a:off x="3598650" y="3323975"/>
                  <a:ext cx="43350" cy="24500"/>
                </a:xfrm>
                <a:custGeom>
                  <a:rect b="b" l="l" r="r" t="t"/>
                  <a:pathLst>
                    <a:path extrusionOk="0" h="980" w="1734">
                      <a:moveTo>
                        <a:pt x="1455" y="1"/>
                      </a:moveTo>
                      <a:cubicBezTo>
                        <a:pt x="1385" y="1"/>
                        <a:pt x="1322" y="15"/>
                        <a:pt x="1322" y="15"/>
                      </a:cubicBezTo>
                      <a:cubicBezTo>
                        <a:pt x="846" y="206"/>
                        <a:pt x="36" y="873"/>
                        <a:pt x="1" y="980"/>
                      </a:cubicBezTo>
                      <a:cubicBezTo>
                        <a:pt x="513" y="908"/>
                        <a:pt x="1263" y="789"/>
                        <a:pt x="1548" y="337"/>
                      </a:cubicBezTo>
                      <a:cubicBezTo>
                        <a:pt x="1734" y="51"/>
                        <a:pt x="1583" y="1"/>
                        <a:pt x="14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9"/>
                <p:cNvSpPr/>
                <p:nvPr/>
              </p:nvSpPr>
              <p:spPr>
                <a:xfrm>
                  <a:off x="3608475" y="3288150"/>
                  <a:ext cx="43175" cy="14675"/>
                </a:xfrm>
                <a:custGeom>
                  <a:rect b="b" l="l" r="r" t="t"/>
                  <a:pathLst>
                    <a:path extrusionOk="0" h="587" w="1727">
                      <a:moveTo>
                        <a:pt x="1133" y="0"/>
                      </a:moveTo>
                      <a:cubicBezTo>
                        <a:pt x="705" y="0"/>
                        <a:pt x="63" y="183"/>
                        <a:pt x="0" y="484"/>
                      </a:cubicBezTo>
                      <a:cubicBezTo>
                        <a:pt x="101" y="558"/>
                        <a:pt x="256" y="586"/>
                        <a:pt x="428" y="586"/>
                      </a:cubicBezTo>
                      <a:cubicBezTo>
                        <a:pt x="808" y="586"/>
                        <a:pt x="1274" y="451"/>
                        <a:pt x="1429" y="377"/>
                      </a:cubicBezTo>
                      <a:cubicBezTo>
                        <a:pt x="1429" y="377"/>
                        <a:pt x="1727" y="246"/>
                        <a:pt x="1465" y="67"/>
                      </a:cubicBezTo>
                      <a:cubicBezTo>
                        <a:pt x="1401" y="22"/>
                        <a:pt x="1280" y="0"/>
                        <a:pt x="1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9"/>
                <p:cNvSpPr/>
                <p:nvPr/>
              </p:nvSpPr>
              <p:spPr>
                <a:xfrm>
                  <a:off x="3586750" y="3227900"/>
                  <a:ext cx="28000" cy="32675"/>
                </a:xfrm>
                <a:custGeom>
                  <a:rect b="b" l="l" r="r" t="t"/>
                  <a:pathLst>
                    <a:path extrusionOk="0" h="1307" w="1120">
                      <a:moveTo>
                        <a:pt x="0" y="1"/>
                      </a:moveTo>
                      <a:lnTo>
                        <a:pt x="0" y="1"/>
                      </a:lnTo>
                      <a:cubicBezTo>
                        <a:pt x="43" y="414"/>
                        <a:pt x="556" y="1307"/>
                        <a:pt x="778" y="1307"/>
                      </a:cubicBezTo>
                      <a:cubicBezTo>
                        <a:pt x="805" y="1307"/>
                        <a:pt x="829" y="1293"/>
                        <a:pt x="846" y="1263"/>
                      </a:cubicBezTo>
                      <a:cubicBezTo>
                        <a:pt x="929" y="1144"/>
                        <a:pt x="1120" y="525"/>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9"/>
                <p:cNvSpPr/>
                <p:nvPr/>
              </p:nvSpPr>
              <p:spPr>
                <a:xfrm>
                  <a:off x="3583175" y="3271750"/>
                  <a:ext cx="29200" cy="16900"/>
                </a:xfrm>
                <a:custGeom>
                  <a:rect b="b" l="l" r="r" t="t"/>
                  <a:pathLst>
                    <a:path extrusionOk="0" h="676" w="1168">
                      <a:moveTo>
                        <a:pt x="509" y="1"/>
                      </a:moveTo>
                      <a:cubicBezTo>
                        <a:pt x="371" y="1"/>
                        <a:pt x="204" y="42"/>
                        <a:pt x="0" y="152"/>
                      </a:cubicBezTo>
                      <a:cubicBezTo>
                        <a:pt x="84" y="485"/>
                        <a:pt x="691" y="628"/>
                        <a:pt x="1072" y="676"/>
                      </a:cubicBezTo>
                      <a:cubicBezTo>
                        <a:pt x="1072" y="676"/>
                        <a:pt x="1167" y="485"/>
                        <a:pt x="1036" y="295"/>
                      </a:cubicBezTo>
                      <a:cubicBezTo>
                        <a:pt x="948" y="175"/>
                        <a:pt x="790" y="1"/>
                        <a:pt x="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8" name="Google Shape;3308;p69"/>
                <p:cNvGrpSpPr/>
                <p:nvPr/>
              </p:nvGrpSpPr>
              <p:grpSpPr>
                <a:xfrm>
                  <a:off x="3648750" y="3036825"/>
                  <a:ext cx="1059300" cy="472425"/>
                  <a:chOff x="3648750" y="3036825"/>
                  <a:chExt cx="1059300" cy="472425"/>
                </a:xfrm>
              </p:grpSpPr>
              <p:sp>
                <p:nvSpPr>
                  <p:cNvPr id="3309" name="Google Shape;3309;p69"/>
                  <p:cNvSpPr/>
                  <p:nvPr/>
                </p:nvSpPr>
                <p:spPr>
                  <a:xfrm>
                    <a:off x="4168950" y="3062200"/>
                    <a:ext cx="32775" cy="21425"/>
                  </a:xfrm>
                  <a:custGeom>
                    <a:rect b="b" l="l" r="r" t="t"/>
                    <a:pathLst>
                      <a:path extrusionOk="0" h="857" w="1311">
                        <a:moveTo>
                          <a:pt x="78" y="1"/>
                        </a:moveTo>
                        <a:cubicBezTo>
                          <a:pt x="41" y="1"/>
                          <a:pt x="15" y="3"/>
                          <a:pt x="1" y="9"/>
                        </a:cubicBezTo>
                        <a:cubicBezTo>
                          <a:pt x="252" y="476"/>
                          <a:pt x="535" y="857"/>
                          <a:pt x="799" y="857"/>
                        </a:cubicBezTo>
                        <a:cubicBezTo>
                          <a:pt x="811" y="857"/>
                          <a:pt x="823" y="856"/>
                          <a:pt x="834" y="854"/>
                        </a:cubicBezTo>
                        <a:cubicBezTo>
                          <a:pt x="1120" y="830"/>
                          <a:pt x="1311" y="366"/>
                          <a:pt x="1311" y="366"/>
                        </a:cubicBezTo>
                        <a:cubicBezTo>
                          <a:pt x="1216" y="156"/>
                          <a:pt x="357" y="1"/>
                          <a:pt x="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9"/>
                  <p:cNvSpPr/>
                  <p:nvPr/>
                </p:nvSpPr>
                <p:spPr>
                  <a:xfrm>
                    <a:off x="4162125" y="3087875"/>
                    <a:ext cx="43175" cy="23375"/>
                  </a:xfrm>
                  <a:custGeom>
                    <a:rect b="b" l="l" r="r" t="t"/>
                    <a:pathLst>
                      <a:path extrusionOk="0" h="935" w="1727">
                        <a:moveTo>
                          <a:pt x="1265" y="0"/>
                        </a:moveTo>
                        <a:cubicBezTo>
                          <a:pt x="912" y="0"/>
                          <a:pt x="340" y="331"/>
                          <a:pt x="0" y="482"/>
                        </a:cubicBezTo>
                        <a:cubicBezTo>
                          <a:pt x="360" y="810"/>
                          <a:pt x="712" y="934"/>
                          <a:pt x="993" y="934"/>
                        </a:cubicBezTo>
                        <a:cubicBezTo>
                          <a:pt x="1242" y="934"/>
                          <a:pt x="1435" y="836"/>
                          <a:pt x="1524" y="696"/>
                        </a:cubicBezTo>
                        <a:cubicBezTo>
                          <a:pt x="1727" y="399"/>
                          <a:pt x="1572" y="244"/>
                          <a:pt x="1572" y="244"/>
                        </a:cubicBezTo>
                        <a:lnTo>
                          <a:pt x="1488" y="77"/>
                        </a:lnTo>
                        <a:cubicBezTo>
                          <a:pt x="1434" y="23"/>
                          <a:pt x="1357" y="0"/>
                          <a:pt x="1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9"/>
                  <p:cNvSpPr/>
                  <p:nvPr/>
                </p:nvSpPr>
                <p:spPr>
                  <a:xfrm>
                    <a:off x="4116875" y="3036825"/>
                    <a:ext cx="43475" cy="51200"/>
                  </a:xfrm>
                  <a:custGeom>
                    <a:rect b="b" l="l" r="r" t="t"/>
                    <a:pathLst>
                      <a:path extrusionOk="0" h="2048" w="1739">
                        <a:moveTo>
                          <a:pt x="500" y="0"/>
                        </a:moveTo>
                        <a:cubicBezTo>
                          <a:pt x="119" y="119"/>
                          <a:pt x="0" y="1191"/>
                          <a:pt x="0" y="1191"/>
                        </a:cubicBezTo>
                        <a:cubicBezTo>
                          <a:pt x="0" y="1191"/>
                          <a:pt x="584" y="2036"/>
                          <a:pt x="1012" y="2048"/>
                        </a:cubicBezTo>
                        <a:cubicBezTo>
                          <a:pt x="1179" y="1631"/>
                          <a:pt x="989" y="1441"/>
                          <a:pt x="810" y="1357"/>
                        </a:cubicBezTo>
                        <a:lnTo>
                          <a:pt x="810" y="1357"/>
                        </a:lnTo>
                        <a:cubicBezTo>
                          <a:pt x="1012" y="1405"/>
                          <a:pt x="1358" y="1476"/>
                          <a:pt x="1739" y="1548"/>
                        </a:cubicBezTo>
                        <a:cubicBezTo>
                          <a:pt x="1730" y="1309"/>
                          <a:pt x="1470" y="885"/>
                          <a:pt x="1039" y="885"/>
                        </a:cubicBezTo>
                        <a:cubicBezTo>
                          <a:pt x="894" y="885"/>
                          <a:pt x="730" y="932"/>
                          <a:pt x="549" y="1051"/>
                        </a:cubicBezTo>
                        <a:lnTo>
                          <a:pt x="549" y="1051"/>
                        </a:lnTo>
                        <a:cubicBezTo>
                          <a:pt x="679" y="813"/>
                          <a:pt x="847" y="391"/>
                          <a:pt x="5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9"/>
                  <p:cNvSpPr/>
                  <p:nvPr/>
                </p:nvSpPr>
                <p:spPr>
                  <a:xfrm>
                    <a:off x="4098725" y="3113600"/>
                    <a:ext cx="34250" cy="56150"/>
                  </a:xfrm>
                  <a:custGeom>
                    <a:rect b="b" l="l" r="r" t="t"/>
                    <a:pathLst>
                      <a:path extrusionOk="0" h="2246" w="1370">
                        <a:moveTo>
                          <a:pt x="250" y="1"/>
                        </a:moveTo>
                        <a:cubicBezTo>
                          <a:pt x="250" y="1"/>
                          <a:pt x="0" y="1430"/>
                          <a:pt x="691" y="2108"/>
                        </a:cubicBezTo>
                        <a:cubicBezTo>
                          <a:pt x="789" y="2206"/>
                          <a:pt x="875" y="2245"/>
                          <a:pt x="951" y="2245"/>
                        </a:cubicBezTo>
                        <a:cubicBezTo>
                          <a:pt x="1242" y="2245"/>
                          <a:pt x="1369" y="1668"/>
                          <a:pt x="1369" y="1668"/>
                        </a:cubicBezTo>
                        <a:cubicBezTo>
                          <a:pt x="1262" y="870"/>
                          <a:pt x="250"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9"/>
                  <p:cNvSpPr/>
                  <p:nvPr/>
                </p:nvSpPr>
                <p:spPr>
                  <a:xfrm>
                    <a:off x="4074300" y="3090350"/>
                    <a:ext cx="30700" cy="42625"/>
                  </a:xfrm>
                  <a:custGeom>
                    <a:rect b="b" l="l" r="r" t="t"/>
                    <a:pathLst>
                      <a:path extrusionOk="0" h="1705" w="1228">
                        <a:moveTo>
                          <a:pt x="955" y="0"/>
                        </a:moveTo>
                        <a:cubicBezTo>
                          <a:pt x="806" y="0"/>
                          <a:pt x="612" y="52"/>
                          <a:pt x="417" y="252"/>
                        </a:cubicBezTo>
                        <a:cubicBezTo>
                          <a:pt x="1" y="669"/>
                          <a:pt x="156" y="1705"/>
                          <a:pt x="156" y="1705"/>
                        </a:cubicBezTo>
                        <a:cubicBezTo>
                          <a:pt x="156" y="1705"/>
                          <a:pt x="334" y="1705"/>
                          <a:pt x="608" y="1276"/>
                        </a:cubicBezTo>
                        <a:cubicBezTo>
                          <a:pt x="894" y="847"/>
                          <a:pt x="1215" y="609"/>
                          <a:pt x="1191" y="121"/>
                        </a:cubicBezTo>
                        <a:lnTo>
                          <a:pt x="1227" y="62"/>
                        </a:lnTo>
                        <a:cubicBezTo>
                          <a:pt x="1227" y="62"/>
                          <a:pt x="1117" y="0"/>
                          <a:pt x="9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9"/>
                  <p:cNvSpPr/>
                  <p:nvPr/>
                </p:nvSpPr>
                <p:spPr>
                  <a:xfrm>
                    <a:off x="4349475" y="3127900"/>
                    <a:ext cx="45425" cy="21675"/>
                  </a:xfrm>
                  <a:custGeom>
                    <a:rect b="b" l="l" r="r" t="t"/>
                    <a:pathLst>
                      <a:path extrusionOk="0" h="867" w="1817">
                        <a:moveTo>
                          <a:pt x="1817" y="0"/>
                        </a:moveTo>
                        <a:lnTo>
                          <a:pt x="1817" y="0"/>
                        </a:lnTo>
                        <a:cubicBezTo>
                          <a:pt x="1293" y="48"/>
                          <a:pt x="543" y="107"/>
                          <a:pt x="221" y="536"/>
                        </a:cubicBezTo>
                        <a:cubicBezTo>
                          <a:pt x="1" y="822"/>
                          <a:pt x="184" y="867"/>
                          <a:pt x="320" y="867"/>
                        </a:cubicBezTo>
                        <a:cubicBezTo>
                          <a:pt x="383" y="867"/>
                          <a:pt x="436" y="858"/>
                          <a:pt x="436" y="858"/>
                        </a:cubicBezTo>
                        <a:cubicBezTo>
                          <a:pt x="912" y="691"/>
                          <a:pt x="1793" y="84"/>
                          <a:pt x="1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9"/>
                  <p:cNvSpPr/>
                  <p:nvPr/>
                </p:nvSpPr>
                <p:spPr>
                  <a:xfrm>
                    <a:off x="4363325" y="3096400"/>
                    <a:ext cx="62825" cy="25750"/>
                  </a:xfrm>
                  <a:custGeom>
                    <a:rect b="b" l="l" r="r" t="t"/>
                    <a:pathLst>
                      <a:path extrusionOk="0" h="1030" w="2513">
                        <a:moveTo>
                          <a:pt x="1690" y="0"/>
                        </a:moveTo>
                        <a:cubicBezTo>
                          <a:pt x="1306" y="0"/>
                          <a:pt x="866" y="50"/>
                          <a:pt x="548" y="236"/>
                        </a:cubicBezTo>
                        <a:cubicBezTo>
                          <a:pt x="560" y="248"/>
                          <a:pt x="1" y="951"/>
                          <a:pt x="644" y="1022"/>
                        </a:cubicBezTo>
                        <a:cubicBezTo>
                          <a:pt x="688" y="1027"/>
                          <a:pt x="732" y="1030"/>
                          <a:pt x="776" y="1030"/>
                        </a:cubicBezTo>
                        <a:cubicBezTo>
                          <a:pt x="1650" y="1030"/>
                          <a:pt x="2513" y="70"/>
                          <a:pt x="2513" y="70"/>
                        </a:cubicBezTo>
                        <a:cubicBezTo>
                          <a:pt x="2513" y="70"/>
                          <a:pt x="2141" y="0"/>
                          <a:pt x="16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9"/>
                  <p:cNvSpPr/>
                  <p:nvPr/>
                </p:nvSpPr>
                <p:spPr>
                  <a:xfrm>
                    <a:off x="4420175" y="3106175"/>
                    <a:ext cx="41400" cy="42075"/>
                  </a:xfrm>
                  <a:custGeom>
                    <a:rect b="b" l="l" r="r" t="t"/>
                    <a:pathLst>
                      <a:path extrusionOk="0" h="1683" w="1656">
                        <a:moveTo>
                          <a:pt x="1465" y="0"/>
                        </a:moveTo>
                        <a:lnTo>
                          <a:pt x="1465" y="0"/>
                        </a:lnTo>
                        <a:cubicBezTo>
                          <a:pt x="965" y="95"/>
                          <a:pt x="108" y="869"/>
                          <a:pt x="1" y="1596"/>
                        </a:cubicBezTo>
                        <a:cubicBezTo>
                          <a:pt x="97" y="1656"/>
                          <a:pt x="199" y="1683"/>
                          <a:pt x="305" y="1683"/>
                        </a:cubicBezTo>
                        <a:cubicBezTo>
                          <a:pt x="697" y="1683"/>
                          <a:pt x="1124" y="1311"/>
                          <a:pt x="1358" y="917"/>
                        </a:cubicBezTo>
                        <a:cubicBezTo>
                          <a:pt x="1656" y="405"/>
                          <a:pt x="1465" y="0"/>
                          <a:pt x="1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9"/>
                  <p:cNvSpPr/>
                  <p:nvPr/>
                </p:nvSpPr>
                <p:spPr>
                  <a:xfrm>
                    <a:off x="4665450" y="3103600"/>
                    <a:ext cx="30200" cy="13325"/>
                  </a:xfrm>
                  <a:custGeom>
                    <a:rect b="b" l="l" r="r" t="t"/>
                    <a:pathLst>
                      <a:path extrusionOk="0" h="533" w="1208">
                        <a:moveTo>
                          <a:pt x="1202" y="0"/>
                        </a:moveTo>
                        <a:cubicBezTo>
                          <a:pt x="1152" y="0"/>
                          <a:pt x="631" y="268"/>
                          <a:pt x="1" y="496"/>
                        </a:cubicBezTo>
                        <a:cubicBezTo>
                          <a:pt x="96" y="518"/>
                          <a:pt x="193" y="532"/>
                          <a:pt x="292" y="532"/>
                        </a:cubicBezTo>
                        <a:cubicBezTo>
                          <a:pt x="576" y="532"/>
                          <a:pt x="877" y="414"/>
                          <a:pt x="1203" y="8"/>
                        </a:cubicBezTo>
                        <a:cubicBezTo>
                          <a:pt x="1207" y="3"/>
                          <a:pt x="1207" y="0"/>
                          <a:pt x="12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9"/>
                  <p:cNvSpPr/>
                  <p:nvPr/>
                </p:nvSpPr>
                <p:spPr>
                  <a:xfrm>
                    <a:off x="4612175" y="3107150"/>
                    <a:ext cx="53300" cy="15250"/>
                  </a:xfrm>
                  <a:custGeom>
                    <a:rect b="b" l="l" r="r" t="t"/>
                    <a:pathLst>
                      <a:path extrusionOk="0" h="610" w="2132">
                        <a:moveTo>
                          <a:pt x="1059" y="0"/>
                        </a:moveTo>
                        <a:cubicBezTo>
                          <a:pt x="937" y="0"/>
                          <a:pt x="815" y="30"/>
                          <a:pt x="691" y="104"/>
                        </a:cubicBezTo>
                        <a:cubicBezTo>
                          <a:pt x="0" y="533"/>
                          <a:pt x="655" y="604"/>
                          <a:pt x="655" y="604"/>
                        </a:cubicBezTo>
                        <a:cubicBezTo>
                          <a:pt x="704" y="608"/>
                          <a:pt x="754" y="610"/>
                          <a:pt x="804" y="610"/>
                        </a:cubicBezTo>
                        <a:cubicBezTo>
                          <a:pt x="1234" y="610"/>
                          <a:pt x="1716" y="481"/>
                          <a:pt x="2132" y="342"/>
                        </a:cubicBezTo>
                        <a:cubicBezTo>
                          <a:pt x="1753" y="236"/>
                          <a:pt x="1407"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9"/>
                  <p:cNvSpPr/>
                  <p:nvPr/>
                </p:nvSpPr>
                <p:spPr>
                  <a:xfrm>
                    <a:off x="4620825" y="3197850"/>
                    <a:ext cx="87225" cy="38050"/>
                  </a:xfrm>
                  <a:custGeom>
                    <a:rect b="b" l="l" r="r" t="t"/>
                    <a:pathLst>
                      <a:path extrusionOk="0" h="1522" w="3489">
                        <a:moveTo>
                          <a:pt x="2500" y="0"/>
                        </a:moveTo>
                        <a:lnTo>
                          <a:pt x="2143" y="119"/>
                        </a:lnTo>
                        <a:cubicBezTo>
                          <a:pt x="2143" y="119"/>
                          <a:pt x="1952" y="262"/>
                          <a:pt x="1774" y="477"/>
                        </a:cubicBezTo>
                        <a:cubicBezTo>
                          <a:pt x="1571" y="274"/>
                          <a:pt x="1369" y="131"/>
                          <a:pt x="1214" y="96"/>
                        </a:cubicBezTo>
                        <a:cubicBezTo>
                          <a:pt x="1214" y="96"/>
                          <a:pt x="948" y="53"/>
                          <a:pt x="679" y="53"/>
                        </a:cubicBezTo>
                        <a:cubicBezTo>
                          <a:pt x="343" y="53"/>
                          <a:pt x="1" y="119"/>
                          <a:pt x="166" y="417"/>
                        </a:cubicBezTo>
                        <a:cubicBezTo>
                          <a:pt x="369" y="798"/>
                          <a:pt x="881" y="1155"/>
                          <a:pt x="1547" y="1322"/>
                        </a:cubicBezTo>
                        <a:lnTo>
                          <a:pt x="1547" y="1334"/>
                        </a:lnTo>
                        <a:cubicBezTo>
                          <a:pt x="1635" y="1471"/>
                          <a:pt x="1809" y="1522"/>
                          <a:pt x="2020" y="1522"/>
                        </a:cubicBezTo>
                        <a:cubicBezTo>
                          <a:pt x="2613" y="1522"/>
                          <a:pt x="3488" y="1119"/>
                          <a:pt x="3488" y="1119"/>
                        </a:cubicBezTo>
                        <a:cubicBezTo>
                          <a:pt x="3488" y="1119"/>
                          <a:pt x="2881" y="107"/>
                          <a:pt x="25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9"/>
                  <p:cNvSpPr/>
                  <p:nvPr/>
                </p:nvSpPr>
                <p:spPr>
                  <a:xfrm>
                    <a:off x="4605625" y="3309475"/>
                    <a:ext cx="95275" cy="44675"/>
                  </a:xfrm>
                  <a:custGeom>
                    <a:rect b="b" l="l" r="r" t="t"/>
                    <a:pathLst>
                      <a:path extrusionOk="0" h="1787" w="3811">
                        <a:moveTo>
                          <a:pt x="1060" y="1"/>
                        </a:moveTo>
                        <a:cubicBezTo>
                          <a:pt x="664" y="1"/>
                          <a:pt x="272" y="202"/>
                          <a:pt x="0" y="345"/>
                        </a:cubicBezTo>
                        <a:cubicBezTo>
                          <a:pt x="215" y="726"/>
                          <a:pt x="441" y="905"/>
                          <a:pt x="631" y="976"/>
                        </a:cubicBezTo>
                        <a:cubicBezTo>
                          <a:pt x="489" y="976"/>
                          <a:pt x="322" y="1012"/>
                          <a:pt x="191" y="1107"/>
                        </a:cubicBezTo>
                        <a:cubicBezTo>
                          <a:pt x="596" y="1607"/>
                          <a:pt x="2060" y="1786"/>
                          <a:pt x="2060" y="1786"/>
                        </a:cubicBezTo>
                        <a:cubicBezTo>
                          <a:pt x="2060" y="1786"/>
                          <a:pt x="3810" y="786"/>
                          <a:pt x="3644" y="250"/>
                        </a:cubicBezTo>
                        <a:cubicBezTo>
                          <a:pt x="3577" y="242"/>
                          <a:pt x="3513" y="238"/>
                          <a:pt x="3451" y="238"/>
                        </a:cubicBezTo>
                        <a:cubicBezTo>
                          <a:pt x="2400" y="238"/>
                          <a:pt x="2060" y="1322"/>
                          <a:pt x="2060" y="1322"/>
                        </a:cubicBezTo>
                        <a:lnTo>
                          <a:pt x="1727" y="250"/>
                        </a:lnTo>
                        <a:cubicBezTo>
                          <a:pt x="1518" y="67"/>
                          <a:pt x="1288"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9"/>
                  <p:cNvSpPr/>
                  <p:nvPr/>
                </p:nvSpPr>
                <p:spPr>
                  <a:xfrm>
                    <a:off x="4536875" y="3350125"/>
                    <a:ext cx="35425" cy="44800"/>
                  </a:xfrm>
                  <a:custGeom>
                    <a:rect b="b" l="l" r="r" t="t"/>
                    <a:pathLst>
                      <a:path extrusionOk="0" h="1792" w="1417">
                        <a:moveTo>
                          <a:pt x="683" y="1"/>
                        </a:moveTo>
                        <a:cubicBezTo>
                          <a:pt x="557" y="1"/>
                          <a:pt x="432" y="27"/>
                          <a:pt x="333" y="101"/>
                        </a:cubicBezTo>
                        <a:cubicBezTo>
                          <a:pt x="0" y="339"/>
                          <a:pt x="95" y="1053"/>
                          <a:pt x="322" y="1791"/>
                        </a:cubicBezTo>
                        <a:cubicBezTo>
                          <a:pt x="476" y="1720"/>
                          <a:pt x="1417" y="482"/>
                          <a:pt x="1298" y="148"/>
                        </a:cubicBezTo>
                        <a:cubicBezTo>
                          <a:pt x="1298" y="148"/>
                          <a:pt x="985" y="1"/>
                          <a:pt x="6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9"/>
                  <p:cNvSpPr/>
                  <p:nvPr/>
                </p:nvSpPr>
                <p:spPr>
                  <a:xfrm>
                    <a:off x="4561575" y="3353675"/>
                    <a:ext cx="65200" cy="79650"/>
                  </a:xfrm>
                  <a:custGeom>
                    <a:rect b="b" l="l" r="r" t="t"/>
                    <a:pathLst>
                      <a:path extrusionOk="0" h="3186" w="2608">
                        <a:moveTo>
                          <a:pt x="2117" y="1"/>
                        </a:moveTo>
                        <a:cubicBezTo>
                          <a:pt x="1455" y="1"/>
                          <a:pt x="0" y="1256"/>
                          <a:pt x="0" y="1256"/>
                        </a:cubicBezTo>
                        <a:cubicBezTo>
                          <a:pt x="0" y="1256"/>
                          <a:pt x="167" y="2756"/>
                          <a:pt x="715" y="3185"/>
                        </a:cubicBezTo>
                        <a:cubicBezTo>
                          <a:pt x="977" y="2887"/>
                          <a:pt x="1310" y="2542"/>
                          <a:pt x="1310" y="2542"/>
                        </a:cubicBezTo>
                        <a:cubicBezTo>
                          <a:pt x="1310" y="2542"/>
                          <a:pt x="1324" y="2539"/>
                          <a:pt x="1351" y="2539"/>
                        </a:cubicBezTo>
                        <a:cubicBezTo>
                          <a:pt x="1464" y="2539"/>
                          <a:pt x="1816" y="2594"/>
                          <a:pt x="2393" y="3161"/>
                        </a:cubicBezTo>
                        <a:cubicBezTo>
                          <a:pt x="2608" y="2828"/>
                          <a:pt x="2251" y="1923"/>
                          <a:pt x="1834" y="1268"/>
                        </a:cubicBezTo>
                        <a:cubicBezTo>
                          <a:pt x="2084" y="875"/>
                          <a:pt x="2274" y="459"/>
                          <a:pt x="2239" y="18"/>
                        </a:cubicBezTo>
                        <a:cubicBezTo>
                          <a:pt x="2202" y="6"/>
                          <a:pt x="2162" y="1"/>
                          <a:pt x="2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9"/>
                  <p:cNvSpPr/>
                  <p:nvPr/>
                </p:nvSpPr>
                <p:spPr>
                  <a:xfrm>
                    <a:off x="4476750" y="3447325"/>
                    <a:ext cx="47075" cy="61925"/>
                  </a:xfrm>
                  <a:custGeom>
                    <a:rect b="b" l="l" r="r" t="t"/>
                    <a:pathLst>
                      <a:path extrusionOk="0" h="2477" w="1883">
                        <a:moveTo>
                          <a:pt x="1697" y="0"/>
                        </a:moveTo>
                        <a:cubicBezTo>
                          <a:pt x="1593" y="0"/>
                          <a:pt x="1464" y="94"/>
                          <a:pt x="1464" y="94"/>
                        </a:cubicBezTo>
                        <a:cubicBezTo>
                          <a:pt x="548" y="820"/>
                          <a:pt x="0" y="2332"/>
                          <a:pt x="0" y="2463"/>
                        </a:cubicBezTo>
                        <a:cubicBezTo>
                          <a:pt x="1" y="2472"/>
                          <a:pt x="8" y="2476"/>
                          <a:pt x="20" y="2476"/>
                        </a:cubicBezTo>
                        <a:cubicBezTo>
                          <a:pt x="193" y="2476"/>
                          <a:pt x="1440" y="1632"/>
                          <a:pt x="1774" y="487"/>
                        </a:cubicBezTo>
                        <a:cubicBezTo>
                          <a:pt x="1882" y="97"/>
                          <a:pt x="1803" y="0"/>
                          <a:pt x="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9"/>
                  <p:cNvSpPr/>
                  <p:nvPr/>
                </p:nvSpPr>
                <p:spPr>
                  <a:xfrm>
                    <a:off x="4082350" y="3188625"/>
                    <a:ext cx="34550" cy="50675"/>
                  </a:xfrm>
                  <a:custGeom>
                    <a:rect b="b" l="l" r="r" t="t"/>
                    <a:pathLst>
                      <a:path extrusionOk="0" h="2027" w="1382">
                        <a:moveTo>
                          <a:pt x="0" y="1977"/>
                        </a:moveTo>
                        <a:lnTo>
                          <a:pt x="0" y="1977"/>
                        </a:lnTo>
                        <a:lnTo>
                          <a:pt x="0" y="1977"/>
                        </a:lnTo>
                        <a:cubicBezTo>
                          <a:pt x="0" y="1977"/>
                          <a:pt x="0" y="1977"/>
                          <a:pt x="0" y="1977"/>
                        </a:cubicBezTo>
                        <a:close/>
                        <a:moveTo>
                          <a:pt x="1096" y="0"/>
                        </a:moveTo>
                        <a:cubicBezTo>
                          <a:pt x="1096" y="0"/>
                          <a:pt x="905" y="24"/>
                          <a:pt x="619" y="536"/>
                        </a:cubicBezTo>
                        <a:cubicBezTo>
                          <a:pt x="346" y="1036"/>
                          <a:pt x="95" y="1429"/>
                          <a:pt x="167" y="1989"/>
                        </a:cubicBezTo>
                        <a:lnTo>
                          <a:pt x="0" y="1977"/>
                        </a:lnTo>
                        <a:lnTo>
                          <a:pt x="0" y="1977"/>
                        </a:lnTo>
                        <a:cubicBezTo>
                          <a:pt x="8" y="1978"/>
                          <a:pt x="115" y="2026"/>
                          <a:pt x="273" y="2026"/>
                        </a:cubicBezTo>
                        <a:cubicBezTo>
                          <a:pt x="454" y="2026"/>
                          <a:pt x="701" y="1963"/>
                          <a:pt x="941" y="1691"/>
                        </a:cubicBezTo>
                        <a:cubicBezTo>
                          <a:pt x="1381" y="1191"/>
                          <a:pt x="1096" y="0"/>
                          <a:pt x="10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9"/>
                  <p:cNvSpPr/>
                  <p:nvPr/>
                </p:nvSpPr>
                <p:spPr>
                  <a:xfrm>
                    <a:off x="4270175" y="3159250"/>
                    <a:ext cx="227725" cy="108575"/>
                  </a:xfrm>
                  <a:custGeom>
                    <a:rect b="b" l="l" r="r" t="t"/>
                    <a:pathLst>
                      <a:path extrusionOk="0" h="4343" w="9109">
                        <a:moveTo>
                          <a:pt x="5358" y="913"/>
                        </a:moveTo>
                        <a:cubicBezTo>
                          <a:pt x="5382" y="973"/>
                          <a:pt x="5382" y="1020"/>
                          <a:pt x="5394" y="1092"/>
                        </a:cubicBezTo>
                        <a:cubicBezTo>
                          <a:pt x="5406" y="1187"/>
                          <a:pt x="5441" y="1270"/>
                          <a:pt x="5465" y="1354"/>
                        </a:cubicBezTo>
                        <a:cubicBezTo>
                          <a:pt x="5394" y="1294"/>
                          <a:pt x="5286" y="1247"/>
                          <a:pt x="5167" y="1211"/>
                        </a:cubicBezTo>
                        <a:lnTo>
                          <a:pt x="5096" y="1139"/>
                        </a:lnTo>
                        <a:cubicBezTo>
                          <a:pt x="5215" y="1068"/>
                          <a:pt x="5298" y="997"/>
                          <a:pt x="5358" y="913"/>
                        </a:cubicBezTo>
                        <a:close/>
                        <a:moveTo>
                          <a:pt x="1619" y="723"/>
                        </a:moveTo>
                        <a:lnTo>
                          <a:pt x="1619" y="723"/>
                        </a:lnTo>
                        <a:cubicBezTo>
                          <a:pt x="1548" y="949"/>
                          <a:pt x="1488" y="1270"/>
                          <a:pt x="1476" y="1509"/>
                        </a:cubicBezTo>
                        <a:cubicBezTo>
                          <a:pt x="1417" y="1425"/>
                          <a:pt x="1345" y="1354"/>
                          <a:pt x="1250" y="1270"/>
                        </a:cubicBezTo>
                        <a:cubicBezTo>
                          <a:pt x="1417" y="1080"/>
                          <a:pt x="1536" y="889"/>
                          <a:pt x="1619" y="723"/>
                        </a:cubicBezTo>
                        <a:close/>
                        <a:moveTo>
                          <a:pt x="1786" y="1592"/>
                        </a:moveTo>
                        <a:cubicBezTo>
                          <a:pt x="1834" y="1770"/>
                          <a:pt x="1881" y="1961"/>
                          <a:pt x="1929" y="2128"/>
                        </a:cubicBezTo>
                        <a:cubicBezTo>
                          <a:pt x="1881" y="2247"/>
                          <a:pt x="1846" y="2366"/>
                          <a:pt x="1846" y="2449"/>
                        </a:cubicBezTo>
                        <a:cubicBezTo>
                          <a:pt x="1810" y="2199"/>
                          <a:pt x="1726" y="1925"/>
                          <a:pt x="1607" y="1711"/>
                        </a:cubicBezTo>
                        <a:cubicBezTo>
                          <a:pt x="1667" y="1663"/>
                          <a:pt x="1726" y="1628"/>
                          <a:pt x="1786" y="1592"/>
                        </a:cubicBezTo>
                        <a:close/>
                        <a:moveTo>
                          <a:pt x="7703" y="1"/>
                        </a:moveTo>
                        <a:cubicBezTo>
                          <a:pt x="7448" y="1"/>
                          <a:pt x="7370" y="520"/>
                          <a:pt x="7370" y="520"/>
                        </a:cubicBezTo>
                        <a:cubicBezTo>
                          <a:pt x="7430" y="794"/>
                          <a:pt x="7620" y="1092"/>
                          <a:pt x="7834" y="1318"/>
                        </a:cubicBezTo>
                        <a:cubicBezTo>
                          <a:pt x="7620" y="1425"/>
                          <a:pt x="7441" y="1544"/>
                          <a:pt x="7299" y="1675"/>
                        </a:cubicBezTo>
                        <a:cubicBezTo>
                          <a:pt x="7299" y="1259"/>
                          <a:pt x="7203" y="889"/>
                          <a:pt x="7203" y="889"/>
                        </a:cubicBezTo>
                        <a:cubicBezTo>
                          <a:pt x="7203" y="889"/>
                          <a:pt x="7013" y="913"/>
                          <a:pt x="6727" y="1425"/>
                        </a:cubicBezTo>
                        <a:cubicBezTo>
                          <a:pt x="6644" y="1568"/>
                          <a:pt x="6549" y="1723"/>
                          <a:pt x="6465" y="1842"/>
                        </a:cubicBezTo>
                        <a:cubicBezTo>
                          <a:pt x="6370" y="1473"/>
                          <a:pt x="6060" y="675"/>
                          <a:pt x="5263" y="282"/>
                        </a:cubicBezTo>
                        <a:lnTo>
                          <a:pt x="5263" y="282"/>
                        </a:lnTo>
                        <a:lnTo>
                          <a:pt x="5298" y="580"/>
                        </a:lnTo>
                        <a:cubicBezTo>
                          <a:pt x="4993" y="473"/>
                          <a:pt x="4452" y="359"/>
                          <a:pt x="4051" y="359"/>
                        </a:cubicBezTo>
                        <a:cubicBezTo>
                          <a:pt x="3779" y="359"/>
                          <a:pt x="3572" y="412"/>
                          <a:pt x="3548" y="556"/>
                        </a:cubicBezTo>
                        <a:cubicBezTo>
                          <a:pt x="3536" y="675"/>
                          <a:pt x="3572" y="818"/>
                          <a:pt x="3667" y="937"/>
                        </a:cubicBezTo>
                        <a:cubicBezTo>
                          <a:pt x="3655" y="949"/>
                          <a:pt x="3631" y="949"/>
                          <a:pt x="3620" y="961"/>
                        </a:cubicBezTo>
                        <a:cubicBezTo>
                          <a:pt x="3358" y="758"/>
                          <a:pt x="2941" y="461"/>
                          <a:pt x="2584" y="294"/>
                        </a:cubicBezTo>
                        <a:cubicBezTo>
                          <a:pt x="2569" y="181"/>
                          <a:pt x="2510" y="139"/>
                          <a:pt x="2434" y="139"/>
                        </a:cubicBezTo>
                        <a:cubicBezTo>
                          <a:pt x="2389" y="139"/>
                          <a:pt x="2338" y="153"/>
                          <a:pt x="2286" y="175"/>
                        </a:cubicBezTo>
                        <a:cubicBezTo>
                          <a:pt x="2221" y="155"/>
                          <a:pt x="2159" y="147"/>
                          <a:pt x="2104" y="147"/>
                        </a:cubicBezTo>
                        <a:cubicBezTo>
                          <a:pt x="2060" y="147"/>
                          <a:pt x="2021" y="152"/>
                          <a:pt x="1988" y="163"/>
                        </a:cubicBezTo>
                        <a:lnTo>
                          <a:pt x="1988" y="342"/>
                        </a:lnTo>
                        <a:cubicBezTo>
                          <a:pt x="1881" y="413"/>
                          <a:pt x="1786" y="485"/>
                          <a:pt x="1786" y="485"/>
                        </a:cubicBezTo>
                        <a:cubicBezTo>
                          <a:pt x="1762" y="520"/>
                          <a:pt x="1726" y="556"/>
                          <a:pt x="1703" y="604"/>
                        </a:cubicBezTo>
                        <a:cubicBezTo>
                          <a:pt x="1774" y="425"/>
                          <a:pt x="1810" y="294"/>
                          <a:pt x="1810" y="246"/>
                        </a:cubicBezTo>
                        <a:cubicBezTo>
                          <a:pt x="1813" y="191"/>
                          <a:pt x="1761" y="164"/>
                          <a:pt x="1678" y="164"/>
                        </a:cubicBezTo>
                        <a:cubicBezTo>
                          <a:pt x="1401" y="164"/>
                          <a:pt x="777" y="467"/>
                          <a:pt x="631" y="1080"/>
                        </a:cubicBezTo>
                        <a:lnTo>
                          <a:pt x="417" y="1866"/>
                        </a:lnTo>
                        <a:cubicBezTo>
                          <a:pt x="464" y="1854"/>
                          <a:pt x="512" y="1830"/>
                          <a:pt x="560" y="1806"/>
                        </a:cubicBezTo>
                        <a:cubicBezTo>
                          <a:pt x="583" y="1913"/>
                          <a:pt x="619" y="2032"/>
                          <a:pt x="679" y="2140"/>
                        </a:cubicBezTo>
                        <a:cubicBezTo>
                          <a:pt x="665" y="2139"/>
                          <a:pt x="651" y="2139"/>
                          <a:pt x="638" y="2139"/>
                        </a:cubicBezTo>
                        <a:cubicBezTo>
                          <a:pt x="363" y="2139"/>
                          <a:pt x="175" y="2254"/>
                          <a:pt x="107" y="2402"/>
                        </a:cubicBezTo>
                        <a:cubicBezTo>
                          <a:pt x="0" y="2663"/>
                          <a:pt x="143" y="2747"/>
                          <a:pt x="143" y="2747"/>
                        </a:cubicBezTo>
                        <a:lnTo>
                          <a:pt x="226" y="2854"/>
                        </a:lnTo>
                        <a:cubicBezTo>
                          <a:pt x="261" y="2881"/>
                          <a:pt x="303" y="2892"/>
                          <a:pt x="351" y="2892"/>
                        </a:cubicBezTo>
                        <a:cubicBezTo>
                          <a:pt x="517" y="2892"/>
                          <a:pt x="749" y="2752"/>
                          <a:pt x="953" y="2604"/>
                        </a:cubicBezTo>
                        <a:cubicBezTo>
                          <a:pt x="1131" y="2842"/>
                          <a:pt x="1357" y="3056"/>
                          <a:pt x="1536" y="3211"/>
                        </a:cubicBezTo>
                        <a:cubicBezTo>
                          <a:pt x="1191" y="3354"/>
                          <a:pt x="1012" y="3914"/>
                          <a:pt x="1012" y="3914"/>
                        </a:cubicBezTo>
                        <a:cubicBezTo>
                          <a:pt x="1155" y="4190"/>
                          <a:pt x="2317" y="4343"/>
                          <a:pt x="2748" y="4343"/>
                        </a:cubicBezTo>
                        <a:cubicBezTo>
                          <a:pt x="2819" y="4343"/>
                          <a:pt x="2870" y="4339"/>
                          <a:pt x="2893" y="4330"/>
                        </a:cubicBezTo>
                        <a:cubicBezTo>
                          <a:pt x="2584" y="3795"/>
                          <a:pt x="2238" y="3330"/>
                          <a:pt x="1893" y="3211"/>
                        </a:cubicBezTo>
                        <a:cubicBezTo>
                          <a:pt x="1893" y="3104"/>
                          <a:pt x="1893" y="2973"/>
                          <a:pt x="1881" y="2842"/>
                        </a:cubicBezTo>
                        <a:cubicBezTo>
                          <a:pt x="1953" y="2759"/>
                          <a:pt x="2012" y="2699"/>
                          <a:pt x="2084" y="2640"/>
                        </a:cubicBezTo>
                        <a:cubicBezTo>
                          <a:pt x="2119" y="2735"/>
                          <a:pt x="2143" y="2794"/>
                          <a:pt x="2167" y="2806"/>
                        </a:cubicBezTo>
                        <a:cubicBezTo>
                          <a:pt x="2179" y="2723"/>
                          <a:pt x="2203" y="2628"/>
                          <a:pt x="2227" y="2544"/>
                        </a:cubicBezTo>
                        <a:cubicBezTo>
                          <a:pt x="2512" y="2330"/>
                          <a:pt x="2691" y="2303"/>
                          <a:pt x="2762" y="2303"/>
                        </a:cubicBezTo>
                        <a:cubicBezTo>
                          <a:pt x="2786" y="2303"/>
                          <a:pt x="2798" y="2306"/>
                          <a:pt x="2798" y="2306"/>
                        </a:cubicBezTo>
                        <a:cubicBezTo>
                          <a:pt x="2798" y="2306"/>
                          <a:pt x="3084" y="2580"/>
                          <a:pt x="3322" y="2854"/>
                        </a:cubicBezTo>
                        <a:cubicBezTo>
                          <a:pt x="3477" y="2735"/>
                          <a:pt x="3572" y="2521"/>
                          <a:pt x="3667" y="2282"/>
                        </a:cubicBezTo>
                        <a:cubicBezTo>
                          <a:pt x="3905" y="2544"/>
                          <a:pt x="4155" y="2687"/>
                          <a:pt x="4155" y="2687"/>
                        </a:cubicBezTo>
                        <a:cubicBezTo>
                          <a:pt x="4155" y="2687"/>
                          <a:pt x="4203" y="2402"/>
                          <a:pt x="4215" y="2068"/>
                        </a:cubicBezTo>
                        <a:cubicBezTo>
                          <a:pt x="4244" y="2071"/>
                          <a:pt x="4274" y="2072"/>
                          <a:pt x="4305" y="2072"/>
                        </a:cubicBezTo>
                        <a:cubicBezTo>
                          <a:pt x="4411" y="2072"/>
                          <a:pt x="4524" y="2055"/>
                          <a:pt x="4644" y="2009"/>
                        </a:cubicBezTo>
                        <a:cubicBezTo>
                          <a:pt x="4727" y="2021"/>
                          <a:pt x="4786" y="2032"/>
                          <a:pt x="4858" y="2044"/>
                        </a:cubicBezTo>
                        <a:cubicBezTo>
                          <a:pt x="4763" y="2330"/>
                          <a:pt x="4739" y="2735"/>
                          <a:pt x="5084" y="3056"/>
                        </a:cubicBezTo>
                        <a:cubicBezTo>
                          <a:pt x="5358" y="2937"/>
                          <a:pt x="5477" y="2318"/>
                          <a:pt x="5525" y="1949"/>
                        </a:cubicBezTo>
                        <a:cubicBezTo>
                          <a:pt x="5584" y="1866"/>
                          <a:pt x="5644" y="1782"/>
                          <a:pt x="5644" y="1675"/>
                        </a:cubicBezTo>
                        <a:cubicBezTo>
                          <a:pt x="5858" y="1913"/>
                          <a:pt x="6120" y="2068"/>
                          <a:pt x="6298" y="2092"/>
                        </a:cubicBezTo>
                        <a:cubicBezTo>
                          <a:pt x="6179" y="2306"/>
                          <a:pt x="6120" y="2509"/>
                          <a:pt x="6156" y="2794"/>
                        </a:cubicBezTo>
                        <a:lnTo>
                          <a:pt x="6108" y="2854"/>
                        </a:lnTo>
                        <a:cubicBezTo>
                          <a:pt x="6108" y="2854"/>
                          <a:pt x="6213" y="2904"/>
                          <a:pt x="6370" y="2904"/>
                        </a:cubicBezTo>
                        <a:cubicBezTo>
                          <a:pt x="6547" y="2904"/>
                          <a:pt x="6791" y="2840"/>
                          <a:pt x="7025" y="2568"/>
                        </a:cubicBezTo>
                        <a:cubicBezTo>
                          <a:pt x="7060" y="2544"/>
                          <a:pt x="7072" y="2509"/>
                          <a:pt x="7108" y="2485"/>
                        </a:cubicBezTo>
                        <a:cubicBezTo>
                          <a:pt x="7164" y="2495"/>
                          <a:pt x="7226" y="2499"/>
                          <a:pt x="7291" y="2499"/>
                        </a:cubicBezTo>
                        <a:cubicBezTo>
                          <a:pt x="7602" y="2499"/>
                          <a:pt x="7977" y="2402"/>
                          <a:pt x="7977" y="2402"/>
                        </a:cubicBezTo>
                        <a:cubicBezTo>
                          <a:pt x="8394" y="2282"/>
                          <a:pt x="9037" y="1330"/>
                          <a:pt x="9108" y="1020"/>
                        </a:cubicBezTo>
                        <a:cubicBezTo>
                          <a:pt x="8846" y="1020"/>
                          <a:pt x="8608" y="1068"/>
                          <a:pt x="8382" y="1128"/>
                        </a:cubicBezTo>
                        <a:cubicBezTo>
                          <a:pt x="8334" y="770"/>
                          <a:pt x="8203" y="354"/>
                          <a:pt x="7918" y="104"/>
                        </a:cubicBezTo>
                        <a:cubicBezTo>
                          <a:pt x="7835" y="30"/>
                          <a:pt x="7764" y="1"/>
                          <a:pt x="7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9"/>
                  <p:cNvSpPr/>
                  <p:nvPr/>
                </p:nvSpPr>
                <p:spPr>
                  <a:xfrm>
                    <a:off x="4211825" y="3165975"/>
                    <a:ext cx="74725" cy="32500"/>
                  </a:xfrm>
                  <a:custGeom>
                    <a:rect b="b" l="l" r="r" t="t"/>
                    <a:pathLst>
                      <a:path extrusionOk="0" h="1300" w="2989">
                        <a:moveTo>
                          <a:pt x="1990" y="0"/>
                        </a:moveTo>
                        <a:cubicBezTo>
                          <a:pt x="1892" y="0"/>
                          <a:pt x="1798" y="25"/>
                          <a:pt x="1798" y="25"/>
                        </a:cubicBezTo>
                        <a:cubicBezTo>
                          <a:pt x="1167" y="263"/>
                          <a:pt x="36" y="1168"/>
                          <a:pt x="0" y="1299"/>
                        </a:cubicBezTo>
                        <a:cubicBezTo>
                          <a:pt x="536" y="1228"/>
                          <a:pt x="1274" y="1109"/>
                          <a:pt x="1763" y="787"/>
                        </a:cubicBezTo>
                        <a:cubicBezTo>
                          <a:pt x="2023" y="1001"/>
                          <a:pt x="2284" y="1143"/>
                          <a:pt x="2500" y="1143"/>
                        </a:cubicBezTo>
                        <a:cubicBezTo>
                          <a:pt x="2559" y="1143"/>
                          <a:pt x="2616" y="1132"/>
                          <a:pt x="2667" y="1109"/>
                        </a:cubicBezTo>
                        <a:cubicBezTo>
                          <a:pt x="2965" y="966"/>
                          <a:pt x="2989" y="394"/>
                          <a:pt x="2989" y="394"/>
                        </a:cubicBezTo>
                        <a:cubicBezTo>
                          <a:pt x="2925" y="330"/>
                          <a:pt x="2775" y="304"/>
                          <a:pt x="2585" y="304"/>
                        </a:cubicBezTo>
                        <a:cubicBezTo>
                          <a:pt x="2459" y="304"/>
                          <a:pt x="2315" y="316"/>
                          <a:pt x="2167" y="335"/>
                        </a:cubicBezTo>
                        <a:cubicBezTo>
                          <a:pt x="2296" y="56"/>
                          <a:pt x="2137" y="0"/>
                          <a:pt x="1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9"/>
                  <p:cNvSpPr/>
                  <p:nvPr/>
                </p:nvSpPr>
                <p:spPr>
                  <a:xfrm>
                    <a:off x="4323150" y="3265400"/>
                    <a:ext cx="46750" cy="69200"/>
                  </a:xfrm>
                  <a:custGeom>
                    <a:rect b="b" l="l" r="r" t="t"/>
                    <a:pathLst>
                      <a:path extrusionOk="0" h="2768" w="1870">
                        <a:moveTo>
                          <a:pt x="1501" y="1"/>
                        </a:moveTo>
                        <a:cubicBezTo>
                          <a:pt x="1500" y="1"/>
                          <a:pt x="1239" y="37"/>
                          <a:pt x="846" y="739"/>
                        </a:cubicBezTo>
                        <a:cubicBezTo>
                          <a:pt x="465" y="1430"/>
                          <a:pt x="131" y="1954"/>
                          <a:pt x="215" y="2716"/>
                        </a:cubicBezTo>
                        <a:lnTo>
                          <a:pt x="0" y="2704"/>
                        </a:lnTo>
                        <a:lnTo>
                          <a:pt x="0" y="2704"/>
                        </a:lnTo>
                        <a:cubicBezTo>
                          <a:pt x="0" y="2704"/>
                          <a:pt x="141" y="2767"/>
                          <a:pt x="352" y="2767"/>
                        </a:cubicBezTo>
                        <a:cubicBezTo>
                          <a:pt x="597" y="2767"/>
                          <a:pt x="936" y="2682"/>
                          <a:pt x="1262" y="2311"/>
                        </a:cubicBezTo>
                        <a:cubicBezTo>
                          <a:pt x="1870" y="1632"/>
                          <a:pt x="1501" y="1"/>
                          <a:pt x="1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9"/>
                  <p:cNvSpPr/>
                  <p:nvPr/>
                </p:nvSpPr>
                <p:spPr>
                  <a:xfrm>
                    <a:off x="4401775" y="3237125"/>
                    <a:ext cx="56525" cy="41850"/>
                  </a:xfrm>
                  <a:custGeom>
                    <a:rect b="b" l="l" r="r" t="t"/>
                    <a:pathLst>
                      <a:path extrusionOk="0" h="1674" w="2261">
                        <a:moveTo>
                          <a:pt x="452" y="1"/>
                        </a:moveTo>
                        <a:cubicBezTo>
                          <a:pt x="1" y="1"/>
                          <a:pt x="11" y="620"/>
                          <a:pt x="11" y="620"/>
                        </a:cubicBezTo>
                        <a:cubicBezTo>
                          <a:pt x="143" y="1493"/>
                          <a:pt x="895" y="1674"/>
                          <a:pt x="1494" y="1674"/>
                        </a:cubicBezTo>
                        <a:cubicBezTo>
                          <a:pt x="1915" y="1674"/>
                          <a:pt x="2261" y="1584"/>
                          <a:pt x="2261" y="1584"/>
                        </a:cubicBezTo>
                        <a:cubicBezTo>
                          <a:pt x="2261" y="1584"/>
                          <a:pt x="1249" y="179"/>
                          <a:pt x="618" y="25"/>
                        </a:cubicBezTo>
                        <a:cubicBezTo>
                          <a:pt x="557" y="8"/>
                          <a:pt x="502"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9"/>
                  <p:cNvSpPr/>
                  <p:nvPr/>
                </p:nvSpPr>
                <p:spPr>
                  <a:xfrm>
                    <a:off x="4280575" y="3274825"/>
                    <a:ext cx="32775" cy="52825"/>
                  </a:xfrm>
                  <a:custGeom>
                    <a:rect b="b" l="l" r="r" t="t"/>
                    <a:pathLst>
                      <a:path extrusionOk="0" h="2113" w="1311">
                        <a:moveTo>
                          <a:pt x="383" y="1"/>
                        </a:moveTo>
                        <a:cubicBezTo>
                          <a:pt x="100" y="1"/>
                          <a:pt x="1" y="565"/>
                          <a:pt x="1" y="565"/>
                        </a:cubicBezTo>
                        <a:cubicBezTo>
                          <a:pt x="144" y="1327"/>
                          <a:pt x="1156" y="2112"/>
                          <a:pt x="1156" y="2112"/>
                        </a:cubicBezTo>
                        <a:cubicBezTo>
                          <a:pt x="1156" y="2112"/>
                          <a:pt x="1310" y="731"/>
                          <a:pt x="632" y="124"/>
                        </a:cubicBezTo>
                        <a:cubicBezTo>
                          <a:pt x="537" y="36"/>
                          <a:pt x="454" y="1"/>
                          <a:pt x="3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9"/>
                  <p:cNvSpPr/>
                  <p:nvPr/>
                </p:nvSpPr>
                <p:spPr>
                  <a:xfrm>
                    <a:off x="4140800" y="3161550"/>
                    <a:ext cx="160350" cy="255400"/>
                  </a:xfrm>
                  <a:custGeom>
                    <a:rect b="b" l="l" r="r" t="t"/>
                    <a:pathLst>
                      <a:path extrusionOk="0" h="10216" w="6414">
                        <a:moveTo>
                          <a:pt x="2663" y="3714"/>
                        </a:moveTo>
                        <a:cubicBezTo>
                          <a:pt x="2710" y="3726"/>
                          <a:pt x="2746" y="3738"/>
                          <a:pt x="2782" y="3738"/>
                        </a:cubicBezTo>
                        <a:cubicBezTo>
                          <a:pt x="2758" y="3786"/>
                          <a:pt x="2722" y="3834"/>
                          <a:pt x="2710" y="3881"/>
                        </a:cubicBezTo>
                        <a:cubicBezTo>
                          <a:pt x="2699" y="3822"/>
                          <a:pt x="2675" y="3774"/>
                          <a:pt x="2663" y="3714"/>
                        </a:cubicBezTo>
                        <a:close/>
                        <a:moveTo>
                          <a:pt x="3246" y="5048"/>
                        </a:moveTo>
                        <a:lnTo>
                          <a:pt x="3246" y="5131"/>
                        </a:lnTo>
                        <a:cubicBezTo>
                          <a:pt x="3199" y="5107"/>
                          <a:pt x="3151" y="5107"/>
                          <a:pt x="3127" y="5107"/>
                        </a:cubicBezTo>
                        <a:cubicBezTo>
                          <a:pt x="3175" y="5096"/>
                          <a:pt x="3199" y="5072"/>
                          <a:pt x="3246" y="5048"/>
                        </a:cubicBezTo>
                        <a:close/>
                        <a:moveTo>
                          <a:pt x="3449" y="5560"/>
                        </a:moveTo>
                        <a:lnTo>
                          <a:pt x="3484" y="5619"/>
                        </a:lnTo>
                        <a:cubicBezTo>
                          <a:pt x="3437" y="5786"/>
                          <a:pt x="3413" y="5917"/>
                          <a:pt x="3377" y="6024"/>
                        </a:cubicBezTo>
                        <a:cubicBezTo>
                          <a:pt x="3290" y="6005"/>
                          <a:pt x="3186" y="5985"/>
                          <a:pt x="3080" y="5985"/>
                        </a:cubicBezTo>
                        <a:cubicBezTo>
                          <a:pt x="3056" y="5985"/>
                          <a:pt x="3032" y="5986"/>
                          <a:pt x="3008" y="5989"/>
                        </a:cubicBezTo>
                        <a:cubicBezTo>
                          <a:pt x="3175" y="5846"/>
                          <a:pt x="3318" y="5691"/>
                          <a:pt x="3449" y="5560"/>
                        </a:cubicBezTo>
                        <a:close/>
                        <a:moveTo>
                          <a:pt x="3267" y="1"/>
                        </a:moveTo>
                        <a:cubicBezTo>
                          <a:pt x="3072" y="1"/>
                          <a:pt x="2710" y="297"/>
                          <a:pt x="2710" y="297"/>
                        </a:cubicBezTo>
                        <a:cubicBezTo>
                          <a:pt x="2615" y="381"/>
                          <a:pt x="2556" y="559"/>
                          <a:pt x="2520" y="750"/>
                        </a:cubicBezTo>
                        <a:cubicBezTo>
                          <a:pt x="2204" y="667"/>
                          <a:pt x="1873" y="598"/>
                          <a:pt x="1564" y="598"/>
                        </a:cubicBezTo>
                        <a:cubicBezTo>
                          <a:pt x="1385" y="598"/>
                          <a:pt x="1213" y="622"/>
                          <a:pt x="1056" y="678"/>
                        </a:cubicBezTo>
                        <a:cubicBezTo>
                          <a:pt x="853" y="464"/>
                          <a:pt x="639" y="285"/>
                          <a:pt x="460" y="226"/>
                        </a:cubicBezTo>
                        <a:cubicBezTo>
                          <a:pt x="416" y="215"/>
                          <a:pt x="377" y="210"/>
                          <a:pt x="341" y="210"/>
                        </a:cubicBezTo>
                        <a:cubicBezTo>
                          <a:pt x="0" y="210"/>
                          <a:pt x="20" y="678"/>
                          <a:pt x="20" y="678"/>
                        </a:cubicBezTo>
                        <a:cubicBezTo>
                          <a:pt x="111" y="1324"/>
                          <a:pt x="666" y="1457"/>
                          <a:pt x="1106" y="1457"/>
                        </a:cubicBezTo>
                        <a:cubicBezTo>
                          <a:pt x="1412" y="1457"/>
                          <a:pt x="1663" y="1393"/>
                          <a:pt x="1663" y="1393"/>
                        </a:cubicBezTo>
                        <a:cubicBezTo>
                          <a:pt x="1663" y="1393"/>
                          <a:pt x="1639" y="1345"/>
                          <a:pt x="1567" y="1250"/>
                        </a:cubicBezTo>
                        <a:cubicBezTo>
                          <a:pt x="1710" y="1238"/>
                          <a:pt x="1877" y="1214"/>
                          <a:pt x="2044" y="1190"/>
                        </a:cubicBezTo>
                        <a:lnTo>
                          <a:pt x="2044" y="1190"/>
                        </a:lnTo>
                        <a:cubicBezTo>
                          <a:pt x="1889" y="1476"/>
                          <a:pt x="1758" y="1702"/>
                          <a:pt x="1782" y="2000"/>
                        </a:cubicBezTo>
                        <a:cubicBezTo>
                          <a:pt x="1698" y="2000"/>
                          <a:pt x="1591" y="2000"/>
                          <a:pt x="1508" y="2012"/>
                        </a:cubicBezTo>
                        <a:cubicBezTo>
                          <a:pt x="1508" y="2012"/>
                          <a:pt x="1032" y="2107"/>
                          <a:pt x="1567" y="2381"/>
                        </a:cubicBezTo>
                        <a:lnTo>
                          <a:pt x="1579" y="2381"/>
                        </a:lnTo>
                        <a:cubicBezTo>
                          <a:pt x="1579" y="2595"/>
                          <a:pt x="1806" y="2714"/>
                          <a:pt x="1806" y="2714"/>
                        </a:cubicBezTo>
                        <a:cubicBezTo>
                          <a:pt x="1889" y="2762"/>
                          <a:pt x="1984" y="2786"/>
                          <a:pt x="2103" y="2798"/>
                        </a:cubicBezTo>
                        <a:cubicBezTo>
                          <a:pt x="1960" y="2893"/>
                          <a:pt x="1948" y="3012"/>
                          <a:pt x="1960" y="3131"/>
                        </a:cubicBezTo>
                        <a:cubicBezTo>
                          <a:pt x="1937" y="3250"/>
                          <a:pt x="1901" y="3381"/>
                          <a:pt x="1937" y="3560"/>
                        </a:cubicBezTo>
                        <a:cubicBezTo>
                          <a:pt x="1960" y="3750"/>
                          <a:pt x="2020" y="3964"/>
                          <a:pt x="2127" y="4131"/>
                        </a:cubicBezTo>
                        <a:lnTo>
                          <a:pt x="2091" y="4131"/>
                        </a:lnTo>
                        <a:cubicBezTo>
                          <a:pt x="2091" y="4131"/>
                          <a:pt x="2079" y="4131"/>
                          <a:pt x="2079" y="4143"/>
                        </a:cubicBezTo>
                        <a:cubicBezTo>
                          <a:pt x="1889" y="3834"/>
                          <a:pt x="1496" y="3500"/>
                          <a:pt x="1222" y="3322"/>
                        </a:cubicBezTo>
                        <a:cubicBezTo>
                          <a:pt x="1222" y="3322"/>
                          <a:pt x="984" y="3488"/>
                          <a:pt x="1044" y="3786"/>
                        </a:cubicBezTo>
                        <a:lnTo>
                          <a:pt x="1079" y="3964"/>
                        </a:lnTo>
                        <a:cubicBezTo>
                          <a:pt x="1067" y="3964"/>
                          <a:pt x="1056" y="3964"/>
                          <a:pt x="1020" y="3976"/>
                        </a:cubicBezTo>
                        <a:cubicBezTo>
                          <a:pt x="865" y="4072"/>
                          <a:pt x="246" y="4703"/>
                          <a:pt x="1258" y="6012"/>
                        </a:cubicBezTo>
                        <a:cubicBezTo>
                          <a:pt x="1425" y="5643"/>
                          <a:pt x="1425" y="4810"/>
                          <a:pt x="1317" y="4334"/>
                        </a:cubicBezTo>
                        <a:lnTo>
                          <a:pt x="1317" y="4334"/>
                        </a:lnTo>
                        <a:cubicBezTo>
                          <a:pt x="1413" y="4405"/>
                          <a:pt x="1520" y="4465"/>
                          <a:pt x="1663" y="4512"/>
                        </a:cubicBezTo>
                        <a:cubicBezTo>
                          <a:pt x="1496" y="4691"/>
                          <a:pt x="1365" y="4917"/>
                          <a:pt x="1413" y="5096"/>
                        </a:cubicBezTo>
                        <a:cubicBezTo>
                          <a:pt x="1441" y="5224"/>
                          <a:pt x="1607" y="5276"/>
                          <a:pt x="1830" y="5276"/>
                        </a:cubicBezTo>
                        <a:cubicBezTo>
                          <a:pt x="1979" y="5276"/>
                          <a:pt x="2153" y="5253"/>
                          <a:pt x="2329" y="5215"/>
                        </a:cubicBezTo>
                        <a:lnTo>
                          <a:pt x="2329" y="5215"/>
                        </a:lnTo>
                        <a:cubicBezTo>
                          <a:pt x="2234" y="5274"/>
                          <a:pt x="2139" y="5334"/>
                          <a:pt x="2091" y="5441"/>
                        </a:cubicBezTo>
                        <a:cubicBezTo>
                          <a:pt x="1960" y="5691"/>
                          <a:pt x="2115" y="6060"/>
                          <a:pt x="2210" y="6262"/>
                        </a:cubicBezTo>
                        <a:cubicBezTo>
                          <a:pt x="2127" y="6334"/>
                          <a:pt x="2032" y="6417"/>
                          <a:pt x="1960" y="6524"/>
                        </a:cubicBezTo>
                        <a:cubicBezTo>
                          <a:pt x="2032" y="6643"/>
                          <a:pt x="2199" y="6703"/>
                          <a:pt x="2413" y="6715"/>
                        </a:cubicBezTo>
                        <a:cubicBezTo>
                          <a:pt x="2484" y="6834"/>
                          <a:pt x="2556" y="6929"/>
                          <a:pt x="2556" y="6929"/>
                        </a:cubicBezTo>
                        <a:cubicBezTo>
                          <a:pt x="2806" y="7060"/>
                          <a:pt x="3139" y="7084"/>
                          <a:pt x="3461" y="7084"/>
                        </a:cubicBezTo>
                        <a:cubicBezTo>
                          <a:pt x="3401" y="7322"/>
                          <a:pt x="3401" y="7536"/>
                          <a:pt x="3496" y="7679"/>
                        </a:cubicBezTo>
                        <a:cubicBezTo>
                          <a:pt x="3520" y="7679"/>
                          <a:pt x="3556" y="7667"/>
                          <a:pt x="3580" y="7655"/>
                        </a:cubicBezTo>
                        <a:lnTo>
                          <a:pt x="3580" y="7655"/>
                        </a:lnTo>
                        <a:cubicBezTo>
                          <a:pt x="3544" y="7834"/>
                          <a:pt x="3544" y="8025"/>
                          <a:pt x="3568" y="8239"/>
                        </a:cubicBezTo>
                        <a:lnTo>
                          <a:pt x="3377" y="8215"/>
                        </a:lnTo>
                        <a:lnTo>
                          <a:pt x="3377" y="8215"/>
                        </a:lnTo>
                        <a:cubicBezTo>
                          <a:pt x="3377" y="8215"/>
                          <a:pt x="3508" y="8277"/>
                          <a:pt x="3701" y="8277"/>
                        </a:cubicBezTo>
                        <a:cubicBezTo>
                          <a:pt x="3914" y="8277"/>
                          <a:pt x="4203" y="8201"/>
                          <a:pt x="4473" y="7882"/>
                        </a:cubicBezTo>
                        <a:cubicBezTo>
                          <a:pt x="4675" y="7667"/>
                          <a:pt x="4746" y="7358"/>
                          <a:pt x="4770" y="7048"/>
                        </a:cubicBezTo>
                        <a:cubicBezTo>
                          <a:pt x="5044" y="7358"/>
                          <a:pt x="5425" y="7596"/>
                          <a:pt x="5592" y="7703"/>
                        </a:cubicBezTo>
                        <a:cubicBezTo>
                          <a:pt x="5306" y="8453"/>
                          <a:pt x="5163" y="10084"/>
                          <a:pt x="5235" y="10215"/>
                        </a:cubicBezTo>
                        <a:cubicBezTo>
                          <a:pt x="5711" y="9560"/>
                          <a:pt x="6413" y="8572"/>
                          <a:pt x="6223" y="7774"/>
                        </a:cubicBezTo>
                        <a:cubicBezTo>
                          <a:pt x="6125" y="7507"/>
                          <a:pt x="6014" y="7420"/>
                          <a:pt x="5910" y="7420"/>
                        </a:cubicBezTo>
                        <a:cubicBezTo>
                          <a:pt x="5787" y="7420"/>
                          <a:pt x="5675" y="7541"/>
                          <a:pt x="5604" y="7632"/>
                        </a:cubicBezTo>
                        <a:cubicBezTo>
                          <a:pt x="5580" y="7334"/>
                          <a:pt x="5449" y="6703"/>
                          <a:pt x="5092" y="6346"/>
                        </a:cubicBezTo>
                        <a:lnTo>
                          <a:pt x="5092" y="6346"/>
                        </a:lnTo>
                        <a:cubicBezTo>
                          <a:pt x="5294" y="6477"/>
                          <a:pt x="5508" y="6572"/>
                          <a:pt x="5675" y="6584"/>
                        </a:cubicBezTo>
                        <a:cubicBezTo>
                          <a:pt x="5675" y="6584"/>
                          <a:pt x="5830" y="6179"/>
                          <a:pt x="5508" y="5691"/>
                        </a:cubicBezTo>
                        <a:cubicBezTo>
                          <a:pt x="5401" y="5548"/>
                          <a:pt x="5282" y="5405"/>
                          <a:pt x="5151" y="5310"/>
                        </a:cubicBezTo>
                        <a:cubicBezTo>
                          <a:pt x="5175" y="5250"/>
                          <a:pt x="5211" y="5191"/>
                          <a:pt x="5223" y="5119"/>
                        </a:cubicBezTo>
                        <a:cubicBezTo>
                          <a:pt x="5747" y="4631"/>
                          <a:pt x="5985" y="4048"/>
                          <a:pt x="5973" y="3607"/>
                        </a:cubicBezTo>
                        <a:cubicBezTo>
                          <a:pt x="5967" y="3443"/>
                          <a:pt x="5891" y="3382"/>
                          <a:pt x="5782" y="3382"/>
                        </a:cubicBezTo>
                        <a:cubicBezTo>
                          <a:pt x="5473" y="3382"/>
                          <a:pt x="4901" y="3869"/>
                          <a:pt x="4901" y="3869"/>
                        </a:cubicBezTo>
                        <a:cubicBezTo>
                          <a:pt x="4830" y="3929"/>
                          <a:pt x="4782" y="4036"/>
                          <a:pt x="4711" y="4155"/>
                        </a:cubicBezTo>
                        <a:cubicBezTo>
                          <a:pt x="4651" y="4167"/>
                          <a:pt x="4615" y="4203"/>
                          <a:pt x="4556" y="4215"/>
                        </a:cubicBezTo>
                        <a:cubicBezTo>
                          <a:pt x="4544" y="4143"/>
                          <a:pt x="4520" y="4048"/>
                          <a:pt x="4496" y="3964"/>
                        </a:cubicBezTo>
                        <a:cubicBezTo>
                          <a:pt x="4306" y="4036"/>
                          <a:pt x="4044" y="4107"/>
                          <a:pt x="3818" y="4250"/>
                        </a:cubicBezTo>
                        <a:cubicBezTo>
                          <a:pt x="3913" y="3917"/>
                          <a:pt x="3913" y="3560"/>
                          <a:pt x="3901" y="3250"/>
                        </a:cubicBezTo>
                        <a:cubicBezTo>
                          <a:pt x="4163" y="3250"/>
                          <a:pt x="4556" y="3191"/>
                          <a:pt x="4627" y="3024"/>
                        </a:cubicBezTo>
                        <a:cubicBezTo>
                          <a:pt x="4482" y="2791"/>
                          <a:pt x="4218" y="2701"/>
                          <a:pt x="3990" y="2701"/>
                        </a:cubicBezTo>
                        <a:cubicBezTo>
                          <a:pt x="3938" y="2701"/>
                          <a:pt x="3888" y="2705"/>
                          <a:pt x="3842" y="2714"/>
                        </a:cubicBezTo>
                        <a:cubicBezTo>
                          <a:pt x="3806" y="2560"/>
                          <a:pt x="3794" y="2464"/>
                          <a:pt x="3794" y="2464"/>
                        </a:cubicBezTo>
                        <a:cubicBezTo>
                          <a:pt x="3794" y="2464"/>
                          <a:pt x="3556" y="2488"/>
                          <a:pt x="3199" y="3083"/>
                        </a:cubicBezTo>
                        <a:cubicBezTo>
                          <a:pt x="3032" y="2941"/>
                          <a:pt x="2841" y="2833"/>
                          <a:pt x="2651" y="2774"/>
                        </a:cubicBezTo>
                        <a:cubicBezTo>
                          <a:pt x="3199" y="2655"/>
                          <a:pt x="3806" y="2369"/>
                          <a:pt x="4092" y="2131"/>
                        </a:cubicBezTo>
                        <a:cubicBezTo>
                          <a:pt x="4437" y="2059"/>
                          <a:pt x="4794" y="1536"/>
                          <a:pt x="4973" y="1214"/>
                        </a:cubicBezTo>
                        <a:cubicBezTo>
                          <a:pt x="4973" y="1214"/>
                          <a:pt x="4858" y="1075"/>
                          <a:pt x="4683" y="1075"/>
                        </a:cubicBezTo>
                        <a:cubicBezTo>
                          <a:pt x="4647" y="1075"/>
                          <a:pt x="4609" y="1081"/>
                          <a:pt x="4568" y="1095"/>
                        </a:cubicBezTo>
                        <a:cubicBezTo>
                          <a:pt x="4365" y="1155"/>
                          <a:pt x="4020" y="1286"/>
                          <a:pt x="3973" y="1821"/>
                        </a:cubicBezTo>
                        <a:cubicBezTo>
                          <a:pt x="3761" y="1632"/>
                          <a:pt x="3494" y="1559"/>
                          <a:pt x="3217" y="1559"/>
                        </a:cubicBezTo>
                        <a:cubicBezTo>
                          <a:pt x="2918" y="1559"/>
                          <a:pt x="2607" y="1644"/>
                          <a:pt x="2341" y="1762"/>
                        </a:cubicBezTo>
                        <a:cubicBezTo>
                          <a:pt x="2413" y="1583"/>
                          <a:pt x="2425" y="1345"/>
                          <a:pt x="2413" y="1155"/>
                        </a:cubicBezTo>
                        <a:cubicBezTo>
                          <a:pt x="2425" y="1155"/>
                          <a:pt x="2437" y="1155"/>
                          <a:pt x="2472" y="1131"/>
                        </a:cubicBezTo>
                        <a:lnTo>
                          <a:pt x="2472" y="1131"/>
                        </a:lnTo>
                        <a:cubicBezTo>
                          <a:pt x="2460" y="1250"/>
                          <a:pt x="2472" y="1357"/>
                          <a:pt x="2472" y="1417"/>
                        </a:cubicBezTo>
                        <a:cubicBezTo>
                          <a:pt x="2699" y="1297"/>
                          <a:pt x="2877" y="1155"/>
                          <a:pt x="3020" y="1000"/>
                        </a:cubicBezTo>
                        <a:cubicBezTo>
                          <a:pt x="3080" y="988"/>
                          <a:pt x="3127" y="952"/>
                          <a:pt x="3139" y="940"/>
                        </a:cubicBezTo>
                        <a:cubicBezTo>
                          <a:pt x="3127" y="940"/>
                          <a:pt x="3115" y="928"/>
                          <a:pt x="3080" y="928"/>
                        </a:cubicBezTo>
                        <a:cubicBezTo>
                          <a:pt x="3306" y="655"/>
                          <a:pt x="3413" y="381"/>
                          <a:pt x="3389" y="143"/>
                        </a:cubicBezTo>
                        <a:cubicBezTo>
                          <a:pt x="3386" y="39"/>
                          <a:pt x="3337" y="1"/>
                          <a:pt x="32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9"/>
                  <p:cNvSpPr/>
                  <p:nvPr/>
                </p:nvSpPr>
                <p:spPr>
                  <a:xfrm>
                    <a:off x="4436550" y="3147300"/>
                    <a:ext cx="248875" cy="236750"/>
                  </a:xfrm>
                  <a:custGeom>
                    <a:rect b="b" l="l" r="r" t="t"/>
                    <a:pathLst>
                      <a:path extrusionOk="0" h="9470" w="9955">
                        <a:moveTo>
                          <a:pt x="3025" y="5344"/>
                        </a:moveTo>
                        <a:lnTo>
                          <a:pt x="3025" y="5380"/>
                        </a:lnTo>
                        <a:lnTo>
                          <a:pt x="2977" y="5380"/>
                        </a:lnTo>
                        <a:lnTo>
                          <a:pt x="3025" y="5344"/>
                        </a:lnTo>
                        <a:close/>
                        <a:moveTo>
                          <a:pt x="7558" y="0"/>
                        </a:moveTo>
                        <a:cubicBezTo>
                          <a:pt x="7344" y="0"/>
                          <a:pt x="7145" y="10"/>
                          <a:pt x="6978" y="34"/>
                        </a:cubicBezTo>
                        <a:cubicBezTo>
                          <a:pt x="6978" y="34"/>
                          <a:pt x="6347" y="236"/>
                          <a:pt x="6621" y="546"/>
                        </a:cubicBezTo>
                        <a:cubicBezTo>
                          <a:pt x="6323" y="570"/>
                          <a:pt x="6061" y="713"/>
                          <a:pt x="5870" y="891"/>
                        </a:cubicBezTo>
                        <a:cubicBezTo>
                          <a:pt x="5787" y="796"/>
                          <a:pt x="5716" y="713"/>
                          <a:pt x="5632" y="617"/>
                        </a:cubicBezTo>
                        <a:cubicBezTo>
                          <a:pt x="5520" y="521"/>
                          <a:pt x="5423" y="482"/>
                          <a:pt x="5340" y="482"/>
                        </a:cubicBezTo>
                        <a:cubicBezTo>
                          <a:pt x="4991" y="482"/>
                          <a:pt x="4882" y="1165"/>
                          <a:pt x="4882" y="1165"/>
                        </a:cubicBezTo>
                        <a:lnTo>
                          <a:pt x="4882" y="1189"/>
                        </a:lnTo>
                        <a:cubicBezTo>
                          <a:pt x="4692" y="1248"/>
                          <a:pt x="4513" y="1320"/>
                          <a:pt x="4358" y="1403"/>
                        </a:cubicBezTo>
                        <a:cubicBezTo>
                          <a:pt x="3430" y="1463"/>
                          <a:pt x="2775" y="2118"/>
                          <a:pt x="2715" y="2260"/>
                        </a:cubicBezTo>
                        <a:cubicBezTo>
                          <a:pt x="2657" y="2358"/>
                          <a:pt x="2877" y="2462"/>
                          <a:pt x="3180" y="2462"/>
                        </a:cubicBezTo>
                        <a:cubicBezTo>
                          <a:pt x="3434" y="2462"/>
                          <a:pt x="3746" y="2389"/>
                          <a:pt x="4001" y="2177"/>
                        </a:cubicBezTo>
                        <a:cubicBezTo>
                          <a:pt x="4054" y="2188"/>
                          <a:pt x="4116" y="2192"/>
                          <a:pt x="4180" y="2192"/>
                        </a:cubicBezTo>
                        <a:cubicBezTo>
                          <a:pt x="4404" y="2192"/>
                          <a:pt x="4656" y="2141"/>
                          <a:pt x="4656" y="2141"/>
                        </a:cubicBezTo>
                        <a:cubicBezTo>
                          <a:pt x="4799" y="2094"/>
                          <a:pt x="4977" y="1927"/>
                          <a:pt x="5120" y="1737"/>
                        </a:cubicBezTo>
                        <a:cubicBezTo>
                          <a:pt x="5335" y="2082"/>
                          <a:pt x="5632" y="2391"/>
                          <a:pt x="5870" y="2629"/>
                        </a:cubicBezTo>
                        <a:cubicBezTo>
                          <a:pt x="5545" y="3067"/>
                          <a:pt x="5727" y="3525"/>
                          <a:pt x="5868" y="3776"/>
                        </a:cubicBezTo>
                        <a:lnTo>
                          <a:pt x="5868" y="3776"/>
                        </a:lnTo>
                        <a:cubicBezTo>
                          <a:pt x="5651" y="3640"/>
                          <a:pt x="5458" y="3584"/>
                          <a:pt x="5290" y="3584"/>
                        </a:cubicBezTo>
                        <a:cubicBezTo>
                          <a:pt x="5059" y="3584"/>
                          <a:pt x="4876" y="3689"/>
                          <a:pt x="4739" y="3832"/>
                        </a:cubicBezTo>
                        <a:cubicBezTo>
                          <a:pt x="4620" y="3463"/>
                          <a:pt x="4442" y="3046"/>
                          <a:pt x="4204" y="2868"/>
                        </a:cubicBezTo>
                        <a:cubicBezTo>
                          <a:pt x="3977" y="3130"/>
                          <a:pt x="3727" y="3451"/>
                          <a:pt x="3727" y="3451"/>
                        </a:cubicBezTo>
                        <a:cubicBezTo>
                          <a:pt x="3727" y="3451"/>
                          <a:pt x="3707" y="3457"/>
                          <a:pt x="3667" y="3457"/>
                        </a:cubicBezTo>
                        <a:cubicBezTo>
                          <a:pt x="3546" y="3457"/>
                          <a:pt x="3242" y="3403"/>
                          <a:pt x="2751" y="2975"/>
                        </a:cubicBezTo>
                        <a:lnTo>
                          <a:pt x="2751" y="2975"/>
                        </a:lnTo>
                        <a:cubicBezTo>
                          <a:pt x="2691" y="3094"/>
                          <a:pt x="2715" y="3272"/>
                          <a:pt x="2775" y="3475"/>
                        </a:cubicBezTo>
                        <a:cubicBezTo>
                          <a:pt x="2647" y="3460"/>
                          <a:pt x="2524" y="3445"/>
                          <a:pt x="2408" y="3445"/>
                        </a:cubicBezTo>
                        <a:cubicBezTo>
                          <a:pt x="2341" y="3445"/>
                          <a:pt x="2276" y="3450"/>
                          <a:pt x="2215" y="3463"/>
                        </a:cubicBezTo>
                        <a:cubicBezTo>
                          <a:pt x="2239" y="3451"/>
                          <a:pt x="2251" y="3427"/>
                          <a:pt x="2251" y="3415"/>
                        </a:cubicBezTo>
                        <a:lnTo>
                          <a:pt x="2977" y="2594"/>
                        </a:lnTo>
                        <a:cubicBezTo>
                          <a:pt x="2893" y="2586"/>
                          <a:pt x="2810" y="2583"/>
                          <a:pt x="2728" y="2583"/>
                        </a:cubicBezTo>
                        <a:cubicBezTo>
                          <a:pt x="1371" y="2583"/>
                          <a:pt x="411" y="3558"/>
                          <a:pt x="310" y="3749"/>
                        </a:cubicBezTo>
                        <a:cubicBezTo>
                          <a:pt x="244" y="3882"/>
                          <a:pt x="541" y="4030"/>
                          <a:pt x="942" y="4030"/>
                        </a:cubicBezTo>
                        <a:cubicBezTo>
                          <a:pt x="1044" y="4030"/>
                          <a:pt x="1152" y="4020"/>
                          <a:pt x="1263" y="3999"/>
                        </a:cubicBezTo>
                        <a:lnTo>
                          <a:pt x="1263" y="3999"/>
                        </a:lnTo>
                        <a:cubicBezTo>
                          <a:pt x="1132" y="4689"/>
                          <a:pt x="2263" y="5404"/>
                          <a:pt x="2263" y="5404"/>
                        </a:cubicBezTo>
                        <a:lnTo>
                          <a:pt x="2430" y="5439"/>
                        </a:lnTo>
                        <a:cubicBezTo>
                          <a:pt x="1906" y="5547"/>
                          <a:pt x="1429" y="5785"/>
                          <a:pt x="1120" y="6011"/>
                        </a:cubicBezTo>
                        <a:cubicBezTo>
                          <a:pt x="953" y="6011"/>
                          <a:pt x="786" y="6011"/>
                          <a:pt x="644" y="6035"/>
                        </a:cubicBezTo>
                        <a:cubicBezTo>
                          <a:pt x="644" y="6035"/>
                          <a:pt x="1" y="6154"/>
                          <a:pt x="715" y="6535"/>
                        </a:cubicBezTo>
                        <a:lnTo>
                          <a:pt x="727" y="6535"/>
                        </a:lnTo>
                        <a:cubicBezTo>
                          <a:pt x="715" y="6797"/>
                          <a:pt x="1025" y="6975"/>
                          <a:pt x="1025" y="6975"/>
                        </a:cubicBezTo>
                        <a:cubicBezTo>
                          <a:pt x="1132" y="7035"/>
                          <a:pt x="1263" y="7082"/>
                          <a:pt x="1418" y="7094"/>
                        </a:cubicBezTo>
                        <a:cubicBezTo>
                          <a:pt x="1251" y="7213"/>
                          <a:pt x="1203" y="7380"/>
                          <a:pt x="1215" y="7523"/>
                        </a:cubicBezTo>
                        <a:cubicBezTo>
                          <a:pt x="1179" y="7678"/>
                          <a:pt x="1144" y="7880"/>
                          <a:pt x="1179" y="8118"/>
                        </a:cubicBezTo>
                        <a:cubicBezTo>
                          <a:pt x="1258" y="8751"/>
                          <a:pt x="1659" y="9470"/>
                          <a:pt x="2219" y="9470"/>
                        </a:cubicBezTo>
                        <a:cubicBezTo>
                          <a:pt x="2249" y="9470"/>
                          <a:pt x="2280" y="9468"/>
                          <a:pt x="2310" y="9464"/>
                        </a:cubicBezTo>
                        <a:cubicBezTo>
                          <a:pt x="2394" y="9118"/>
                          <a:pt x="2346" y="8690"/>
                          <a:pt x="2215" y="8297"/>
                        </a:cubicBezTo>
                        <a:lnTo>
                          <a:pt x="2215" y="8297"/>
                        </a:lnTo>
                        <a:cubicBezTo>
                          <a:pt x="2481" y="8383"/>
                          <a:pt x="2759" y="8440"/>
                          <a:pt x="2989" y="8440"/>
                        </a:cubicBezTo>
                        <a:cubicBezTo>
                          <a:pt x="3171" y="8440"/>
                          <a:pt x="3323" y="8405"/>
                          <a:pt x="3418" y="8321"/>
                        </a:cubicBezTo>
                        <a:cubicBezTo>
                          <a:pt x="3323" y="7642"/>
                          <a:pt x="2739" y="7201"/>
                          <a:pt x="2203" y="7035"/>
                        </a:cubicBezTo>
                        <a:cubicBezTo>
                          <a:pt x="3049" y="6856"/>
                          <a:pt x="3977" y="6392"/>
                          <a:pt x="4251" y="6047"/>
                        </a:cubicBezTo>
                        <a:cubicBezTo>
                          <a:pt x="4096" y="5785"/>
                          <a:pt x="3870" y="5606"/>
                          <a:pt x="3620" y="5499"/>
                        </a:cubicBezTo>
                        <a:cubicBezTo>
                          <a:pt x="4192" y="5177"/>
                          <a:pt x="4882" y="4499"/>
                          <a:pt x="4882" y="4499"/>
                        </a:cubicBezTo>
                        <a:cubicBezTo>
                          <a:pt x="4882" y="4499"/>
                          <a:pt x="4870" y="4427"/>
                          <a:pt x="4835" y="4296"/>
                        </a:cubicBezTo>
                        <a:cubicBezTo>
                          <a:pt x="5120" y="4249"/>
                          <a:pt x="5370" y="4189"/>
                          <a:pt x="5549" y="4142"/>
                        </a:cubicBezTo>
                        <a:lnTo>
                          <a:pt x="5549" y="4142"/>
                        </a:lnTo>
                        <a:cubicBezTo>
                          <a:pt x="5347" y="4237"/>
                          <a:pt x="5108" y="4439"/>
                          <a:pt x="5299" y="4939"/>
                        </a:cubicBezTo>
                        <a:cubicBezTo>
                          <a:pt x="5799" y="4915"/>
                          <a:pt x="6478" y="3939"/>
                          <a:pt x="6478" y="3939"/>
                        </a:cubicBezTo>
                        <a:cubicBezTo>
                          <a:pt x="6478" y="3939"/>
                          <a:pt x="6418" y="3391"/>
                          <a:pt x="6251" y="2975"/>
                        </a:cubicBezTo>
                        <a:lnTo>
                          <a:pt x="6251" y="2975"/>
                        </a:lnTo>
                        <a:cubicBezTo>
                          <a:pt x="6275" y="2987"/>
                          <a:pt x="6299" y="2999"/>
                          <a:pt x="6299" y="2999"/>
                        </a:cubicBezTo>
                        <a:cubicBezTo>
                          <a:pt x="6299" y="2999"/>
                          <a:pt x="6359" y="2379"/>
                          <a:pt x="6204" y="1725"/>
                        </a:cubicBezTo>
                        <a:cubicBezTo>
                          <a:pt x="6478" y="1522"/>
                          <a:pt x="6906" y="1105"/>
                          <a:pt x="7025" y="796"/>
                        </a:cubicBezTo>
                        <a:cubicBezTo>
                          <a:pt x="7234" y="883"/>
                          <a:pt x="7464" y="919"/>
                          <a:pt x="7706" y="919"/>
                        </a:cubicBezTo>
                        <a:cubicBezTo>
                          <a:pt x="8457" y="919"/>
                          <a:pt x="9315" y="569"/>
                          <a:pt x="9954" y="308"/>
                        </a:cubicBezTo>
                        <a:cubicBezTo>
                          <a:pt x="9847" y="210"/>
                          <a:pt x="8538" y="0"/>
                          <a:pt x="75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9"/>
                  <p:cNvSpPr/>
                  <p:nvPr/>
                </p:nvSpPr>
                <p:spPr>
                  <a:xfrm>
                    <a:off x="4309150" y="3258875"/>
                    <a:ext cx="142900" cy="162225"/>
                  </a:xfrm>
                  <a:custGeom>
                    <a:rect b="b" l="l" r="r" t="t"/>
                    <a:pathLst>
                      <a:path extrusionOk="0" h="6489" w="5716">
                        <a:moveTo>
                          <a:pt x="3537" y="0"/>
                        </a:moveTo>
                        <a:lnTo>
                          <a:pt x="3537" y="0"/>
                        </a:lnTo>
                        <a:cubicBezTo>
                          <a:pt x="3311" y="500"/>
                          <a:pt x="3477" y="1322"/>
                          <a:pt x="3775" y="1965"/>
                        </a:cubicBezTo>
                        <a:cubicBezTo>
                          <a:pt x="3561" y="1917"/>
                          <a:pt x="3394" y="1905"/>
                          <a:pt x="3299" y="1905"/>
                        </a:cubicBezTo>
                        <a:cubicBezTo>
                          <a:pt x="3299" y="1905"/>
                          <a:pt x="3295" y="1905"/>
                          <a:pt x="3288" y="1905"/>
                        </a:cubicBezTo>
                        <a:cubicBezTo>
                          <a:pt x="3229" y="1905"/>
                          <a:pt x="2949" y="1914"/>
                          <a:pt x="2906" y="2096"/>
                        </a:cubicBezTo>
                        <a:cubicBezTo>
                          <a:pt x="2679" y="1830"/>
                          <a:pt x="2483" y="1656"/>
                          <a:pt x="2385" y="1656"/>
                        </a:cubicBezTo>
                        <a:cubicBezTo>
                          <a:pt x="2334" y="1656"/>
                          <a:pt x="2310" y="1704"/>
                          <a:pt x="2323" y="1810"/>
                        </a:cubicBezTo>
                        <a:cubicBezTo>
                          <a:pt x="2346" y="1965"/>
                          <a:pt x="2263" y="2786"/>
                          <a:pt x="2727" y="3381"/>
                        </a:cubicBezTo>
                        <a:cubicBezTo>
                          <a:pt x="2430" y="3417"/>
                          <a:pt x="1870" y="3500"/>
                          <a:pt x="1394" y="3643"/>
                        </a:cubicBezTo>
                        <a:cubicBezTo>
                          <a:pt x="1346" y="3608"/>
                          <a:pt x="1310" y="3572"/>
                          <a:pt x="1251" y="3536"/>
                        </a:cubicBezTo>
                        <a:cubicBezTo>
                          <a:pt x="1179" y="3491"/>
                          <a:pt x="1119" y="3472"/>
                          <a:pt x="1068" y="3472"/>
                        </a:cubicBezTo>
                        <a:cubicBezTo>
                          <a:pt x="891" y="3472"/>
                          <a:pt x="829" y="3703"/>
                          <a:pt x="810" y="3870"/>
                        </a:cubicBezTo>
                        <a:cubicBezTo>
                          <a:pt x="715" y="3905"/>
                          <a:pt x="644" y="3977"/>
                          <a:pt x="584" y="4036"/>
                        </a:cubicBezTo>
                        <a:cubicBezTo>
                          <a:pt x="560" y="4001"/>
                          <a:pt x="525" y="3953"/>
                          <a:pt x="501" y="3929"/>
                        </a:cubicBezTo>
                        <a:cubicBezTo>
                          <a:pt x="449" y="3882"/>
                          <a:pt x="403" y="3862"/>
                          <a:pt x="361" y="3862"/>
                        </a:cubicBezTo>
                        <a:cubicBezTo>
                          <a:pt x="87" y="3862"/>
                          <a:pt x="25" y="4751"/>
                          <a:pt x="25" y="4751"/>
                        </a:cubicBezTo>
                        <a:cubicBezTo>
                          <a:pt x="1" y="5120"/>
                          <a:pt x="632" y="5894"/>
                          <a:pt x="870" y="6025"/>
                        </a:cubicBezTo>
                        <a:cubicBezTo>
                          <a:pt x="918" y="5858"/>
                          <a:pt x="941" y="5715"/>
                          <a:pt x="953" y="5560"/>
                        </a:cubicBezTo>
                        <a:cubicBezTo>
                          <a:pt x="1287" y="6084"/>
                          <a:pt x="2013" y="6489"/>
                          <a:pt x="2013" y="6489"/>
                        </a:cubicBezTo>
                        <a:cubicBezTo>
                          <a:pt x="2013" y="6489"/>
                          <a:pt x="1965" y="5310"/>
                          <a:pt x="1310" y="4894"/>
                        </a:cubicBezTo>
                        <a:cubicBezTo>
                          <a:pt x="1241" y="4847"/>
                          <a:pt x="1181" y="4828"/>
                          <a:pt x="1129" y="4828"/>
                        </a:cubicBezTo>
                        <a:cubicBezTo>
                          <a:pt x="1048" y="4828"/>
                          <a:pt x="990" y="4876"/>
                          <a:pt x="953" y="4941"/>
                        </a:cubicBezTo>
                        <a:cubicBezTo>
                          <a:pt x="929" y="4727"/>
                          <a:pt x="882" y="4536"/>
                          <a:pt x="810" y="4370"/>
                        </a:cubicBezTo>
                        <a:lnTo>
                          <a:pt x="810" y="4370"/>
                        </a:lnTo>
                        <a:cubicBezTo>
                          <a:pt x="929" y="4453"/>
                          <a:pt x="1049" y="4501"/>
                          <a:pt x="1180" y="4548"/>
                        </a:cubicBezTo>
                        <a:cubicBezTo>
                          <a:pt x="1406" y="4774"/>
                          <a:pt x="1656" y="4941"/>
                          <a:pt x="1811" y="5048"/>
                        </a:cubicBezTo>
                        <a:cubicBezTo>
                          <a:pt x="2013" y="5691"/>
                          <a:pt x="2370" y="6322"/>
                          <a:pt x="2680" y="6382"/>
                        </a:cubicBezTo>
                        <a:cubicBezTo>
                          <a:pt x="2668" y="5370"/>
                          <a:pt x="3001" y="5179"/>
                          <a:pt x="3001" y="5179"/>
                        </a:cubicBezTo>
                        <a:cubicBezTo>
                          <a:pt x="3001" y="5179"/>
                          <a:pt x="3477" y="5179"/>
                          <a:pt x="3870" y="5191"/>
                        </a:cubicBezTo>
                        <a:cubicBezTo>
                          <a:pt x="3906" y="4798"/>
                          <a:pt x="3608" y="4251"/>
                          <a:pt x="3335" y="3858"/>
                        </a:cubicBezTo>
                        <a:lnTo>
                          <a:pt x="3335" y="3858"/>
                        </a:lnTo>
                        <a:cubicBezTo>
                          <a:pt x="3501" y="3929"/>
                          <a:pt x="3716" y="3989"/>
                          <a:pt x="3930" y="4012"/>
                        </a:cubicBezTo>
                        <a:cubicBezTo>
                          <a:pt x="3906" y="3643"/>
                          <a:pt x="3668" y="3143"/>
                          <a:pt x="3370" y="2703"/>
                        </a:cubicBezTo>
                        <a:lnTo>
                          <a:pt x="3370" y="2703"/>
                        </a:lnTo>
                        <a:cubicBezTo>
                          <a:pt x="3788" y="2949"/>
                          <a:pt x="4453" y="3144"/>
                          <a:pt x="4985" y="3144"/>
                        </a:cubicBezTo>
                        <a:cubicBezTo>
                          <a:pt x="5303" y="3144"/>
                          <a:pt x="5573" y="3074"/>
                          <a:pt x="5716" y="2905"/>
                        </a:cubicBezTo>
                        <a:cubicBezTo>
                          <a:pt x="5501" y="2465"/>
                          <a:pt x="4692" y="2167"/>
                          <a:pt x="4049" y="2024"/>
                        </a:cubicBezTo>
                        <a:cubicBezTo>
                          <a:pt x="4132" y="1917"/>
                          <a:pt x="4204" y="1738"/>
                          <a:pt x="4228" y="1476"/>
                        </a:cubicBezTo>
                        <a:cubicBezTo>
                          <a:pt x="4311" y="893"/>
                          <a:pt x="4216" y="786"/>
                          <a:pt x="3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9"/>
                  <p:cNvSpPr/>
                  <p:nvPr/>
                </p:nvSpPr>
                <p:spPr>
                  <a:xfrm>
                    <a:off x="4433275" y="3342500"/>
                    <a:ext cx="44675" cy="42900"/>
                  </a:xfrm>
                  <a:custGeom>
                    <a:rect b="b" l="l" r="r" t="t"/>
                    <a:pathLst>
                      <a:path extrusionOk="0" h="1716" w="1787">
                        <a:moveTo>
                          <a:pt x="322" y="1"/>
                        </a:moveTo>
                        <a:cubicBezTo>
                          <a:pt x="322" y="1"/>
                          <a:pt x="1" y="227"/>
                          <a:pt x="72" y="632"/>
                        </a:cubicBezTo>
                        <a:cubicBezTo>
                          <a:pt x="142" y="1018"/>
                          <a:pt x="351" y="1716"/>
                          <a:pt x="1570" y="1716"/>
                        </a:cubicBezTo>
                        <a:cubicBezTo>
                          <a:pt x="1591" y="1716"/>
                          <a:pt x="1611" y="1716"/>
                          <a:pt x="1632" y="1715"/>
                        </a:cubicBezTo>
                        <a:cubicBezTo>
                          <a:pt x="1787" y="1120"/>
                          <a:pt x="894" y="358"/>
                          <a:pt x="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4" name="Google Shape;3334;p69"/>
                  <p:cNvGrpSpPr/>
                  <p:nvPr/>
                </p:nvGrpSpPr>
                <p:grpSpPr>
                  <a:xfrm>
                    <a:off x="3648750" y="3079675"/>
                    <a:ext cx="528575" cy="423300"/>
                    <a:chOff x="3648750" y="3079675"/>
                    <a:chExt cx="528575" cy="423300"/>
                  </a:xfrm>
                </p:grpSpPr>
                <p:sp>
                  <p:nvSpPr>
                    <p:cNvPr id="3335" name="Google Shape;3335;p69"/>
                    <p:cNvSpPr/>
                    <p:nvPr/>
                  </p:nvSpPr>
                  <p:spPr>
                    <a:xfrm>
                      <a:off x="3980550" y="3369300"/>
                      <a:ext cx="55675" cy="66050"/>
                    </a:xfrm>
                    <a:custGeom>
                      <a:rect b="b" l="l" r="r" t="t"/>
                      <a:pathLst>
                        <a:path extrusionOk="0" h="2642" w="2227">
                          <a:moveTo>
                            <a:pt x="989" y="1060"/>
                          </a:moveTo>
                          <a:cubicBezTo>
                            <a:pt x="1024" y="1084"/>
                            <a:pt x="1036" y="1119"/>
                            <a:pt x="1036" y="1131"/>
                          </a:cubicBezTo>
                          <a:cubicBezTo>
                            <a:pt x="1024" y="1131"/>
                            <a:pt x="1024" y="1143"/>
                            <a:pt x="1000" y="1143"/>
                          </a:cubicBezTo>
                          <a:cubicBezTo>
                            <a:pt x="1000" y="1119"/>
                            <a:pt x="1000" y="1084"/>
                            <a:pt x="989" y="1060"/>
                          </a:cubicBezTo>
                          <a:close/>
                          <a:moveTo>
                            <a:pt x="953" y="0"/>
                          </a:moveTo>
                          <a:cubicBezTo>
                            <a:pt x="858" y="191"/>
                            <a:pt x="869" y="465"/>
                            <a:pt x="917" y="727"/>
                          </a:cubicBezTo>
                          <a:cubicBezTo>
                            <a:pt x="912" y="724"/>
                            <a:pt x="906" y="722"/>
                            <a:pt x="899" y="722"/>
                          </a:cubicBezTo>
                          <a:cubicBezTo>
                            <a:pt x="878" y="722"/>
                            <a:pt x="852" y="740"/>
                            <a:pt x="834" y="786"/>
                          </a:cubicBezTo>
                          <a:cubicBezTo>
                            <a:pt x="750" y="905"/>
                            <a:pt x="0" y="1762"/>
                            <a:pt x="810" y="2536"/>
                          </a:cubicBezTo>
                          <a:cubicBezTo>
                            <a:pt x="929" y="2322"/>
                            <a:pt x="1000" y="1977"/>
                            <a:pt x="1024" y="1643"/>
                          </a:cubicBezTo>
                          <a:cubicBezTo>
                            <a:pt x="1213" y="2054"/>
                            <a:pt x="1712" y="2641"/>
                            <a:pt x="2078" y="2641"/>
                          </a:cubicBezTo>
                          <a:cubicBezTo>
                            <a:pt x="2105" y="2641"/>
                            <a:pt x="2130" y="2638"/>
                            <a:pt x="2155" y="2632"/>
                          </a:cubicBezTo>
                          <a:cubicBezTo>
                            <a:pt x="2227" y="2191"/>
                            <a:pt x="1572" y="1429"/>
                            <a:pt x="1322" y="1227"/>
                          </a:cubicBezTo>
                          <a:cubicBezTo>
                            <a:pt x="1346" y="1167"/>
                            <a:pt x="1381" y="1072"/>
                            <a:pt x="1393" y="941"/>
                          </a:cubicBezTo>
                          <a:cubicBezTo>
                            <a:pt x="1441" y="572"/>
                            <a:pt x="1381" y="512"/>
                            <a:pt x="9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9"/>
                    <p:cNvSpPr/>
                    <p:nvPr/>
                  </p:nvSpPr>
                  <p:spPr>
                    <a:xfrm>
                      <a:off x="3891250" y="3330675"/>
                      <a:ext cx="69075" cy="60100"/>
                    </a:xfrm>
                    <a:custGeom>
                      <a:rect b="b" l="l" r="r" t="t"/>
                      <a:pathLst>
                        <a:path extrusionOk="0" h="2404" w="2763">
                          <a:moveTo>
                            <a:pt x="2630" y="0"/>
                          </a:moveTo>
                          <a:cubicBezTo>
                            <a:pt x="2432" y="0"/>
                            <a:pt x="2060" y="307"/>
                            <a:pt x="2060" y="307"/>
                          </a:cubicBezTo>
                          <a:cubicBezTo>
                            <a:pt x="2024" y="355"/>
                            <a:pt x="1989" y="414"/>
                            <a:pt x="1941" y="486"/>
                          </a:cubicBezTo>
                          <a:cubicBezTo>
                            <a:pt x="1679" y="569"/>
                            <a:pt x="1310" y="819"/>
                            <a:pt x="1203" y="1248"/>
                          </a:cubicBezTo>
                          <a:cubicBezTo>
                            <a:pt x="1191" y="1319"/>
                            <a:pt x="1167" y="1379"/>
                            <a:pt x="1155" y="1438"/>
                          </a:cubicBezTo>
                          <a:cubicBezTo>
                            <a:pt x="1036" y="1405"/>
                            <a:pt x="922" y="1390"/>
                            <a:pt x="817" y="1390"/>
                          </a:cubicBezTo>
                          <a:cubicBezTo>
                            <a:pt x="504" y="1390"/>
                            <a:pt x="268" y="1522"/>
                            <a:pt x="179" y="1700"/>
                          </a:cubicBezTo>
                          <a:cubicBezTo>
                            <a:pt x="0" y="2022"/>
                            <a:pt x="155" y="2176"/>
                            <a:pt x="155" y="2176"/>
                          </a:cubicBezTo>
                          <a:lnTo>
                            <a:pt x="274" y="2331"/>
                          </a:lnTo>
                          <a:cubicBezTo>
                            <a:pt x="327" y="2382"/>
                            <a:pt x="400" y="2404"/>
                            <a:pt x="485" y="2404"/>
                          </a:cubicBezTo>
                          <a:cubicBezTo>
                            <a:pt x="856" y="2404"/>
                            <a:pt x="1473" y="1989"/>
                            <a:pt x="1822" y="1795"/>
                          </a:cubicBezTo>
                          <a:cubicBezTo>
                            <a:pt x="1739" y="1724"/>
                            <a:pt x="1643" y="1664"/>
                            <a:pt x="1560" y="1617"/>
                          </a:cubicBezTo>
                          <a:cubicBezTo>
                            <a:pt x="1643" y="1581"/>
                            <a:pt x="1727" y="1486"/>
                            <a:pt x="1798" y="1402"/>
                          </a:cubicBezTo>
                          <a:cubicBezTo>
                            <a:pt x="1798" y="1414"/>
                            <a:pt x="1798" y="1426"/>
                            <a:pt x="1810" y="1438"/>
                          </a:cubicBezTo>
                          <a:cubicBezTo>
                            <a:pt x="2453" y="1105"/>
                            <a:pt x="2763" y="545"/>
                            <a:pt x="2751" y="140"/>
                          </a:cubicBezTo>
                          <a:cubicBezTo>
                            <a:pt x="2748" y="38"/>
                            <a:pt x="2700" y="0"/>
                            <a:pt x="2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9"/>
                    <p:cNvSpPr/>
                    <p:nvPr/>
                  </p:nvSpPr>
                  <p:spPr>
                    <a:xfrm>
                      <a:off x="3962400" y="3344450"/>
                      <a:ext cx="21150" cy="33500"/>
                    </a:xfrm>
                    <a:custGeom>
                      <a:rect b="b" l="l" r="r" t="t"/>
                      <a:pathLst>
                        <a:path extrusionOk="0" h="1340" w="846">
                          <a:moveTo>
                            <a:pt x="248" y="1"/>
                          </a:moveTo>
                          <a:cubicBezTo>
                            <a:pt x="69" y="1"/>
                            <a:pt x="0" y="351"/>
                            <a:pt x="0" y="351"/>
                          </a:cubicBezTo>
                          <a:cubicBezTo>
                            <a:pt x="95" y="828"/>
                            <a:pt x="738" y="1340"/>
                            <a:pt x="738" y="1340"/>
                          </a:cubicBezTo>
                          <a:cubicBezTo>
                            <a:pt x="738" y="1340"/>
                            <a:pt x="845" y="458"/>
                            <a:pt x="405" y="77"/>
                          </a:cubicBezTo>
                          <a:cubicBezTo>
                            <a:pt x="345" y="23"/>
                            <a:pt x="293"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9"/>
                    <p:cNvSpPr/>
                    <p:nvPr/>
                  </p:nvSpPr>
                  <p:spPr>
                    <a:xfrm>
                      <a:off x="3891550" y="3394700"/>
                      <a:ext cx="31125" cy="34150"/>
                    </a:xfrm>
                    <a:custGeom>
                      <a:rect b="b" l="l" r="r" t="t"/>
                      <a:pathLst>
                        <a:path extrusionOk="0" h="1366" w="1245">
                          <a:moveTo>
                            <a:pt x="1023" y="1"/>
                          </a:moveTo>
                          <a:cubicBezTo>
                            <a:pt x="1002" y="1"/>
                            <a:pt x="979" y="3"/>
                            <a:pt x="953" y="8"/>
                          </a:cubicBezTo>
                          <a:cubicBezTo>
                            <a:pt x="643" y="68"/>
                            <a:pt x="0" y="1008"/>
                            <a:pt x="238" y="1366"/>
                          </a:cubicBezTo>
                          <a:cubicBezTo>
                            <a:pt x="643" y="1294"/>
                            <a:pt x="1084" y="508"/>
                            <a:pt x="1155" y="270"/>
                          </a:cubicBezTo>
                          <a:cubicBezTo>
                            <a:pt x="1155" y="270"/>
                            <a:pt x="1245" y="1"/>
                            <a:pt x="1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9"/>
                    <p:cNvSpPr/>
                    <p:nvPr/>
                  </p:nvSpPr>
                  <p:spPr>
                    <a:xfrm>
                      <a:off x="3787675" y="3170600"/>
                      <a:ext cx="41375" cy="57300"/>
                    </a:xfrm>
                    <a:custGeom>
                      <a:rect b="b" l="l" r="r" t="t"/>
                      <a:pathLst>
                        <a:path extrusionOk="0" h="2292" w="1655">
                          <a:moveTo>
                            <a:pt x="418" y="1"/>
                          </a:moveTo>
                          <a:cubicBezTo>
                            <a:pt x="381" y="1"/>
                            <a:pt x="345" y="6"/>
                            <a:pt x="310" y="19"/>
                          </a:cubicBezTo>
                          <a:cubicBezTo>
                            <a:pt x="0" y="126"/>
                            <a:pt x="393" y="1221"/>
                            <a:pt x="607" y="1578"/>
                          </a:cubicBezTo>
                          <a:cubicBezTo>
                            <a:pt x="286" y="1721"/>
                            <a:pt x="12" y="1983"/>
                            <a:pt x="95" y="2281"/>
                          </a:cubicBezTo>
                          <a:cubicBezTo>
                            <a:pt x="139" y="2288"/>
                            <a:pt x="185" y="2291"/>
                            <a:pt x="232" y="2291"/>
                          </a:cubicBezTo>
                          <a:cubicBezTo>
                            <a:pt x="732" y="2291"/>
                            <a:pt x="1372" y="1909"/>
                            <a:pt x="1524" y="1626"/>
                          </a:cubicBezTo>
                          <a:cubicBezTo>
                            <a:pt x="1524" y="1626"/>
                            <a:pt x="1365" y="1476"/>
                            <a:pt x="1076" y="1476"/>
                          </a:cubicBezTo>
                          <a:cubicBezTo>
                            <a:pt x="1020" y="1476"/>
                            <a:pt x="959" y="1482"/>
                            <a:pt x="893" y="1495"/>
                          </a:cubicBezTo>
                          <a:cubicBezTo>
                            <a:pt x="988" y="1352"/>
                            <a:pt x="1084" y="1138"/>
                            <a:pt x="1167" y="852"/>
                          </a:cubicBezTo>
                          <a:cubicBezTo>
                            <a:pt x="1203" y="1055"/>
                            <a:pt x="1298" y="1257"/>
                            <a:pt x="1381" y="1412"/>
                          </a:cubicBezTo>
                          <a:cubicBezTo>
                            <a:pt x="1381" y="1412"/>
                            <a:pt x="1560" y="1340"/>
                            <a:pt x="1607" y="971"/>
                          </a:cubicBezTo>
                          <a:cubicBezTo>
                            <a:pt x="1655" y="602"/>
                            <a:pt x="1595" y="543"/>
                            <a:pt x="1167" y="43"/>
                          </a:cubicBezTo>
                          <a:cubicBezTo>
                            <a:pt x="1119" y="150"/>
                            <a:pt x="1107" y="281"/>
                            <a:pt x="1107" y="424"/>
                          </a:cubicBezTo>
                          <a:cubicBezTo>
                            <a:pt x="952" y="257"/>
                            <a:pt x="669" y="1"/>
                            <a:pt x="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9"/>
                    <p:cNvSpPr/>
                    <p:nvPr/>
                  </p:nvSpPr>
                  <p:spPr>
                    <a:xfrm>
                      <a:off x="3816825" y="3229100"/>
                      <a:ext cx="27025" cy="36350"/>
                    </a:xfrm>
                    <a:custGeom>
                      <a:rect b="b" l="l" r="r" t="t"/>
                      <a:pathLst>
                        <a:path extrusionOk="0" h="1454" w="1081">
                          <a:moveTo>
                            <a:pt x="1" y="0"/>
                          </a:moveTo>
                          <a:cubicBezTo>
                            <a:pt x="1" y="1"/>
                            <a:pt x="72" y="1036"/>
                            <a:pt x="668" y="1393"/>
                          </a:cubicBezTo>
                          <a:cubicBezTo>
                            <a:pt x="735" y="1436"/>
                            <a:pt x="791" y="1454"/>
                            <a:pt x="838" y="1454"/>
                          </a:cubicBezTo>
                          <a:cubicBezTo>
                            <a:pt x="1081" y="1454"/>
                            <a:pt x="1072" y="977"/>
                            <a:pt x="1072" y="977"/>
                          </a:cubicBezTo>
                          <a:cubicBezTo>
                            <a:pt x="846" y="429"/>
                            <a:pt x="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9"/>
                    <p:cNvSpPr/>
                    <p:nvPr/>
                  </p:nvSpPr>
                  <p:spPr>
                    <a:xfrm>
                      <a:off x="3687050" y="3175700"/>
                      <a:ext cx="132950" cy="86575"/>
                    </a:xfrm>
                    <a:custGeom>
                      <a:rect b="b" l="l" r="r" t="t"/>
                      <a:pathLst>
                        <a:path extrusionOk="0" h="3463" w="5318">
                          <a:moveTo>
                            <a:pt x="1489" y="0"/>
                          </a:moveTo>
                          <a:cubicBezTo>
                            <a:pt x="1187" y="0"/>
                            <a:pt x="962" y="131"/>
                            <a:pt x="870" y="303"/>
                          </a:cubicBezTo>
                          <a:cubicBezTo>
                            <a:pt x="703" y="589"/>
                            <a:pt x="810" y="731"/>
                            <a:pt x="834" y="767"/>
                          </a:cubicBezTo>
                          <a:cubicBezTo>
                            <a:pt x="701" y="704"/>
                            <a:pt x="565" y="664"/>
                            <a:pt x="421" y="664"/>
                          </a:cubicBezTo>
                          <a:cubicBezTo>
                            <a:pt x="295" y="664"/>
                            <a:pt x="164" y="695"/>
                            <a:pt x="25" y="767"/>
                          </a:cubicBezTo>
                          <a:cubicBezTo>
                            <a:pt x="36" y="851"/>
                            <a:pt x="84" y="970"/>
                            <a:pt x="144" y="1089"/>
                          </a:cubicBezTo>
                          <a:cubicBezTo>
                            <a:pt x="144" y="1089"/>
                            <a:pt x="144" y="1184"/>
                            <a:pt x="167" y="1315"/>
                          </a:cubicBezTo>
                          <a:cubicBezTo>
                            <a:pt x="108" y="1327"/>
                            <a:pt x="60" y="1351"/>
                            <a:pt x="1" y="1363"/>
                          </a:cubicBezTo>
                          <a:cubicBezTo>
                            <a:pt x="84" y="1458"/>
                            <a:pt x="191" y="1553"/>
                            <a:pt x="286" y="1648"/>
                          </a:cubicBezTo>
                          <a:cubicBezTo>
                            <a:pt x="370" y="1827"/>
                            <a:pt x="465" y="1982"/>
                            <a:pt x="632" y="2089"/>
                          </a:cubicBezTo>
                          <a:cubicBezTo>
                            <a:pt x="679" y="2115"/>
                            <a:pt x="719" y="2127"/>
                            <a:pt x="752" y="2127"/>
                          </a:cubicBezTo>
                          <a:cubicBezTo>
                            <a:pt x="810" y="2127"/>
                            <a:pt x="847" y="2090"/>
                            <a:pt x="870" y="2029"/>
                          </a:cubicBezTo>
                          <a:cubicBezTo>
                            <a:pt x="941" y="2101"/>
                            <a:pt x="1037" y="2160"/>
                            <a:pt x="1108" y="2208"/>
                          </a:cubicBezTo>
                          <a:cubicBezTo>
                            <a:pt x="1048" y="2267"/>
                            <a:pt x="1025" y="2315"/>
                            <a:pt x="1037" y="2327"/>
                          </a:cubicBezTo>
                          <a:cubicBezTo>
                            <a:pt x="1048" y="2333"/>
                            <a:pt x="1081" y="2336"/>
                            <a:pt x="1130" y="2336"/>
                          </a:cubicBezTo>
                          <a:cubicBezTo>
                            <a:pt x="1179" y="2336"/>
                            <a:pt x="1245" y="2333"/>
                            <a:pt x="1322" y="2327"/>
                          </a:cubicBezTo>
                          <a:cubicBezTo>
                            <a:pt x="1382" y="2339"/>
                            <a:pt x="1429" y="2363"/>
                            <a:pt x="1477" y="2363"/>
                          </a:cubicBezTo>
                          <a:cubicBezTo>
                            <a:pt x="1477" y="2363"/>
                            <a:pt x="1656" y="2363"/>
                            <a:pt x="1751" y="2267"/>
                          </a:cubicBezTo>
                          <a:cubicBezTo>
                            <a:pt x="1896" y="2389"/>
                            <a:pt x="2086" y="2443"/>
                            <a:pt x="2262" y="2443"/>
                          </a:cubicBezTo>
                          <a:cubicBezTo>
                            <a:pt x="2448" y="2443"/>
                            <a:pt x="2618" y="2383"/>
                            <a:pt x="2703" y="2279"/>
                          </a:cubicBezTo>
                          <a:cubicBezTo>
                            <a:pt x="2811" y="2160"/>
                            <a:pt x="2739" y="2041"/>
                            <a:pt x="2668" y="1970"/>
                          </a:cubicBezTo>
                          <a:cubicBezTo>
                            <a:pt x="2787" y="1910"/>
                            <a:pt x="2906" y="1851"/>
                            <a:pt x="3013" y="1779"/>
                          </a:cubicBezTo>
                          <a:lnTo>
                            <a:pt x="3096" y="1684"/>
                          </a:lnTo>
                          <a:cubicBezTo>
                            <a:pt x="3192" y="1744"/>
                            <a:pt x="3299" y="1791"/>
                            <a:pt x="3370" y="1827"/>
                          </a:cubicBezTo>
                          <a:cubicBezTo>
                            <a:pt x="3132" y="2089"/>
                            <a:pt x="2977" y="2577"/>
                            <a:pt x="3192" y="2982"/>
                          </a:cubicBezTo>
                          <a:cubicBezTo>
                            <a:pt x="3197" y="2982"/>
                            <a:pt x="3202" y="2982"/>
                            <a:pt x="3207" y="2982"/>
                          </a:cubicBezTo>
                          <a:cubicBezTo>
                            <a:pt x="3370" y="2982"/>
                            <a:pt x="3566" y="2797"/>
                            <a:pt x="3739" y="2601"/>
                          </a:cubicBezTo>
                          <a:cubicBezTo>
                            <a:pt x="4056" y="3020"/>
                            <a:pt x="4965" y="3462"/>
                            <a:pt x="5224" y="3462"/>
                          </a:cubicBezTo>
                          <a:cubicBezTo>
                            <a:pt x="5296" y="3462"/>
                            <a:pt x="5317" y="3428"/>
                            <a:pt x="5263" y="3351"/>
                          </a:cubicBezTo>
                          <a:cubicBezTo>
                            <a:pt x="5190" y="3246"/>
                            <a:pt x="4887" y="2470"/>
                            <a:pt x="4135" y="2470"/>
                          </a:cubicBezTo>
                          <a:cubicBezTo>
                            <a:pt x="4031" y="2470"/>
                            <a:pt x="3920" y="2484"/>
                            <a:pt x="3799" y="2517"/>
                          </a:cubicBezTo>
                          <a:cubicBezTo>
                            <a:pt x="3930" y="2327"/>
                            <a:pt x="4061" y="2136"/>
                            <a:pt x="4085" y="2017"/>
                          </a:cubicBezTo>
                          <a:cubicBezTo>
                            <a:pt x="4085" y="2017"/>
                            <a:pt x="4054" y="1605"/>
                            <a:pt x="3752" y="1605"/>
                          </a:cubicBezTo>
                          <a:cubicBezTo>
                            <a:pt x="3730" y="1605"/>
                            <a:pt x="3706" y="1608"/>
                            <a:pt x="3680" y="1613"/>
                          </a:cubicBezTo>
                          <a:cubicBezTo>
                            <a:pt x="3632" y="1624"/>
                            <a:pt x="3608" y="1648"/>
                            <a:pt x="3561" y="1660"/>
                          </a:cubicBezTo>
                          <a:cubicBezTo>
                            <a:pt x="3501" y="1363"/>
                            <a:pt x="3239" y="612"/>
                            <a:pt x="2501" y="255"/>
                          </a:cubicBezTo>
                          <a:lnTo>
                            <a:pt x="2501" y="255"/>
                          </a:lnTo>
                          <a:lnTo>
                            <a:pt x="2608" y="970"/>
                          </a:lnTo>
                          <a:cubicBezTo>
                            <a:pt x="2644" y="1184"/>
                            <a:pt x="2727" y="1339"/>
                            <a:pt x="2846" y="1482"/>
                          </a:cubicBezTo>
                          <a:lnTo>
                            <a:pt x="2787" y="1482"/>
                          </a:lnTo>
                          <a:cubicBezTo>
                            <a:pt x="2418" y="1482"/>
                            <a:pt x="2049" y="1601"/>
                            <a:pt x="1727" y="1755"/>
                          </a:cubicBezTo>
                          <a:lnTo>
                            <a:pt x="1644" y="1577"/>
                          </a:lnTo>
                          <a:cubicBezTo>
                            <a:pt x="1775" y="1577"/>
                            <a:pt x="1953" y="1565"/>
                            <a:pt x="2168" y="1517"/>
                          </a:cubicBezTo>
                          <a:cubicBezTo>
                            <a:pt x="2168" y="1517"/>
                            <a:pt x="2442" y="1005"/>
                            <a:pt x="2287" y="791"/>
                          </a:cubicBezTo>
                          <a:cubicBezTo>
                            <a:pt x="2262" y="763"/>
                            <a:pt x="2229" y="750"/>
                            <a:pt x="2190" y="750"/>
                          </a:cubicBezTo>
                          <a:cubicBezTo>
                            <a:pt x="1996" y="750"/>
                            <a:pt x="1647" y="1050"/>
                            <a:pt x="1429" y="1267"/>
                          </a:cubicBezTo>
                          <a:cubicBezTo>
                            <a:pt x="1358" y="1184"/>
                            <a:pt x="1287" y="1089"/>
                            <a:pt x="1191" y="1017"/>
                          </a:cubicBezTo>
                          <a:cubicBezTo>
                            <a:pt x="1572" y="1005"/>
                            <a:pt x="2168" y="612"/>
                            <a:pt x="2501" y="422"/>
                          </a:cubicBezTo>
                          <a:cubicBezTo>
                            <a:pt x="2126" y="116"/>
                            <a:pt x="1773" y="0"/>
                            <a:pt x="1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9"/>
                    <p:cNvSpPr/>
                    <p:nvPr/>
                  </p:nvSpPr>
                  <p:spPr>
                    <a:xfrm>
                      <a:off x="3847200" y="3170625"/>
                      <a:ext cx="39900" cy="65950"/>
                    </a:xfrm>
                    <a:custGeom>
                      <a:rect b="b" l="l" r="r" t="t"/>
                      <a:pathLst>
                        <a:path extrusionOk="0" h="2638" w="1596">
                          <a:moveTo>
                            <a:pt x="856" y="0"/>
                          </a:moveTo>
                          <a:cubicBezTo>
                            <a:pt x="806" y="0"/>
                            <a:pt x="742" y="56"/>
                            <a:pt x="667" y="232"/>
                          </a:cubicBezTo>
                          <a:cubicBezTo>
                            <a:pt x="643" y="315"/>
                            <a:pt x="631" y="387"/>
                            <a:pt x="608" y="446"/>
                          </a:cubicBezTo>
                          <a:cubicBezTo>
                            <a:pt x="569" y="430"/>
                            <a:pt x="534" y="423"/>
                            <a:pt x="501" y="423"/>
                          </a:cubicBezTo>
                          <a:cubicBezTo>
                            <a:pt x="321" y="423"/>
                            <a:pt x="227" y="637"/>
                            <a:pt x="227" y="637"/>
                          </a:cubicBezTo>
                          <a:cubicBezTo>
                            <a:pt x="0" y="1173"/>
                            <a:pt x="655" y="2387"/>
                            <a:pt x="1000" y="2637"/>
                          </a:cubicBezTo>
                          <a:cubicBezTo>
                            <a:pt x="1596" y="2185"/>
                            <a:pt x="1346" y="1387"/>
                            <a:pt x="1024" y="887"/>
                          </a:cubicBezTo>
                          <a:cubicBezTo>
                            <a:pt x="1048" y="649"/>
                            <a:pt x="1048" y="387"/>
                            <a:pt x="989" y="161"/>
                          </a:cubicBezTo>
                          <a:cubicBezTo>
                            <a:pt x="989" y="161"/>
                            <a:pt x="941" y="0"/>
                            <a:pt x="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9"/>
                    <p:cNvSpPr/>
                    <p:nvPr/>
                  </p:nvSpPr>
                  <p:spPr>
                    <a:xfrm>
                      <a:off x="3828150" y="3195600"/>
                      <a:ext cx="28000" cy="36200"/>
                    </a:xfrm>
                    <a:custGeom>
                      <a:rect b="b" l="l" r="r" t="t"/>
                      <a:pathLst>
                        <a:path extrusionOk="0" h="1448" w="1120">
                          <a:moveTo>
                            <a:pt x="669" y="0"/>
                          </a:moveTo>
                          <a:cubicBezTo>
                            <a:pt x="509" y="0"/>
                            <a:pt x="357" y="114"/>
                            <a:pt x="357" y="114"/>
                          </a:cubicBezTo>
                          <a:cubicBezTo>
                            <a:pt x="227" y="352"/>
                            <a:pt x="0" y="1209"/>
                            <a:pt x="227" y="1448"/>
                          </a:cubicBezTo>
                          <a:cubicBezTo>
                            <a:pt x="858" y="1293"/>
                            <a:pt x="1119" y="495"/>
                            <a:pt x="929" y="162"/>
                          </a:cubicBezTo>
                          <a:cubicBezTo>
                            <a:pt x="859" y="39"/>
                            <a:pt x="763" y="0"/>
                            <a:pt x="6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4" name="Google Shape;3344;p69"/>
                    <p:cNvGrpSpPr/>
                    <p:nvPr/>
                  </p:nvGrpSpPr>
                  <p:grpSpPr>
                    <a:xfrm>
                      <a:off x="3648750" y="3079675"/>
                      <a:ext cx="528575" cy="423300"/>
                      <a:chOff x="3648750" y="3079675"/>
                      <a:chExt cx="528575" cy="423300"/>
                    </a:xfrm>
                  </p:grpSpPr>
                  <p:sp>
                    <p:nvSpPr>
                      <p:cNvPr id="3345" name="Google Shape;3345;p69"/>
                      <p:cNvSpPr/>
                      <p:nvPr/>
                    </p:nvSpPr>
                    <p:spPr>
                      <a:xfrm>
                        <a:off x="3754625" y="3079675"/>
                        <a:ext cx="63725" cy="41400"/>
                      </a:xfrm>
                      <a:custGeom>
                        <a:rect b="b" l="l" r="r" t="t"/>
                        <a:pathLst>
                          <a:path extrusionOk="0" h="1656" w="2549">
                            <a:moveTo>
                              <a:pt x="131" y="1"/>
                            </a:moveTo>
                            <a:cubicBezTo>
                              <a:pt x="143" y="334"/>
                              <a:pt x="239" y="524"/>
                              <a:pt x="322" y="643"/>
                            </a:cubicBezTo>
                            <a:cubicBezTo>
                              <a:pt x="238" y="606"/>
                              <a:pt x="155" y="576"/>
                              <a:pt x="71" y="576"/>
                            </a:cubicBezTo>
                            <a:cubicBezTo>
                              <a:pt x="47" y="576"/>
                              <a:pt x="24" y="579"/>
                              <a:pt x="0" y="584"/>
                            </a:cubicBezTo>
                            <a:cubicBezTo>
                              <a:pt x="84" y="1048"/>
                              <a:pt x="1001" y="1655"/>
                              <a:pt x="1001" y="1655"/>
                            </a:cubicBezTo>
                            <a:cubicBezTo>
                              <a:pt x="1001" y="1655"/>
                              <a:pt x="2465" y="1596"/>
                              <a:pt x="2548" y="1191"/>
                            </a:cubicBezTo>
                            <a:cubicBezTo>
                              <a:pt x="2310" y="1030"/>
                              <a:pt x="2095" y="975"/>
                              <a:pt x="1913" y="975"/>
                            </a:cubicBezTo>
                            <a:cubicBezTo>
                              <a:pt x="1533" y="975"/>
                              <a:pt x="1298" y="1215"/>
                              <a:pt x="1298" y="1215"/>
                            </a:cubicBezTo>
                            <a:lnTo>
                              <a:pt x="1298" y="536"/>
                            </a:lnTo>
                            <a:cubicBezTo>
                              <a:pt x="1096" y="1"/>
                              <a:pt x="489" y="24"/>
                              <a:pt x="1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9"/>
                      <p:cNvSpPr/>
                      <p:nvPr/>
                    </p:nvSpPr>
                    <p:spPr>
                      <a:xfrm>
                        <a:off x="3653425" y="3233975"/>
                        <a:ext cx="28375" cy="17525"/>
                      </a:xfrm>
                      <a:custGeom>
                        <a:rect b="b" l="l" r="r" t="t"/>
                        <a:pathLst>
                          <a:path extrusionOk="0" h="701" w="1135">
                            <a:moveTo>
                              <a:pt x="299" y="0"/>
                            </a:moveTo>
                            <a:cubicBezTo>
                              <a:pt x="209" y="0"/>
                              <a:pt x="109" y="17"/>
                              <a:pt x="0" y="55"/>
                            </a:cubicBezTo>
                            <a:cubicBezTo>
                              <a:pt x="187" y="363"/>
                              <a:pt x="863" y="700"/>
                              <a:pt x="1061" y="700"/>
                            </a:cubicBezTo>
                            <a:cubicBezTo>
                              <a:pt x="1116" y="700"/>
                              <a:pt x="1134" y="674"/>
                              <a:pt x="1096" y="615"/>
                            </a:cubicBezTo>
                            <a:cubicBezTo>
                              <a:pt x="1045" y="554"/>
                              <a:pt x="821" y="0"/>
                              <a:pt x="2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9"/>
                      <p:cNvSpPr/>
                      <p:nvPr/>
                    </p:nvSpPr>
                    <p:spPr>
                      <a:xfrm>
                        <a:off x="3648750" y="3188675"/>
                        <a:ext cx="39225" cy="27675"/>
                      </a:xfrm>
                      <a:custGeom>
                        <a:rect b="b" l="l" r="r" t="t"/>
                        <a:pathLst>
                          <a:path extrusionOk="0" h="1107" w="1569">
                            <a:moveTo>
                              <a:pt x="1232" y="0"/>
                            </a:moveTo>
                            <a:cubicBezTo>
                              <a:pt x="892" y="0"/>
                              <a:pt x="82" y="750"/>
                              <a:pt x="9" y="939"/>
                            </a:cubicBezTo>
                            <a:cubicBezTo>
                              <a:pt x="0" y="988"/>
                              <a:pt x="210" y="1107"/>
                              <a:pt x="595" y="1107"/>
                            </a:cubicBezTo>
                            <a:cubicBezTo>
                              <a:pt x="764" y="1107"/>
                              <a:pt x="967" y="1084"/>
                              <a:pt x="1199" y="1022"/>
                            </a:cubicBezTo>
                            <a:cubicBezTo>
                              <a:pt x="1199" y="1022"/>
                              <a:pt x="1568" y="320"/>
                              <a:pt x="1342" y="46"/>
                            </a:cubicBezTo>
                            <a:cubicBezTo>
                              <a:pt x="1316" y="14"/>
                              <a:pt x="1279" y="0"/>
                              <a:pt x="1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8" name="Google Shape;3348;p69"/>
                      <p:cNvGrpSpPr/>
                      <p:nvPr/>
                    </p:nvGrpSpPr>
                    <p:grpSpPr>
                      <a:xfrm>
                        <a:off x="3672775" y="3115075"/>
                        <a:ext cx="504550" cy="387900"/>
                        <a:chOff x="3672775" y="3115075"/>
                        <a:chExt cx="504550" cy="387900"/>
                      </a:xfrm>
                    </p:grpSpPr>
                    <p:sp>
                      <p:nvSpPr>
                        <p:cNvPr id="3349" name="Google Shape;3349;p69"/>
                        <p:cNvSpPr/>
                        <p:nvPr/>
                      </p:nvSpPr>
                      <p:spPr>
                        <a:xfrm>
                          <a:off x="3756700" y="3380150"/>
                          <a:ext cx="47950" cy="58825"/>
                        </a:xfrm>
                        <a:custGeom>
                          <a:rect b="b" l="l" r="r" t="t"/>
                          <a:pathLst>
                            <a:path extrusionOk="0" h="2353" w="1918">
                              <a:moveTo>
                                <a:pt x="368" y="1"/>
                              </a:moveTo>
                              <a:cubicBezTo>
                                <a:pt x="329" y="1"/>
                                <a:pt x="294" y="7"/>
                                <a:pt x="263" y="19"/>
                              </a:cubicBezTo>
                              <a:cubicBezTo>
                                <a:pt x="227" y="412"/>
                                <a:pt x="418" y="685"/>
                                <a:pt x="632" y="852"/>
                              </a:cubicBezTo>
                              <a:cubicBezTo>
                                <a:pt x="298" y="1352"/>
                                <a:pt x="1" y="2078"/>
                                <a:pt x="167" y="2340"/>
                              </a:cubicBezTo>
                              <a:cubicBezTo>
                                <a:pt x="590" y="1917"/>
                                <a:pt x="850" y="1873"/>
                                <a:pt x="941" y="1873"/>
                              </a:cubicBezTo>
                              <a:cubicBezTo>
                                <a:pt x="965" y="1873"/>
                                <a:pt x="977" y="1876"/>
                                <a:pt x="977" y="1876"/>
                              </a:cubicBezTo>
                              <a:cubicBezTo>
                                <a:pt x="977" y="1876"/>
                                <a:pt x="1215" y="2126"/>
                                <a:pt x="1418" y="2352"/>
                              </a:cubicBezTo>
                              <a:cubicBezTo>
                                <a:pt x="1822" y="2019"/>
                                <a:pt x="1918" y="912"/>
                                <a:pt x="1918" y="912"/>
                              </a:cubicBezTo>
                              <a:cubicBezTo>
                                <a:pt x="1918" y="912"/>
                                <a:pt x="864" y="1"/>
                                <a:pt x="3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9"/>
                        <p:cNvSpPr/>
                        <p:nvPr/>
                      </p:nvSpPr>
                      <p:spPr>
                        <a:xfrm>
                          <a:off x="3685275" y="3229825"/>
                          <a:ext cx="242600" cy="175525"/>
                        </a:xfrm>
                        <a:custGeom>
                          <a:rect b="b" l="l" r="r" t="t"/>
                          <a:pathLst>
                            <a:path extrusionOk="0" h="7021" w="9704">
                              <a:moveTo>
                                <a:pt x="2560" y="1591"/>
                              </a:moveTo>
                              <a:cubicBezTo>
                                <a:pt x="2798" y="1698"/>
                                <a:pt x="3084" y="1757"/>
                                <a:pt x="3310" y="1781"/>
                              </a:cubicBezTo>
                              <a:cubicBezTo>
                                <a:pt x="3275" y="1817"/>
                                <a:pt x="3239" y="1829"/>
                                <a:pt x="3203" y="1865"/>
                              </a:cubicBezTo>
                              <a:lnTo>
                                <a:pt x="3132" y="1781"/>
                              </a:lnTo>
                              <a:cubicBezTo>
                                <a:pt x="3090" y="1755"/>
                                <a:pt x="3040" y="1743"/>
                                <a:pt x="2984" y="1743"/>
                              </a:cubicBezTo>
                              <a:cubicBezTo>
                                <a:pt x="2864" y="1743"/>
                                <a:pt x="2715" y="1799"/>
                                <a:pt x="2560" y="1888"/>
                              </a:cubicBezTo>
                              <a:lnTo>
                                <a:pt x="2560" y="1591"/>
                              </a:lnTo>
                              <a:close/>
                              <a:moveTo>
                                <a:pt x="6406" y="1769"/>
                              </a:moveTo>
                              <a:lnTo>
                                <a:pt x="6418" y="1817"/>
                              </a:lnTo>
                              <a:cubicBezTo>
                                <a:pt x="6430" y="1829"/>
                                <a:pt x="6453" y="1841"/>
                                <a:pt x="6465" y="1841"/>
                              </a:cubicBezTo>
                              <a:cubicBezTo>
                                <a:pt x="6418" y="1876"/>
                                <a:pt x="6394" y="1924"/>
                                <a:pt x="6358" y="1948"/>
                              </a:cubicBezTo>
                              <a:lnTo>
                                <a:pt x="6346" y="1936"/>
                              </a:lnTo>
                              <a:cubicBezTo>
                                <a:pt x="6370" y="1876"/>
                                <a:pt x="6382" y="1817"/>
                                <a:pt x="6406" y="1769"/>
                              </a:cubicBezTo>
                              <a:close/>
                              <a:moveTo>
                                <a:pt x="7406" y="1603"/>
                              </a:moveTo>
                              <a:lnTo>
                                <a:pt x="7406" y="1603"/>
                              </a:lnTo>
                              <a:cubicBezTo>
                                <a:pt x="7346" y="1841"/>
                                <a:pt x="7466" y="1960"/>
                                <a:pt x="7466" y="1960"/>
                              </a:cubicBezTo>
                              <a:lnTo>
                                <a:pt x="7596" y="2138"/>
                              </a:lnTo>
                              <a:cubicBezTo>
                                <a:pt x="7644" y="2174"/>
                                <a:pt x="7680" y="2198"/>
                                <a:pt x="7739" y="2222"/>
                              </a:cubicBezTo>
                              <a:cubicBezTo>
                                <a:pt x="7668" y="2281"/>
                                <a:pt x="7608" y="2365"/>
                                <a:pt x="7561" y="2436"/>
                              </a:cubicBezTo>
                              <a:cubicBezTo>
                                <a:pt x="7501" y="2376"/>
                                <a:pt x="7442" y="2353"/>
                                <a:pt x="7382" y="2341"/>
                              </a:cubicBezTo>
                              <a:cubicBezTo>
                                <a:pt x="7215" y="2115"/>
                                <a:pt x="7061" y="1936"/>
                                <a:pt x="6894" y="1841"/>
                              </a:cubicBezTo>
                              <a:cubicBezTo>
                                <a:pt x="7061" y="1781"/>
                                <a:pt x="7239" y="1698"/>
                                <a:pt x="7406" y="1603"/>
                              </a:cubicBezTo>
                              <a:close/>
                              <a:moveTo>
                                <a:pt x="4310" y="2079"/>
                              </a:moveTo>
                              <a:lnTo>
                                <a:pt x="4310" y="2079"/>
                              </a:lnTo>
                              <a:cubicBezTo>
                                <a:pt x="4227" y="2138"/>
                                <a:pt x="4144" y="2246"/>
                                <a:pt x="4025" y="2472"/>
                              </a:cubicBezTo>
                              <a:cubicBezTo>
                                <a:pt x="3834" y="2817"/>
                                <a:pt x="3667" y="3091"/>
                                <a:pt x="3656" y="3436"/>
                              </a:cubicBezTo>
                              <a:cubicBezTo>
                                <a:pt x="3394" y="3150"/>
                                <a:pt x="3024" y="2936"/>
                                <a:pt x="2905" y="2853"/>
                              </a:cubicBezTo>
                              <a:cubicBezTo>
                                <a:pt x="3132" y="2781"/>
                                <a:pt x="3298" y="2638"/>
                                <a:pt x="3358" y="2460"/>
                              </a:cubicBezTo>
                              <a:cubicBezTo>
                                <a:pt x="3394" y="2341"/>
                                <a:pt x="3394" y="2246"/>
                                <a:pt x="3394" y="2174"/>
                              </a:cubicBezTo>
                              <a:cubicBezTo>
                                <a:pt x="3449" y="2179"/>
                                <a:pt x="3509" y="2181"/>
                                <a:pt x="3570" y="2181"/>
                              </a:cubicBezTo>
                              <a:cubicBezTo>
                                <a:pt x="3810" y="2181"/>
                                <a:pt x="4083" y="2145"/>
                                <a:pt x="4310" y="2079"/>
                              </a:cubicBezTo>
                              <a:close/>
                              <a:moveTo>
                                <a:pt x="7942" y="2996"/>
                              </a:moveTo>
                              <a:lnTo>
                                <a:pt x="7942" y="2996"/>
                              </a:lnTo>
                              <a:cubicBezTo>
                                <a:pt x="8204" y="3055"/>
                                <a:pt x="8501" y="3079"/>
                                <a:pt x="8728" y="3079"/>
                              </a:cubicBezTo>
                              <a:cubicBezTo>
                                <a:pt x="8513" y="3210"/>
                                <a:pt x="8299" y="3412"/>
                                <a:pt x="8097" y="3615"/>
                              </a:cubicBezTo>
                              <a:cubicBezTo>
                                <a:pt x="8073" y="3412"/>
                                <a:pt x="8013" y="3186"/>
                                <a:pt x="7942" y="2996"/>
                              </a:cubicBezTo>
                              <a:close/>
                              <a:moveTo>
                                <a:pt x="4548" y="4520"/>
                              </a:moveTo>
                              <a:cubicBezTo>
                                <a:pt x="4525" y="4543"/>
                                <a:pt x="4525" y="4555"/>
                                <a:pt x="4513" y="4555"/>
                              </a:cubicBezTo>
                              <a:cubicBezTo>
                                <a:pt x="4513" y="4555"/>
                                <a:pt x="4501" y="4543"/>
                                <a:pt x="4477" y="4543"/>
                              </a:cubicBezTo>
                              <a:cubicBezTo>
                                <a:pt x="4501" y="4543"/>
                                <a:pt x="4513" y="4543"/>
                                <a:pt x="4548" y="4520"/>
                              </a:cubicBezTo>
                              <a:close/>
                              <a:moveTo>
                                <a:pt x="649" y="0"/>
                              </a:moveTo>
                              <a:cubicBezTo>
                                <a:pt x="392" y="0"/>
                                <a:pt x="113" y="35"/>
                                <a:pt x="60" y="55"/>
                              </a:cubicBezTo>
                              <a:cubicBezTo>
                                <a:pt x="215" y="221"/>
                                <a:pt x="346" y="376"/>
                                <a:pt x="500" y="460"/>
                              </a:cubicBezTo>
                              <a:cubicBezTo>
                                <a:pt x="310" y="591"/>
                                <a:pt x="143" y="757"/>
                                <a:pt x="0" y="864"/>
                              </a:cubicBezTo>
                              <a:cubicBezTo>
                                <a:pt x="240" y="988"/>
                                <a:pt x="452" y="1036"/>
                                <a:pt x="631" y="1036"/>
                              </a:cubicBezTo>
                              <a:cubicBezTo>
                                <a:pt x="745" y="1036"/>
                                <a:pt x="845" y="1016"/>
                                <a:pt x="929" y="983"/>
                              </a:cubicBezTo>
                              <a:lnTo>
                                <a:pt x="929" y="983"/>
                              </a:lnTo>
                              <a:lnTo>
                                <a:pt x="893" y="1103"/>
                              </a:lnTo>
                              <a:cubicBezTo>
                                <a:pt x="893" y="1114"/>
                                <a:pt x="917" y="1150"/>
                                <a:pt x="917" y="1162"/>
                              </a:cubicBezTo>
                              <a:cubicBezTo>
                                <a:pt x="715" y="1341"/>
                                <a:pt x="560" y="1531"/>
                                <a:pt x="524" y="1603"/>
                              </a:cubicBezTo>
                              <a:cubicBezTo>
                                <a:pt x="514" y="1644"/>
                                <a:pt x="751" y="1778"/>
                                <a:pt x="1171" y="1778"/>
                              </a:cubicBezTo>
                              <a:cubicBezTo>
                                <a:pt x="1229" y="1778"/>
                                <a:pt x="1292" y="1775"/>
                                <a:pt x="1358" y="1769"/>
                              </a:cubicBezTo>
                              <a:cubicBezTo>
                                <a:pt x="1453" y="1865"/>
                                <a:pt x="1524" y="1924"/>
                                <a:pt x="1524" y="1924"/>
                              </a:cubicBezTo>
                              <a:lnTo>
                                <a:pt x="1524" y="1757"/>
                              </a:lnTo>
                              <a:cubicBezTo>
                                <a:pt x="1596" y="1745"/>
                                <a:pt x="1691" y="1722"/>
                                <a:pt x="1774" y="1698"/>
                              </a:cubicBezTo>
                              <a:cubicBezTo>
                                <a:pt x="1774" y="1698"/>
                                <a:pt x="1881" y="1507"/>
                                <a:pt x="1953" y="1281"/>
                              </a:cubicBezTo>
                              <a:cubicBezTo>
                                <a:pt x="2179" y="1591"/>
                                <a:pt x="2477" y="1829"/>
                                <a:pt x="2560" y="1900"/>
                              </a:cubicBezTo>
                              <a:cubicBezTo>
                                <a:pt x="2358" y="2043"/>
                                <a:pt x="2120" y="2222"/>
                                <a:pt x="1905" y="2376"/>
                              </a:cubicBezTo>
                              <a:cubicBezTo>
                                <a:pt x="1749" y="2243"/>
                                <a:pt x="1561" y="2152"/>
                                <a:pt x="1387" y="2152"/>
                              </a:cubicBezTo>
                              <a:cubicBezTo>
                                <a:pt x="1296" y="2152"/>
                                <a:pt x="1209" y="2177"/>
                                <a:pt x="1131" y="2234"/>
                              </a:cubicBezTo>
                              <a:cubicBezTo>
                                <a:pt x="1167" y="2376"/>
                                <a:pt x="1239" y="2531"/>
                                <a:pt x="1346" y="2674"/>
                              </a:cubicBezTo>
                              <a:lnTo>
                                <a:pt x="1310" y="2674"/>
                              </a:lnTo>
                              <a:cubicBezTo>
                                <a:pt x="1258" y="2648"/>
                                <a:pt x="1207" y="2629"/>
                                <a:pt x="1160" y="2629"/>
                              </a:cubicBezTo>
                              <a:cubicBezTo>
                                <a:pt x="1142" y="2629"/>
                                <a:pt x="1124" y="2632"/>
                                <a:pt x="1108" y="2638"/>
                              </a:cubicBezTo>
                              <a:cubicBezTo>
                                <a:pt x="1048" y="2650"/>
                                <a:pt x="989" y="2698"/>
                                <a:pt x="941" y="2734"/>
                              </a:cubicBezTo>
                              <a:cubicBezTo>
                                <a:pt x="679" y="2793"/>
                                <a:pt x="441" y="2900"/>
                                <a:pt x="381" y="3055"/>
                              </a:cubicBezTo>
                              <a:cubicBezTo>
                                <a:pt x="582" y="3334"/>
                                <a:pt x="925" y="3450"/>
                                <a:pt x="1235" y="3450"/>
                              </a:cubicBezTo>
                              <a:cubicBezTo>
                                <a:pt x="1495" y="3450"/>
                                <a:pt x="1732" y="3369"/>
                                <a:pt x="1846" y="3234"/>
                              </a:cubicBezTo>
                              <a:cubicBezTo>
                                <a:pt x="1870" y="3210"/>
                                <a:pt x="1881" y="3186"/>
                                <a:pt x="1893" y="3174"/>
                              </a:cubicBezTo>
                              <a:cubicBezTo>
                                <a:pt x="2048" y="3258"/>
                                <a:pt x="2179" y="3317"/>
                                <a:pt x="2298" y="3329"/>
                              </a:cubicBezTo>
                              <a:cubicBezTo>
                                <a:pt x="2298" y="3329"/>
                                <a:pt x="2370" y="3150"/>
                                <a:pt x="2286" y="2900"/>
                              </a:cubicBezTo>
                              <a:lnTo>
                                <a:pt x="2286" y="2900"/>
                              </a:lnTo>
                              <a:cubicBezTo>
                                <a:pt x="2380" y="2921"/>
                                <a:pt x="2472" y="2931"/>
                                <a:pt x="2558" y="2931"/>
                              </a:cubicBezTo>
                              <a:cubicBezTo>
                                <a:pt x="2669" y="2931"/>
                                <a:pt x="2771" y="2915"/>
                                <a:pt x="2858" y="2888"/>
                              </a:cubicBezTo>
                              <a:cubicBezTo>
                                <a:pt x="2882" y="3031"/>
                                <a:pt x="2965" y="3627"/>
                                <a:pt x="3275" y="3984"/>
                              </a:cubicBezTo>
                              <a:cubicBezTo>
                                <a:pt x="3120" y="4091"/>
                                <a:pt x="2965" y="4198"/>
                                <a:pt x="2822" y="4317"/>
                              </a:cubicBezTo>
                              <a:cubicBezTo>
                                <a:pt x="2560" y="4222"/>
                                <a:pt x="2298" y="4198"/>
                                <a:pt x="2298" y="4198"/>
                              </a:cubicBezTo>
                              <a:lnTo>
                                <a:pt x="1989" y="4270"/>
                              </a:lnTo>
                              <a:cubicBezTo>
                                <a:pt x="1751" y="4520"/>
                                <a:pt x="1727" y="5532"/>
                                <a:pt x="1727" y="5532"/>
                              </a:cubicBezTo>
                              <a:cubicBezTo>
                                <a:pt x="1727" y="5532"/>
                                <a:pt x="2429" y="5460"/>
                                <a:pt x="2894" y="5258"/>
                              </a:cubicBezTo>
                              <a:lnTo>
                                <a:pt x="2894" y="5258"/>
                              </a:lnTo>
                              <a:cubicBezTo>
                                <a:pt x="2894" y="5270"/>
                                <a:pt x="2870" y="5282"/>
                                <a:pt x="2870" y="5317"/>
                              </a:cubicBezTo>
                              <a:lnTo>
                                <a:pt x="2691" y="6008"/>
                              </a:lnTo>
                              <a:cubicBezTo>
                                <a:pt x="3584" y="5651"/>
                                <a:pt x="3882" y="4734"/>
                                <a:pt x="3882" y="4579"/>
                              </a:cubicBezTo>
                              <a:cubicBezTo>
                                <a:pt x="3882" y="4535"/>
                                <a:pt x="3838" y="4512"/>
                                <a:pt x="3768" y="4512"/>
                              </a:cubicBezTo>
                              <a:cubicBezTo>
                                <a:pt x="3648" y="4512"/>
                                <a:pt x="3450" y="4579"/>
                                <a:pt x="3263" y="4722"/>
                              </a:cubicBezTo>
                              <a:cubicBezTo>
                                <a:pt x="3251" y="4686"/>
                                <a:pt x="3251" y="4662"/>
                                <a:pt x="3227" y="4639"/>
                              </a:cubicBezTo>
                              <a:cubicBezTo>
                                <a:pt x="3441" y="4567"/>
                                <a:pt x="3620" y="4484"/>
                                <a:pt x="3786" y="4377"/>
                              </a:cubicBezTo>
                              <a:cubicBezTo>
                                <a:pt x="3798" y="4424"/>
                                <a:pt x="3822" y="4448"/>
                                <a:pt x="3822" y="4448"/>
                              </a:cubicBezTo>
                              <a:lnTo>
                                <a:pt x="3929" y="4603"/>
                              </a:lnTo>
                              <a:cubicBezTo>
                                <a:pt x="3976" y="4649"/>
                                <a:pt x="4029" y="4667"/>
                                <a:pt x="4100" y="4667"/>
                              </a:cubicBezTo>
                              <a:cubicBezTo>
                                <a:pt x="4121" y="4667"/>
                                <a:pt x="4143" y="4665"/>
                                <a:pt x="4167" y="4662"/>
                              </a:cubicBezTo>
                              <a:lnTo>
                                <a:pt x="4167" y="4662"/>
                              </a:lnTo>
                              <a:cubicBezTo>
                                <a:pt x="4025" y="4746"/>
                                <a:pt x="3870" y="4865"/>
                                <a:pt x="3870" y="4865"/>
                              </a:cubicBezTo>
                              <a:cubicBezTo>
                                <a:pt x="3667" y="5055"/>
                                <a:pt x="3572" y="5794"/>
                                <a:pt x="3620" y="5984"/>
                              </a:cubicBezTo>
                              <a:cubicBezTo>
                                <a:pt x="3870" y="5853"/>
                                <a:pt x="4060" y="5686"/>
                                <a:pt x="4215" y="5520"/>
                              </a:cubicBezTo>
                              <a:cubicBezTo>
                                <a:pt x="4499" y="5602"/>
                                <a:pt x="4889" y="5635"/>
                                <a:pt x="5092" y="5635"/>
                              </a:cubicBezTo>
                              <a:cubicBezTo>
                                <a:pt x="5152" y="5635"/>
                                <a:pt x="5196" y="5632"/>
                                <a:pt x="5215" y="5627"/>
                              </a:cubicBezTo>
                              <a:cubicBezTo>
                                <a:pt x="5001" y="5270"/>
                                <a:pt x="4763" y="4972"/>
                                <a:pt x="4537" y="4865"/>
                              </a:cubicBezTo>
                              <a:cubicBezTo>
                                <a:pt x="4560" y="4805"/>
                                <a:pt x="4560" y="4746"/>
                                <a:pt x="4560" y="4698"/>
                              </a:cubicBezTo>
                              <a:cubicBezTo>
                                <a:pt x="4761" y="4806"/>
                                <a:pt x="4939" y="4845"/>
                                <a:pt x="5092" y="4845"/>
                              </a:cubicBezTo>
                              <a:cubicBezTo>
                                <a:pt x="5313" y="4845"/>
                                <a:pt x="5484" y="4764"/>
                                <a:pt x="5596" y="4686"/>
                              </a:cubicBezTo>
                              <a:lnTo>
                                <a:pt x="5691" y="4639"/>
                              </a:lnTo>
                              <a:lnTo>
                                <a:pt x="5751" y="4639"/>
                              </a:lnTo>
                              <a:lnTo>
                                <a:pt x="5775" y="5103"/>
                              </a:lnTo>
                              <a:cubicBezTo>
                                <a:pt x="5691" y="5091"/>
                                <a:pt x="5596" y="5091"/>
                                <a:pt x="5513" y="5091"/>
                              </a:cubicBezTo>
                              <a:cubicBezTo>
                                <a:pt x="5513" y="5139"/>
                                <a:pt x="5537" y="5198"/>
                                <a:pt x="5549" y="5234"/>
                              </a:cubicBezTo>
                              <a:cubicBezTo>
                                <a:pt x="5430" y="5282"/>
                                <a:pt x="5334" y="5389"/>
                                <a:pt x="5334" y="5389"/>
                              </a:cubicBezTo>
                              <a:cubicBezTo>
                                <a:pt x="4799" y="6163"/>
                                <a:pt x="5930" y="6806"/>
                                <a:pt x="5930" y="6806"/>
                              </a:cubicBezTo>
                              <a:cubicBezTo>
                                <a:pt x="5930" y="6806"/>
                                <a:pt x="5989" y="6413"/>
                                <a:pt x="5989" y="6044"/>
                              </a:cubicBezTo>
                              <a:cubicBezTo>
                                <a:pt x="6037" y="6067"/>
                                <a:pt x="6096" y="6091"/>
                                <a:pt x="6156" y="6103"/>
                              </a:cubicBezTo>
                              <a:cubicBezTo>
                                <a:pt x="6227" y="6127"/>
                                <a:pt x="6299" y="6163"/>
                                <a:pt x="6370" y="6175"/>
                              </a:cubicBezTo>
                              <a:cubicBezTo>
                                <a:pt x="6453" y="6186"/>
                                <a:pt x="6513" y="6210"/>
                                <a:pt x="6584" y="6222"/>
                              </a:cubicBezTo>
                              <a:cubicBezTo>
                                <a:pt x="6358" y="6389"/>
                                <a:pt x="6168" y="6687"/>
                                <a:pt x="6192" y="6996"/>
                              </a:cubicBezTo>
                              <a:cubicBezTo>
                                <a:pt x="6225" y="7013"/>
                                <a:pt x="6265" y="7021"/>
                                <a:pt x="6309" y="7021"/>
                              </a:cubicBezTo>
                              <a:cubicBezTo>
                                <a:pt x="6606" y="7021"/>
                                <a:pt x="7094" y="6674"/>
                                <a:pt x="7239" y="6508"/>
                              </a:cubicBezTo>
                              <a:cubicBezTo>
                                <a:pt x="7239" y="6508"/>
                                <a:pt x="7346" y="6210"/>
                                <a:pt x="7144" y="6091"/>
                              </a:cubicBezTo>
                              <a:cubicBezTo>
                                <a:pt x="7144" y="6067"/>
                                <a:pt x="7168" y="6056"/>
                                <a:pt x="7168" y="6044"/>
                              </a:cubicBezTo>
                              <a:cubicBezTo>
                                <a:pt x="7192" y="5996"/>
                                <a:pt x="7227" y="5936"/>
                                <a:pt x="7204" y="5865"/>
                              </a:cubicBezTo>
                              <a:lnTo>
                                <a:pt x="7204" y="5865"/>
                              </a:lnTo>
                              <a:cubicBezTo>
                                <a:pt x="7406" y="6110"/>
                                <a:pt x="7693" y="6241"/>
                                <a:pt x="7843" y="6241"/>
                              </a:cubicBezTo>
                              <a:cubicBezTo>
                                <a:pt x="7904" y="6241"/>
                                <a:pt x="7942" y="6219"/>
                                <a:pt x="7942" y="6175"/>
                              </a:cubicBezTo>
                              <a:cubicBezTo>
                                <a:pt x="7942" y="6032"/>
                                <a:pt x="7727" y="5091"/>
                                <a:pt x="6858" y="4662"/>
                              </a:cubicBezTo>
                              <a:lnTo>
                                <a:pt x="6858" y="4662"/>
                              </a:lnTo>
                              <a:lnTo>
                                <a:pt x="6882" y="4746"/>
                              </a:lnTo>
                              <a:cubicBezTo>
                                <a:pt x="6715" y="4567"/>
                                <a:pt x="6489" y="4389"/>
                                <a:pt x="6311" y="4258"/>
                              </a:cubicBezTo>
                              <a:cubicBezTo>
                                <a:pt x="6370" y="4222"/>
                                <a:pt x="6430" y="4198"/>
                                <a:pt x="6477" y="4162"/>
                              </a:cubicBezTo>
                              <a:cubicBezTo>
                                <a:pt x="6358" y="4067"/>
                                <a:pt x="6227" y="3984"/>
                                <a:pt x="6108" y="3924"/>
                              </a:cubicBezTo>
                              <a:cubicBezTo>
                                <a:pt x="6072" y="3900"/>
                                <a:pt x="6049" y="3889"/>
                                <a:pt x="6049" y="3889"/>
                              </a:cubicBezTo>
                              <a:lnTo>
                                <a:pt x="6013" y="3889"/>
                              </a:lnTo>
                              <a:cubicBezTo>
                                <a:pt x="5791" y="3778"/>
                                <a:pt x="5588" y="3734"/>
                                <a:pt x="5409" y="3734"/>
                              </a:cubicBezTo>
                              <a:cubicBezTo>
                                <a:pt x="5243" y="3734"/>
                                <a:pt x="5098" y="3772"/>
                                <a:pt x="4977" y="3829"/>
                              </a:cubicBezTo>
                              <a:cubicBezTo>
                                <a:pt x="4767" y="3727"/>
                                <a:pt x="4568" y="3687"/>
                                <a:pt x="4398" y="3687"/>
                              </a:cubicBezTo>
                              <a:cubicBezTo>
                                <a:pt x="4270" y="3687"/>
                                <a:pt x="4159" y="3710"/>
                                <a:pt x="4072" y="3746"/>
                              </a:cubicBezTo>
                              <a:cubicBezTo>
                                <a:pt x="4028" y="3692"/>
                                <a:pt x="3936" y="3685"/>
                                <a:pt x="3863" y="3685"/>
                              </a:cubicBezTo>
                              <a:cubicBezTo>
                                <a:pt x="3839" y="3685"/>
                                <a:pt x="3816" y="3686"/>
                                <a:pt x="3798" y="3686"/>
                              </a:cubicBezTo>
                              <a:cubicBezTo>
                                <a:pt x="3798" y="3674"/>
                                <a:pt x="3798" y="3674"/>
                                <a:pt x="3786" y="3662"/>
                              </a:cubicBezTo>
                              <a:cubicBezTo>
                                <a:pt x="3917" y="3650"/>
                                <a:pt x="4084" y="3567"/>
                                <a:pt x="4251" y="3389"/>
                              </a:cubicBezTo>
                              <a:cubicBezTo>
                                <a:pt x="4310" y="3329"/>
                                <a:pt x="4346" y="3246"/>
                                <a:pt x="4382" y="3150"/>
                              </a:cubicBezTo>
                              <a:lnTo>
                                <a:pt x="4382" y="3186"/>
                              </a:lnTo>
                              <a:cubicBezTo>
                                <a:pt x="4382" y="3591"/>
                                <a:pt x="4620" y="3627"/>
                                <a:pt x="4620" y="3627"/>
                              </a:cubicBezTo>
                              <a:lnTo>
                                <a:pt x="4810" y="3722"/>
                              </a:lnTo>
                              <a:cubicBezTo>
                                <a:pt x="4831" y="3727"/>
                                <a:pt x="4852" y="3730"/>
                                <a:pt x="4873" y="3730"/>
                              </a:cubicBezTo>
                              <a:cubicBezTo>
                                <a:pt x="5141" y="3730"/>
                                <a:pt x="5425" y="3323"/>
                                <a:pt x="5668" y="2936"/>
                              </a:cubicBezTo>
                              <a:cubicBezTo>
                                <a:pt x="5694" y="2938"/>
                                <a:pt x="5720" y="2938"/>
                                <a:pt x="5745" y="2938"/>
                              </a:cubicBezTo>
                              <a:cubicBezTo>
                                <a:pt x="5915" y="2938"/>
                                <a:pt x="6066" y="2905"/>
                                <a:pt x="6180" y="2853"/>
                              </a:cubicBezTo>
                              <a:lnTo>
                                <a:pt x="6180" y="2853"/>
                              </a:lnTo>
                              <a:cubicBezTo>
                                <a:pt x="6144" y="2948"/>
                                <a:pt x="6132" y="3019"/>
                                <a:pt x="6132" y="3019"/>
                              </a:cubicBezTo>
                              <a:cubicBezTo>
                                <a:pt x="6251" y="3591"/>
                                <a:pt x="7025" y="4162"/>
                                <a:pt x="7025" y="4162"/>
                              </a:cubicBezTo>
                              <a:cubicBezTo>
                                <a:pt x="7025" y="4162"/>
                                <a:pt x="7132" y="3127"/>
                                <a:pt x="6608" y="2674"/>
                              </a:cubicBezTo>
                              <a:cubicBezTo>
                                <a:pt x="6573" y="2638"/>
                                <a:pt x="6525" y="2615"/>
                                <a:pt x="6489" y="2603"/>
                              </a:cubicBezTo>
                              <a:lnTo>
                                <a:pt x="6537" y="2519"/>
                              </a:lnTo>
                              <a:lnTo>
                                <a:pt x="6537" y="2496"/>
                              </a:lnTo>
                              <a:cubicBezTo>
                                <a:pt x="6692" y="2531"/>
                                <a:pt x="6846" y="2555"/>
                                <a:pt x="7013" y="2591"/>
                              </a:cubicBezTo>
                              <a:cubicBezTo>
                                <a:pt x="6954" y="2734"/>
                                <a:pt x="6930" y="2900"/>
                                <a:pt x="6930" y="2900"/>
                              </a:cubicBezTo>
                              <a:cubicBezTo>
                                <a:pt x="7013" y="3365"/>
                                <a:pt x="7418" y="3829"/>
                                <a:pt x="7727" y="4127"/>
                              </a:cubicBezTo>
                              <a:cubicBezTo>
                                <a:pt x="7668" y="4210"/>
                                <a:pt x="7644" y="4305"/>
                                <a:pt x="7620" y="4377"/>
                              </a:cubicBezTo>
                              <a:cubicBezTo>
                                <a:pt x="7784" y="4470"/>
                                <a:pt x="7945" y="4512"/>
                                <a:pt x="8102" y="4512"/>
                              </a:cubicBezTo>
                              <a:cubicBezTo>
                                <a:pt x="8264" y="4512"/>
                                <a:pt x="8421" y="4467"/>
                                <a:pt x="8573" y="4389"/>
                              </a:cubicBezTo>
                              <a:lnTo>
                                <a:pt x="8573" y="4389"/>
                              </a:lnTo>
                              <a:cubicBezTo>
                                <a:pt x="8382" y="4686"/>
                                <a:pt x="8204" y="4924"/>
                                <a:pt x="8263" y="5294"/>
                              </a:cubicBezTo>
                              <a:lnTo>
                                <a:pt x="8216" y="5353"/>
                              </a:lnTo>
                              <a:cubicBezTo>
                                <a:pt x="8216" y="5353"/>
                                <a:pt x="8311" y="5399"/>
                                <a:pt x="8454" y="5399"/>
                              </a:cubicBezTo>
                              <a:cubicBezTo>
                                <a:pt x="8609" y="5399"/>
                                <a:pt x="8820" y="5344"/>
                                <a:pt x="9025" y="5115"/>
                              </a:cubicBezTo>
                              <a:cubicBezTo>
                                <a:pt x="9299" y="4805"/>
                                <a:pt x="9263" y="4198"/>
                                <a:pt x="9216" y="3865"/>
                              </a:cubicBezTo>
                              <a:cubicBezTo>
                                <a:pt x="9347" y="3710"/>
                                <a:pt x="9454" y="3531"/>
                                <a:pt x="9513" y="3412"/>
                              </a:cubicBezTo>
                              <a:cubicBezTo>
                                <a:pt x="9704" y="2948"/>
                                <a:pt x="9228" y="2936"/>
                                <a:pt x="9228" y="2936"/>
                              </a:cubicBezTo>
                              <a:cubicBezTo>
                                <a:pt x="9156" y="2936"/>
                                <a:pt x="9061" y="2948"/>
                                <a:pt x="8978" y="2972"/>
                              </a:cubicBezTo>
                              <a:cubicBezTo>
                                <a:pt x="8728" y="2579"/>
                                <a:pt x="8454" y="2257"/>
                                <a:pt x="8204" y="2138"/>
                              </a:cubicBezTo>
                              <a:cubicBezTo>
                                <a:pt x="8251" y="2126"/>
                                <a:pt x="8287" y="2115"/>
                                <a:pt x="8347" y="2079"/>
                              </a:cubicBezTo>
                              <a:cubicBezTo>
                                <a:pt x="8609" y="2460"/>
                                <a:pt x="9049" y="2757"/>
                                <a:pt x="9323" y="2781"/>
                              </a:cubicBezTo>
                              <a:cubicBezTo>
                                <a:pt x="9323" y="2781"/>
                                <a:pt x="9442" y="2484"/>
                                <a:pt x="9204" y="2126"/>
                              </a:cubicBezTo>
                              <a:cubicBezTo>
                                <a:pt x="9120" y="2007"/>
                                <a:pt x="9001" y="1888"/>
                                <a:pt x="8906" y="1805"/>
                              </a:cubicBezTo>
                              <a:cubicBezTo>
                                <a:pt x="9085" y="1698"/>
                                <a:pt x="9240" y="1603"/>
                                <a:pt x="9382" y="1531"/>
                              </a:cubicBezTo>
                              <a:cubicBezTo>
                                <a:pt x="9216" y="1400"/>
                                <a:pt x="9049" y="1293"/>
                                <a:pt x="8894" y="1222"/>
                              </a:cubicBezTo>
                              <a:cubicBezTo>
                                <a:pt x="8859" y="1186"/>
                                <a:pt x="8847" y="1162"/>
                                <a:pt x="8811" y="1150"/>
                              </a:cubicBezTo>
                              <a:cubicBezTo>
                                <a:pt x="8847" y="1103"/>
                                <a:pt x="8930" y="888"/>
                                <a:pt x="9001" y="674"/>
                              </a:cubicBezTo>
                              <a:cubicBezTo>
                                <a:pt x="9085" y="626"/>
                                <a:pt x="9144" y="591"/>
                                <a:pt x="9156" y="567"/>
                              </a:cubicBezTo>
                              <a:cubicBezTo>
                                <a:pt x="9109" y="531"/>
                                <a:pt x="9085" y="519"/>
                                <a:pt x="9037" y="507"/>
                              </a:cubicBezTo>
                              <a:cubicBezTo>
                                <a:pt x="9049" y="352"/>
                                <a:pt x="9049" y="210"/>
                                <a:pt x="8966" y="114"/>
                              </a:cubicBezTo>
                              <a:cubicBezTo>
                                <a:pt x="8936" y="84"/>
                                <a:pt x="8895" y="71"/>
                                <a:pt x="8847" y="71"/>
                              </a:cubicBezTo>
                              <a:cubicBezTo>
                                <a:pt x="8740" y="71"/>
                                <a:pt x="8593" y="135"/>
                                <a:pt x="8430" y="233"/>
                              </a:cubicBezTo>
                              <a:cubicBezTo>
                                <a:pt x="8295" y="194"/>
                                <a:pt x="8168" y="171"/>
                                <a:pt x="8055" y="171"/>
                              </a:cubicBezTo>
                              <a:cubicBezTo>
                                <a:pt x="7929" y="171"/>
                                <a:pt x="7821" y="200"/>
                                <a:pt x="7739" y="269"/>
                              </a:cubicBezTo>
                              <a:cubicBezTo>
                                <a:pt x="7537" y="448"/>
                                <a:pt x="7561" y="852"/>
                                <a:pt x="7573" y="1007"/>
                              </a:cubicBezTo>
                              <a:cubicBezTo>
                                <a:pt x="7353" y="906"/>
                                <a:pt x="7148" y="864"/>
                                <a:pt x="6970" y="864"/>
                              </a:cubicBezTo>
                              <a:cubicBezTo>
                                <a:pt x="6664" y="864"/>
                                <a:pt x="6437" y="989"/>
                                <a:pt x="6346" y="1162"/>
                              </a:cubicBezTo>
                              <a:cubicBezTo>
                                <a:pt x="6251" y="1341"/>
                                <a:pt x="6251" y="1460"/>
                                <a:pt x="6263" y="1531"/>
                              </a:cubicBezTo>
                              <a:cubicBezTo>
                                <a:pt x="6142" y="1504"/>
                                <a:pt x="5976" y="1493"/>
                                <a:pt x="5803" y="1493"/>
                              </a:cubicBezTo>
                              <a:cubicBezTo>
                                <a:pt x="5448" y="1493"/>
                                <a:pt x="5065" y="1539"/>
                                <a:pt x="5001" y="1579"/>
                              </a:cubicBezTo>
                              <a:cubicBezTo>
                                <a:pt x="5191" y="1817"/>
                                <a:pt x="5406" y="2007"/>
                                <a:pt x="5596" y="2126"/>
                              </a:cubicBezTo>
                              <a:cubicBezTo>
                                <a:pt x="5453" y="2234"/>
                                <a:pt x="5322" y="2341"/>
                                <a:pt x="5180" y="2460"/>
                              </a:cubicBezTo>
                              <a:cubicBezTo>
                                <a:pt x="4810" y="2543"/>
                                <a:pt x="4560" y="2757"/>
                                <a:pt x="4465" y="2960"/>
                              </a:cubicBezTo>
                              <a:cubicBezTo>
                                <a:pt x="4525" y="2579"/>
                                <a:pt x="4453" y="2138"/>
                                <a:pt x="4441" y="2043"/>
                              </a:cubicBezTo>
                              <a:cubicBezTo>
                                <a:pt x="4584" y="1995"/>
                                <a:pt x="4703" y="1948"/>
                                <a:pt x="4775" y="1924"/>
                              </a:cubicBezTo>
                              <a:cubicBezTo>
                                <a:pt x="4775" y="1924"/>
                                <a:pt x="5120" y="1769"/>
                                <a:pt x="4822" y="1543"/>
                              </a:cubicBezTo>
                              <a:cubicBezTo>
                                <a:pt x="4751" y="1492"/>
                                <a:pt x="4615" y="1469"/>
                                <a:pt x="4449" y="1469"/>
                              </a:cubicBezTo>
                              <a:cubicBezTo>
                                <a:pt x="4147" y="1469"/>
                                <a:pt x="3745" y="1548"/>
                                <a:pt x="3453" y="1686"/>
                              </a:cubicBezTo>
                              <a:cubicBezTo>
                                <a:pt x="3465" y="1591"/>
                                <a:pt x="3489" y="1460"/>
                                <a:pt x="3382" y="1341"/>
                              </a:cubicBezTo>
                              <a:cubicBezTo>
                                <a:pt x="3274" y="1203"/>
                                <a:pt x="3093" y="1001"/>
                                <a:pt x="2752" y="1001"/>
                              </a:cubicBezTo>
                              <a:cubicBezTo>
                                <a:pt x="2680" y="1001"/>
                                <a:pt x="2600" y="1010"/>
                                <a:pt x="2513" y="1031"/>
                              </a:cubicBezTo>
                              <a:cubicBezTo>
                                <a:pt x="2453" y="793"/>
                                <a:pt x="2358" y="567"/>
                                <a:pt x="2179" y="400"/>
                              </a:cubicBezTo>
                              <a:cubicBezTo>
                                <a:pt x="2109" y="344"/>
                                <a:pt x="2049" y="321"/>
                                <a:pt x="1998" y="321"/>
                              </a:cubicBezTo>
                              <a:cubicBezTo>
                                <a:pt x="1876" y="321"/>
                                <a:pt x="1804" y="453"/>
                                <a:pt x="1762" y="579"/>
                              </a:cubicBezTo>
                              <a:cubicBezTo>
                                <a:pt x="1631" y="614"/>
                                <a:pt x="1429" y="710"/>
                                <a:pt x="1239" y="852"/>
                              </a:cubicBezTo>
                              <a:cubicBezTo>
                                <a:pt x="1227" y="852"/>
                                <a:pt x="1227" y="829"/>
                                <a:pt x="1227" y="829"/>
                              </a:cubicBezTo>
                              <a:cubicBezTo>
                                <a:pt x="1191" y="805"/>
                                <a:pt x="1167" y="793"/>
                                <a:pt x="1131" y="793"/>
                              </a:cubicBezTo>
                              <a:cubicBezTo>
                                <a:pt x="1155" y="769"/>
                                <a:pt x="1155" y="745"/>
                                <a:pt x="1167" y="733"/>
                              </a:cubicBezTo>
                              <a:cubicBezTo>
                                <a:pt x="1250" y="471"/>
                                <a:pt x="1119" y="388"/>
                                <a:pt x="1119" y="388"/>
                              </a:cubicBezTo>
                              <a:lnTo>
                                <a:pt x="1036" y="293"/>
                              </a:lnTo>
                              <a:cubicBezTo>
                                <a:pt x="1072" y="198"/>
                                <a:pt x="1096" y="90"/>
                                <a:pt x="1096" y="90"/>
                              </a:cubicBezTo>
                              <a:cubicBezTo>
                                <a:pt x="1043" y="22"/>
                                <a:pt x="853" y="0"/>
                                <a:pt x="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9"/>
                        <p:cNvSpPr/>
                        <p:nvPr/>
                      </p:nvSpPr>
                      <p:spPr>
                        <a:xfrm>
                          <a:off x="3672775" y="3321675"/>
                          <a:ext cx="74425" cy="49625"/>
                        </a:xfrm>
                        <a:custGeom>
                          <a:rect b="b" l="l" r="r" t="t"/>
                          <a:pathLst>
                            <a:path extrusionOk="0" h="1985" w="2977">
                              <a:moveTo>
                                <a:pt x="2453" y="0"/>
                              </a:moveTo>
                              <a:cubicBezTo>
                                <a:pt x="1858" y="0"/>
                                <a:pt x="1274" y="357"/>
                                <a:pt x="1036" y="584"/>
                              </a:cubicBezTo>
                              <a:cubicBezTo>
                                <a:pt x="548" y="905"/>
                                <a:pt x="72" y="1548"/>
                                <a:pt x="0" y="1846"/>
                              </a:cubicBezTo>
                              <a:cubicBezTo>
                                <a:pt x="159" y="1943"/>
                                <a:pt x="318" y="1985"/>
                                <a:pt x="473" y="1985"/>
                              </a:cubicBezTo>
                              <a:cubicBezTo>
                                <a:pt x="1132" y="1985"/>
                                <a:pt x="1715" y="1236"/>
                                <a:pt x="1870" y="869"/>
                              </a:cubicBezTo>
                              <a:cubicBezTo>
                                <a:pt x="1917" y="762"/>
                                <a:pt x="1929" y="667"/>
                                <a:pt x="1917" y="596"/>
                              </a:cubicBezTo>
                              <a:cubicBezTo>
                                <a:pt x="2167" y="524"/>
                                <a:pt x="2441" y="417"/>
                                <a:pt x="2643" y="274"/>
                              </a:cubicBezTo>
                              <a:cubicBezTo>
                                <a:pt x="2643" y="274"/>
                                <a:pt x="2977" y="12"/>
                                <a:pt x="2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9"/>
                        <p:cNvSpPr/>
                        <p:nvPr/>
                      </p:nvSpPr>
                      <p:spPr>
                        <a:xfrm>
                          <a:off x="3830525" y="3400375"/>
                          <a:ext cx="59550" cy="51300"/>
                        </a:xfrm>
                        <a:custGeom>
                          <a:rect b="b" l="l" r="r" t="t"/>
                          <a:pathLst>
                            <a:path extrusionOk="0" h="2052" w="2382">
                              <a:moveTo>
                                <a:pt x="1547" y="0"/>
                              </a:moveTo>
                              <a:cubicBezTo>
                                <a:pt x="1347" y="0"/>
                                <a:pt x="1097" y="45"/>
                                <a:pt x="786" y="162"/>
                              </a:cubicBezTo>
                              <a:cubicBezTo>
                                <a:pt x="798" y="174"/>
                                <a:pt x="822" y="174"/>
                                <a:pt x="834" y="186"/>
                              </a:cubicBezTo>
                              <a:cubicBezTo>
                                <a:pt x="477" y="222"/>
                                <a:pt x="132" y="365"/>
                                <a:pt x="1" y="769"/>
                              </a:cubicBezTo>
                              <a:cubicBezTo>
                                <a:pt x="155" y="888"/>
                                <a:pt x="548" y="972"/>
                                <a:pt x="953" y="1008"/>
                              </a:cubicBezTo>
                              <a:cubicBezTo>
                                <a:pt x="870" y="1389"/>
                                <a:pt x="894" y="1912"/>
                                <a:pt x="953" y="2043"/>
                              </a:cubicBezTo>
                              <a:cubicBezTo>
                                <a:pt x="956" y="2049"/>
                                <a:pt x="964" y="2052"/>
                                <a:pt x="976" y="2052"/>
                              </a:cubicBezTo>
                              <a:cubicBezTo>
                                <a:pt x="1074" y="2052"/>
                                <a:pt x="1445" y="1876"/>
                                <a:pt x="1751" y="1317"/>
                              </a:cubicBezTo>
                              <a:cubicBezTo>
                                <a:pt x="1751" y="1305"/>
                                <a:pt x="1739" y="1246"/>
                                <a:pt x="1715" y="1174"/>
                              </a:cubicBezTo>
                              <a:cubicBezTo>
                                <a:pt x="1953" y="1079"/>
                                <a:pt x="2215" y="900"/>
                                <a:pt x="2382" y="769"/>
                              </a:cubicBezTo>
                              <a:cubicBezTo>
                                <a:pt x="2382" y="769"/>
                                <a:pt x="2334" y="603"/>
                                <a:pt x="2156" y="555"/>
                              </a:cubicBezTo>
                              <a:cubicBezTo>
                                <a:pt x="2251" y="543"/>
                                <a:pt x="2310" y="496"/>
                                <a:pt x="2287" y="436"/>
                              </a:cubicBezTo>
                              <a:cubicBezTo>
                                <a:pt x="2269" y="340"/>
                                <a:pt x="2098" y="0"/>
                                <a:pt x="15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9"/>
                        <p:cNvSpPr/>
                        <p:nvPr/>
                      </p:nvSpPr>
                      <p:spPr>
                        <a:xfrm>
                          <a:off x="3866550" y="3447425"/>
                          <a:ext cx="28525" cy="25975"/>
                        </a:xfrm>
                        <a:custGeom>
                          <a:rect b="b" l="l" r="r" t="t"/>
                          <a:pathLst>
                            <a:path extrusionOk="0" h="1039" w="1141">
                              <a:moveTo>
                                <a:pt x="806" y="1"/>
                              </a:moveTo>
                              <a:cubicBezTo>
                                <a:pt x="723" y="1"/>
                                <a:pt x="655" y="19"/>
                                <a:pt x="655" y="19"/>
                              </a:cubicBezTo>
                              <a:cubicBezTo>
                                <a:pt x="465" y="161"/>
                                <a:pt x="0" y="781"/>
                                <a:pt x="119" y="1031"/>
                              </a:cubicBezTo>
                              <a:cubicBezTo>
                                <a:pt x="156" y="1036"/>
                                <a:pt x="193" y="1039"/>
                                <a:pt x="230" y="1039"/>
                              </a:cubicBezTo>
                              <a:cubicBezTo>
                                <a:pt x="729" y="1039"/>
                                <a:pt x="1141" y="532"/>
                                <a:pt x="1107" y="221"/>
                              </a:cubicBezTo>
                              <a:cubicBezTo>
                                <a:pt x="1079" y="38"/>
                                <a:pt x="926" y="1"/>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9"/>
                        <p:cNvSpPr/>
                        <p:nvPr/>
                      </p:nvSpPr>
                      <p:spPr>
                        <a:xfrm>
                          <a:off x="3891550" y="3433400"/>
                          <a:ext cx="28875" cy="53800"/>
                        </a:xfrm>
                        <a:custGeom>
                          <a:rect b="b" l="l" r="r" t="t"/>
                          <a:pathLst>
                            <a:path extrusionOk="0" h="2152" w="1155">
                              <a:moveTo>
                                <a:pt x="1059" y="1"/>
                              </a:moveTo>
                              <a:cubicBezTo>
                                <a:pt x="1018" y="1"/>
                                <a:pt x="955" y="33"/>
                                <a:pt x="858" y="127"/>
                              </a:cubicBezTo>
                              <a:cubicBezTo>
                                <a:pt x="822" y="175"/>
                                <a:pt x="774" y="234"/>
                                <a:pt x="739" y="282"/>
                              </a:cubicBezTo>
                              <a:cubicBezTo>
                                <a:pt x="691" y="231"/>
                                <a:pt x="639" y="213"/>
                                <a:pt x="588" y="213"/>
                              </a:cubicBezTo>
                              <a:cubicBezTo>
                                <a:pt x="473" y="213"/>
                                <a:pt x="369" y="306"/>
                                <a:pt x="369" y="306"/>
                              </a:cubicBezTo>
                              <a:cubicBezTo>
                                <a:pt x="0" y="663"/>
                                <a:pt x="131" y="1842"/>
                                <a:pt x="322" y="2151"/>
                              </a:cubicBezTo>
                              <a:cubicBezTo>
                                <a:pt x="953" y="1996"/>
                                <a:pt x="1012" y="1282"/>
                                <a:pt x="941" y="770"/>
                              </a:cubicBezTo>
                              <a:cubicBezTo>
                                <a:pt x="1024" y="580"/>
                                <a:pt x="1096" y="365"/>
                                <a:pt x="1131" y="175"/>
                              </a:cubicBezTo>
                              <a:cubicBezTo>
                                <a:pt x="1131" y="175"/>
                                <a:pt x="1155"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9"/>
                        <p:cNvSpPr/>
                        <p:nvPr/>
                      </p:nvSpPr>
                      <p:spPr>
                        <a:xfrm>
                          <a:off x="3920125" y="3382700"/>
                          <a:ext cx="190225" cy="120275"/>
                        </a:xfrm>
                        <a:custGeom>
                          <a:rect b="b" l="l" r="r" t="t"/>
                          <a:pathLst>
                            <a:path extrusionOk="0" h="4811" w="7609">
                              <a:moveTo>
                                <a:pt x="1679" y="2143"/>
                              </a:moveTo>
                              <a:cubicBezTo>
                                <a:pt x="1703" y="2179"/>
                                <a:pt x="1703" y="2191"/>
                                <a:pt x="1703" y="2203"/>
                              </a:cubicBezTo>
                              <a:cubicBezTo>
                                <a:pt x="1679" y="2191"/>
                                <a:pt x="1679" y="2179"/>
                                <a:pt x="1667" y="2143"/>
                              </a:cubicBezTo>
                              <a:close/>
                              <a:moveTo>
                                <a:pt x="1798" y="2512"/>
                              </a:moveTo>
                              <a:cubicBezTo>
                                <a:pt x="1834" y="2631"/>
                                <a:pt x="1882" y="2738"/>
                                <a:pt x="1917" y="2834"/>
                              </a:cubicBezTo>
                              <a:cubicBezTo>
                                <a:pt x="1893" y="2798"/>
                                <a:pt x="1846" y="2786"/>
                                <a:pt x="1822" y="2750"/>
                              </a:cubicBezTo>
                              <a:cubicBezTo>
                                <a:pt x="1822" y="2679"/>
                                <a:pt x="1798" y="2596"/>
                                <a:pt x="1798" y="2512"/>
                              </a:cubicBezTo>
                              <a:close/>
                              <a:moveTo>
                                <a:pt x="2965" y="2560"/>
                              </a:moveTo>
                              <a:cubicBezTo>
                                <a:pt x="2798" y="2691"/>
                                <a:pt x="2655" y="2953"/>
                                <a:pt x="2572" y="3370"/>
                              </a:cubicBezTo>
                              <a:cubicBezTo>
                                <a:pt x="2536" y="3250"/>
                                <a:pt x="2489" y="3131"/>
                                <a:pt x="2453" y="3072"/>
                              </a:cubicBezTo>
                              <a:cubicBezTo>
                                <a:pt x="2453" y="3072"/>
                                <a:pt x="2417" y="3036"/>
                                <a:pt x="2358" y="3012"/>
                              </a:cubicBezTo>
                              <a:cubicBezTo>
                                <a:pt x="2393" y="2655"/>
                                <a:pt x="2536" y="2560"/>
                                <a:pt x="2536" y="2560"/>
                              </a:cubicBezTo>
                              <a:close/>
                              <a:moveTo>
                                <a:pt x="1798" y="0"/>
                              </a:moveTo>
                              <a:cubicBezTo>
                                <a:pt x="1798" y="0"/>
                                <a:pt x="1643" y="12"/>
                                <a:pt x="1381" y="464"/>
                              </a:cubicBezTo>
                              <a:cubicBezTo>
                                <a:pt x="1131" y="905"/>
                                <a:pt x="929" y="1238"/>
                                <a:pt x="1000" y="1726"/>
                              </a:cubicBezTo>
                              <a:lnTo>
                                <a:pt x="869" y="1715"/>
                              </a:lnTo>
                              <a:lnTo>
                                <a:pt x="869" y="1715"/>
                              </a:lnTo>
                              <a:cubicBezTo>
                                <a:pt x="870" y="1715"/>
                                <a:pt x="941" y="1738"/>
                                <a:pt x="1048" y="1750"/>
                              </a:cubicBezTo>
                              <a:cubicBezTo>
                                <a:pt x="1012" y="1786"/>
                                <a:pt x="989" y="1810"/>
                                <a:pt x="965" y="1846"/>
                              </a:cubicBezTo>
                              <a:cubicBezTo>
                                <a:pt x="1060" y="1965"/>
                                <a:pt x="1179" y="2024"/>
                                <a:pt x="1286" y="2072"/>
                              </a:cubicBezTo>
                              <a:cubicBezTo>
                                <a:pt x="1239" y="2227"/>
                                <a:pt x="1227" y="2405"/>
                                <a:pt x="1227" y="2405"/>
                              </a:cubicBezTo>
                              <a:lnTo>
                                <a:pt x="1227" y="2441"/>
                              </a:lnTo>
                              <a:cubicBezTo>
                                <a:pt x="1203" y="2441"/>
                                <a:pt x="1191" y="2453"/>
                                <a:pt x="1179" y="2453"/>
                              </a:cubicBezTo>
                              <a:cubicBezTo>
                                <a:pt x="1131" y="2334"/>
                                <a:pt x="1072" y="2262"/>
                                <a:pt x="1060" y="2227"/>
                              </a:cubicBezTo>
                              <a:cubicBezTo>
                                <a:pt x="1050" y="2216"/>
                                <a:pt x="1038" y="2211"/>
                                <a:pt x="1025" y="2211"/>
                              </a:cubicBezTo>
                              <a:cubicBezTo>
                                <a:pt x="946" y="2211"/>
                                <a:pt x="825" y="2386"/>
                                <a:pt x="774" y="2631"/>
                              </a:cubicBezTo>
                              <a:lnTo>
                                <a:pt x="691" y="2679"/>
                              </a:lnTo>
                              <a:cubicBezTo>
                                <a:pt x="822" y="2405"/>
                                <a:pt x="893" y="2131"/>
                                <a:pt x="834" y="1857"/>
                              </a:cubicBezTo>
                              <a:cubicBezTo>
                                <a:pt x="791" y="1668"/>
                                <a:pt x="729" y="1608"/>
                                <a:pt x="668" y="1608"/>
                              </a:cubicBezTo>
                              <a:cubicBezTo>
                                <a:pt x="560" y="1608"/>
                                <a:pt x="453" y="1798"/>
                                <a:pt x="453" y="1798"/>
                              </a:cubicBezTo>
                              <a:cubicBezTo>
                                <a:pt x="334" y="2096"/>
                                <a:pt x="250" y="2619"/>
                                <a:pt x="227" y="2989"/>
                              </a:cubicBezTo>
                              <a:cubicBezTo>
                                <a:pt x="119" y="3084"/>
                                <a:pt x="36" y="3179"/>
                                <a:pt x="0" y="3286"/>
                              </a:cubicBezTo>
                              <a:cubicBezTo>
                                <a:pt x="72" y="3346"/>
                                <a:pt x="155" y="3393"/>
                                <a:pt x="227" y="3405"/>
                              </a:cubicBezTo>
                              <a:cubicBezTo>
                                <a:pt x="307" y="3438"/>
                                <a:pt x="380" y="3451"/>
                                <a:pt x="446" y="3451"/>
                              </a:cubicBezTo>
                              <a:cubicBezTo>
                                <a:pt x="622" y="3451"/>
                                <a:pt x="747" y="3351"/>
                                <a:pt x="834" y="3239"/>
                              </a:cubicBezTo>
                              <a:lnTo>
                                <a:pt x="834" y="3239"/>
                              </a:lnTo>
                              <a:cubicBezTo>
                                <a:pt x="715" y="3465"/>
                                <a:pt x="524" y="3822"/>
                                <a:pt x="346" y="4239"/>
                              </a:cubicBezTo>
                              <a:cubicBezTo>
                                <a:pt x="379" y="4245"/>
                                <a:pt x="417" y="4248"/>
                                <a:pt x="458" y="4248"/>
                              </a:cubicBezTo>
                              <a:cubicBezTo>
                                <a:pt x="796" y="4248"/>
                                <a:pt x="1343" y="4020"/>
                                <a:pt x="1322" y="3393"/>
                              </a:cubicBezTo>
                              <a:cubicBezTo>
                                <a:pt x="1346" y="3286"/>
                                <a:pt x="1346" y="3203"/>
                                <a:pt x="1346" y="3108"/>
                              </a:cubicBezTo>
                              <a:cubicBezTo>
                                <a:pt x="1417" y="3179"/>
                                <a:pt x="1501" y="3239"/>
                                <a:pt x="1620" y="3298"/>
                              </a:cubicBezTo>
                              <a:cubicBezTo>
                                <a:pt x="1429" y="3584"/>
                                <a:pt x="1250" y="3977"/>
                                <a:pt x="1239" y="4429"/>
                              </a:cubicBezTo>
                              <a:lnTo>
                                <a:pt x="1822" y="4012"/>
                              </a:lnTo>
                              <a:cubicBezTo>
                                <a:pt x="1893" y="3977"/>
                                <a:pt x="1953" y="3917"/>
                                <a:pt x="2001" y="3834"/>
                              </a:cubicBezTo>
                              <a:cubicBezTo>
                                <a:pt x="2132" y="4060"/>
                                <a:pt x="2322" y="4251"/>
                                <a:pt x="2608" y="4310"/>
                              </a:cubicBezTo>
                              <a:cubicBezTo>
                                <a:pt x="2715" y="4215"/>
                                <a:pt x="2727" y="3977"/>
                                <a:pt x="2691" y="3739"/>
                              </a:cubicBezTo>
                              <a:cubicBezTo>
                                <a:pt x="2739" y="3691"/>
                                <a:pt x="2798" y="3643"/>
                                <a:pt x="2846" y="3584"/>
                              </a:cubicBezTo>
                              <a:lnTo>
                                <a:pt x="2846" y="3584"/>
                              </a:lnTo>
                              <a:cubicBezTo>
                                <a:pt x="2715" y="4012"/>
                                <a:pt x="2727" y="4489"/>
                                <a:pt x="3132" y="4810"/>
                              </a:cubicBezTo>
                              <a:cubicBezTo>
                                <a:pt x="3310" y="4667"/>
                                <a:pt x="3572" y="4286"/>
                                <a:pt x="3751" y="3858"/>
                              </a:cubicBezTo>
                              <a:cubicBezTo>
                                <a:pt x="4122" y="4060"/>
                                <a:pt x="4675" y="4252"/>
                                <a:pt x="4855" y="4252"/>
                              </a:cubicBezTo>
                              <a:cubicBezTo>
                                <a:pt x="4865" y="4252"/>
                                <a:pt x="4874" y="4252"/>
                                <a:pt x="4882" y="4251"/>
                              </a:cubicBezTo>
                              <a:cubicBezTo>
                                <a:pt x="4930" y="4251"/>
                                <a:pt x="4941" y="3989"/>
                                <a:pt x="4751" y="3620"/>
                              </a:cubicBezTo>
                              <a:cubicBezTo>
                                <a:pt x="4870" y="3477"/>
                                <a:pt x="4953" y="3286"/>
                                <a:pt x="5037" y="3108"/>
                              </a:cubicBezTo>
                              <a:cubicBezTo>
                                <a:pt x="5222" y="3363"/>
                                <a:pt x="5441" y="3572"/>
                                <a:pt x="5629" y="3572"/>
                              </a:cubicBezTo>
                              <a:cubicBezTo>
                                <a:pt x="5634" y="3572"/>
                                <a:pt x="5639" y="3572"/>
                                <a:pt x="5644" y="3572"/>
                              </a:cubicBezTo>
                              <a:cubicBezTo>
                                <a:pt x="5846" y="3179"/>
                                <a:pt x="5715" y="2738"/>
                                <a:pt x="5513" y="2453"/>
                              </a:cubicBezTo>
                              <a:lnTo>
                                <a:pt x="5513" y="2453"/>
                              </a:lnTo>
                              <a:cubicBezTo>
                                <a:pt x="5912" y="2647"/>
                                <a:pt x="6423" y="2755"/>
                                <a:pt x="6752" y="2755"/>
                              </a:cubicBezTo>
                              <a:cubicBezTo>
                                <a:pt x="6825" y="2755"/>
                                <a:pt x="6890" y="2749"/>
                                <a:pt x="6942" y="2738"/>
                              </a:cubicBezTo>
                              <a:cubicBezTo>
                                <a:pt x="6965" y="2369"/>
                                <a:pt x="6787" y="2096"/>
                                <a:pt x="6537" y="1905"/>
                              </a:cubicBezTo>
                              <a:cubicBezTo>
                                <a:pt x="6942" y="1869"/>
                                <a:pt x="7608" y="1548"/>
                                <a:pt x="7608" y="1548"/>
                              </a:cubicBezTo>
                              <a:cubicBezTo>
                                <a:pt x="7608" y="1548"/>
                                <a:pt x="7216" y="1048"/>
                                <a:pt x="6823" y="714"/>
                              </a:cubicBezTo>
                              <a:cubicBezTo>
                                <a:pt x="6835" y="714"/>
                                <a:pt x="6846" y="714"/>
                                <a:pt x="6882" y="703"/>
                              </a:cubicBezTo>
                              <a:lnTo>
                                <a:pt x="7573" y="536"/>
                              </a:lnTo>
                              <a:cubicBezTo>
                                <a:pt x="7136" y="143"/>
                                <a:pt x="6610" y="52"/>
                                <a:pt x="6237" y="52"/>
                              </a:cubicBezTo>
                              <a:cubicBezTo>
                                <a:pt x="6001" y="52"/>
                                <a:pt x="5826" y="89"/>
                                <a:pt x="5775" y="107"/>
                              </a:cubicBezTo>
                              <a:cubicBezTo>
                                <a:pt x="5656" y="143"/>
                                <a:pt x="5846" y="429"/>
                                <a:pt x="6180" y="595"/>
                              </a:cubicBezTo>
                              <a:lnTo>
                                <a:pt x="6120" y="655"/>
                              </a:lnTo>
                              <a:cubicBezTo>
                                <a:pt x="5882" y="417"/>
                                <a:pt x="5596" y="226"/>
                                <a:pt x="5299" y="191"/>
                              </a:cubicBezTo>
                              <a:cubicBezTo>
                                <a:pt x="5262" y="187"/>
                                <a:pt x="5229" y="185"/>
                                <a:pt x="5199" y="185"/>
                              </a:cubicBezTo>
                              <a:cubicBezTo>
                                <a:pt x="4736" y="185"/>
                                <a:pt x="5072" y="595"/>
                                <a:pt x="5072" y="595"/>
                              </a:cubicBezTo>
                              <a:cubicBezTo>
                                <a:pt x="5299" y="786"/>
                                <a:pt x="5668" y="1000"/>
                                <a:pt x="6025" y="1179"/>
                              </a:cubicBezTo>
                              <a:cubicBezTo>
                                <a:pt x="6061" y="1441"/>
                                <a:pt x="6144" y="1679"/>
                                <a:pt x="6144" y="1679"/>
                              </a:cubicBezTo>
                              <a:lnTo>
                                <a:pt x="6227" y="1774"/>
                              </a:lnTo>
                              <a:cubicBezTo>
                                <a:pt x="5906" y="1631"/>
                                <a:pt x="5584" y="1560"/>
                                <a:pt x="5334" y="1560"/>
                              </a:cubicBezTo>
                              <a:cubicBezTo>
                                <a:pt x="5239" y="1500"/>
                                <a:pt x="5168" y="1441"/>
                                <a:pt x="5072" y="1393"/>
                              </a:cubicBezTo>
                              <a:cubicBezTo>
                                <a:pt x="5072" y="1393"/>
                                <a:pt x="5003" y="1359"/>
                                <a:pt x="4942" y="1359"/>
                              </a:cubicBezTo>
                              <a:cubicBezTo>
                                <a:pt x="4864" y="1359"/>
                                <a:pt x="4802" y="1416"/>
                                <a:pt x="4930" y="1679"/>
                              </a:cubicBezTo>
                              <a:cubicBezTo>
                                <a:pt x="4822" y="1810"/>
                                <a:pt x="4918" y="2024"/>
                                <a:pt x="4918" y="2024"/>
                              </a:cubicBezTo>
                              <a:cubicBezTo>
                                <a:pt x="4941" y="2096"/>
                                <a:pt x="5001" y="2167"/>
                                <a:pt x="5072" y="2227"/>
                              </a:cubicBezTo>
                              <a:cubicBezTo>
                                <a:pt x="4941" y="2227"/>
                                <a:pt x="4870" y="2310"/>
                                <a:pt x="4810" y="2381"/>
                              </a:cubicBezTo>
                              <a:cubicBezTo>
                                <a:pt x="4715" y="2441"/>
                                <a:pt x="4632" y="2524"/>
                                <a:pt x="4560" y="2667"/>
                              </a:cubicBezTo>
                              <a:cubicBezTo>
                                <a:pt x="4465" y="2810"/>
                                <a:pt x="4418" y="2989"/>
                                <a:pt x="4394" y="3155"/>
                              </a:cubicBezTo>
                              <a:lnTo>
                                <a:pt x="4382" y="3143"/>
                              </a:lnTo>
                              <a:lnTo>
                                <a:pt x="4346" y="3143"/>
                              </a:lnTo>
                              <a:cubicBezTo>
                                <a:pt x="4382" y="2810"/>
                                <a:pt x="4275" y="2393"/>
                                <a:pt x="4168" y="2131"/>
                              </a:cubicBezTo>
                              <a:cubicBezTo>
                                <a:pt x="4168" y="2131"/>
                                <a:pt x="4161" y="2131"/>
                                <a:pt x="4148" y="2131"/>
                              </a:cubicBezTo>
                              <a:cubicBezTo>
                                <a:pt x="4088" y="2131"/>
                                <a:pt x="3900" y="2147"/>
                                <a:pt x="3810" y="2346"/>
                              </a:cubicBezTo>
                              <a:cubicBezTo>
                                <a:pt x="3763" y="2429"/>
                                <a:pt x="3739" y="2524"/>
                                <a:pt x="3727" y="2643"/>
                              </a:cubicBezTo>
                              <a:cubicBezTo>
                                <a:pt x="3694" y="2630"/>
                                <a:pt x="3651" y="2621"/>
                                <a:pt x="3605" y="2621"/>
                              </a:cubicBezTo>
                              <a:cubicBezTo>
                                <a:pt x="3567" y="2621"/>
                                <a:pt x="3526" y="2627"/>
                                <a:pt x="3489" y="2643"/>
                              </a:cubicBezTo>
                              <a:cubicBezTo>
                                <a:pt x="3548" y="2465"/>
                                <a:pt x="3548" y="2334"/>
                                <a:pt x="3441" y="2322"/>
                              </a:cubicBezTo>
                              <a:cubicBezTo>
                                <a:pt x="3382" y="2322"/>
                                <a:pt x="3251" y="2322"/>
                                <a:pt x="3096" y="2405"/>
                              </a:cubicBezTo>
                              <a:cubicBezTo>
                                <a:pt x="3048" y="1976"/>
                                <a:pt x="2513" y="1334"/>
                                <a:pt x="2513" y="1334"/>
                              </a:cubicBezTo>
                              <a:cubicBezTo>
                                <a:pt x="2513" y="1334"/>
                                <a:pt x="2060" y="1381"/>
                                <a:pt x="1620" y="1500"/>
                              </a:cubicBezTo>
                              <a:lnTo>
                                <a:pt x="1655" y="1476"/>
                              </a:lnTo>
                              <a:cubicBezTo>
                                <a:pt x="2036" y="1036"/>
                                <a:pt x="1798" y="0"/>
                                <a:pt x="1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6" name="Google Shape;3356;p69"/>
                        <p:cNvGrpSpPr/>
                        <p:nvPr/>
                      </p:nvGrpSpPr>
                      <p:grpSpPr>
                        <a:xfrm>
                          <a:off x="3882025" y="3115075"/>
                          <a:ext cx="295300" cy="304550"/>
                          <a:chOff x="3882025" y="3115075"/>
                          <a:chExt cx="295300" cy="304550"/>
                        </a:xfrm>
                      </p:grpSpPr>
                      <p:sp>
                        <p:nvSpPr>
                          <p:cNvPr id="3357" name="Google Shape;3357;p69"/>
                          <p:cNvSpPr/>
                          <p:nvPr/>
                        </p:nvSpPr>
                        <p:spPr>
                          <a:xfrm>
                            <a:off x="3939325" y="3115075"/>
                            <a:ext cx="26900" cy="42225"/>
                          </a:xfrm>
                          <a:custGeom>
                            <a:rect b="b" l="l" r="r" t="t"/>
                            <a:pathLst>
                              <a:path extrusionOk="0" h="1689" w="1076">
                                <a:moveTo>
                                  <a:pt x="997" y="1"/>
                                </a:moveTo>
                                <a:cubicBezTo>
                                  <a:pt x="996" y="1"/>
                                  <a:pt x="995" y="1"/>
                                  <a:pt x="994" y="1"/>
                                </a:cubicBezTo>
                                <a:cubicBezTo>
                                  <a:pt x="899" y="37"/>
                                  <a:pt x="197" y="763"/>
                                  <a:pt x="42" y="1478"/>
                                </a:cubicBezTo>
                                <a:cubicBezTo>
                                  <a:pt x="42" y="1486"/>
                                  <a:pt x="1" y="1688"/>
                                  <a:pt x="112" y="1688"/>
                                </a:cubicBezTo>
                                <a:cubicBezTo>
                                  <a:pt x="160" y="1688"/>
                                  <a:pt x="235" y="1652"/>
                                  <a:pt x="352" y="1549"/>
                                </a:cubicBezTo>
                                <a:cubicBezTo>
                                  <a:pt x="952" y="1019"/>
                                  <a:pt x="1075" y="1"/>
                                  <a:pt x="9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9"/>
                          <p:cNvSpPr/>
                          <p:nvPr/>
                        </p:nvSpPr>
                        <p:spPr>
                          <a:xfrm>
                            <a:off x="3929350" y="3157625"/>
                            <a:ext cx="47050" cy="25350"/>
                          </a:xfrm>
                          <a:custGeom>
                            <a:rect b="b" l="l" r="r" t="t"/>
                            <a:pathLst>
                              <a:path extrusionOk="0" h="1014" w="1882">
                                <a:moveTo>
                                  <a:pt x="1372" y="1"/>
                                </a:moveTo>
                                <a:cubicBezTo>
                                  <a:pt x="996" y="1"/>
                                  <a:pt x="368" y="356"/>
                                  <a:pt x="0" y="526"/>
                                </a:cubicBezTo>
                                <a:cubicBezTo>
                                  <a:pt x="391" y="879"/>
                                  <a:pt x="772" y="1013"/>
                                  <a:pt x="1076" y="1013"/>
                                </a:cubicBezTo>
                                <a:cubicBezTo>
                                  <a:pt x="1356" y="1013"/>
                                  <a:pt x="1570" y="900"/>
                                  <a:pt x="1667" y="740"/>
                                </a:cubicBezTo>
                                <a:cubicBezTo>
                                  <a:pt x="1882" y="419"/>
                                  <a:pt x="1715" y="252"/>
                                  <a:pt x="1715" y="252"/>
                                </a:cubicBezTo>
                                <a:lnTo>
                                  <a:pt x="1608" y="85"/>
                                </a:lnTo>
                                <a:cubicBezTo>
                                  <a:pt x="1553" y="26"/>
                                  <a:pt x="1471" y="1"/>
                                  <a:pt x="1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9"/>
                          <p:cNvSpPr/>
                          <p:nvPr/>
                        </p:nvSpPr>
                        <p:spPr>
                          <a:xfrm>
                            <a:off x="3888575" y="3122975"/>
                            <a:ext cx="46750" cy="25425"/>
                          </a:xfrm>
                          <a:custGeom>
                            <a:rect b="b" l="l" r="r" t="t"/>
                            <a:pathLst>
                              <a:path extrusionOk="0" h="1017" w="1870">
                                <a:moveTo>
                                  <a:pt x="1359" y="1"/>
                                </a:moveTo>
                                <a:cubicBezTo>
                                  <a:pt x="975" y="1"/>
                                  <a:pt x="347" y="359"/>
                                  <a:pt x="0" y="519"/>
                                </a:cubicBezTo>
                                <a:cubicBezTo>
                                  <a:pt x="399" y="880"/>
                                  <a:pt x="779" y="1017"/>
                                  <a:pt x="1080" y="1017"/>
                                </a:cubicBezTo>
                                <a:cubicBezTo>
                                  <a:pt x="1355" y="1017"/>
                                  <a:pt x="1565" y="904"/>
                                  <a:pt x="1667" y="745"/>
                                </a:cubicBezTo>
                                <a:cubicBezTo>
                                  <a:pt x="1870" y="412"/>
                                  <a:pt x="1703" y="257"/>
                                  <a:pt x="1703" y="257"/>
                                </a:cubicBezTo>
                                <a:lnTo>
                                  <a:pt x="1608" y="90"/>
                                </a:lnTo>
                                <a:cubicBezTo>
                                  <a:pt x="1549" y="27"/>
                                  <a:pt x="1463" y="1"/>
                                  <a:pt x="13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9"/>
                          <p:cNvSpPr/>
                          <p:nvPr/>
                        </p:nvSpPr>
                        <p:spPr>
                          <a:xfrm>
                            <a:off x="4051100" y="3195325"/>
                            <a:ext cx="24125" cy="38850"/>
                          </a:xfrm>
                          <a:custGeom>
                            <a:rect b="b" l="l" r="r" t="t"/>
                            <a:pathLst>
                              <a:path extrusionOk="0" h="1554" w="965">
                                <a:moveTo>
                                  <a:pt x="286" y="1"/>
                                </a:moveTo>
                                <a:cubicBezTo>
                                  <a:pt x="77" y="1"/>
                                  <a:pt x="0" y="423"/>
                                  <a:pt x="0" y="423"/>
                                </a:cubicBezTo>
                                <a:cubicBezTo>
                                  <a:pt x="107" y="994"/>
                                  <a:pt x="845" y="1554"/>
                                  <a:pt x="845" y="1554"/>
                                </a:cubicBezTo>
                                <a:cubicBezTo>
                                  <a:pt x="845" y="1554"/>
                                  <a:pt x="964" y="530"/>
                                  <a:pt x="464" y="89"/>
                                </a:cubicBezTo>
                                <a:cubicBezTo>
                                  <a:pt x="396" y="26"/>
                                  <a:pt x="337"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9"/>
                          <p:cNvSpPr/>
                          <p:nvPr/>
                        </p:nvSpPr>
                        <p:spPr>
                          <a:xfrm>
                            <a:off x="4062400" y="3168525"/>
                            <a:ext cx="34550" cy="21600"/>
                          </a:xfrm>
                          <a:custGeom>
                            <a:rect b="b" l="l" r="r" t="t"/>
                            <a:pathLst>
                              <a:path extrusionOk="0" h="864" w="1382">
                                <a:moveTo>
                                  <a:pt x="512" y="1"/>
                                </a:moveTo>
                                <a:cubicBezTo>
                                  <a:pt x="492" y="1"/>
                                  <a:pt x="473" y="3"/>
                                  <a:pt x="453" y="6"/>
                                </a:cubicBezTo>
                                <a:cubicBezTo>
                                  <a:pt x="155" y="54"/>
                                  <a:pt x="1" y="542"/>
                                  <a:pt x="1" y="542"/>
                                </a:cubicBezTo>
                                <a:cubicBezTo>
                                  <a:pt x="90" y="761"/>
                                  <a:pt x="903" y="864"/>
                                  <a:pt x="1244" y="864"/>
                                </a:cubicBezTo>
                                <a:cubicBezTo>
                                  <a:pt x="1311" y="864"/>
                                  <a:pt x="1360" y="860"/>
                                  <a:pt x="1382" y="852"/>
                                </a:cubicBezTo>
                                <a:cubicBezTo>
                                  <a:pt x="1115" y="385"/>
                                  <a:pt x="796" y="1"/>
                                  <a:pt x="5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9"/>
                          <p:cNvSpPr/>
                          <p:nvPr/>
                        </p:nvSpPr>
                        <p:spPr>
                          <a:xfrm>
                            <a:off x="4131750" y="3358125"/>
                            <a:ext cx="36950" cy="61500"/>
                          </a:xfrm>
                          <a:custGeom>
                            <a:rect b="b" l="l" r="r" t="t"/>
                            <a:pathLst>
                              <a:path extrusionOk="0" h="2460" w="1478">
                                <a:moveTo>
                                  <a:pt x="415" y="1"/>
                                </a:moveTo>
                                <a:cubicBezTo>
                                  <a:pt x="283" y="1"/>
                                  <a:pt x="138" y="72"/>
                                  <a:pt x="96" y="364"/>
                                </a:cubicBezTo>
                                <a:cubicBezTo>
                                  <a:pt x="1" y="924"/>
                                  <a:pt x="215" y="2448"/>
                                  <a:pt x="1334" y="2459"/>
                                </a:cubicBezTo>
                                <a:cubicBezTo>
                                  <a:pt x="1477" y="1983"/>
                                  <a:pt x="1251" y="400"/>
                                  <a:pt x="656" y="66"/>
                                </a:cubicBezTo>
                                <a:cubicBezTo>
                                  <a:pt x="656" y="66"/>
                                  <a:pt x="541" y="1"/>
                                  <a:pt x="4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9"/>
                          <p:cNvSpPr/>
                          <p:nvPr/>
                        </p:nvSpPr>
                        <p:spPr>
                          <a:xfrm>
                            <a:off x="3882025" y="3164475"/>
                            <a:ext cx="295300" cy="221450"/>
                          </a:xfrm>
                          <a:custGeom>
                            <a:rect b="b" l="l" r="r" t="t"/>
                            <a:pathLst>
                              <a:path extrusionOk="0" h="8858" w="11812">
                                <a:moveTo>
                                  <a:pt x="5096" y="2062"/>
                                </a:moveTo>
                                <a:cubicBezTo>
                                  <a:pt x="5144" y="2097"/>
                                  <a:pt x="5168" y="2109"/>
                                  <a:pt x="5203" y="2109"/>
                                </a:cubicBezTo>
                                <a:cubicBezTo>
                                  <a:pt x="5191" y="2193"/>
                                  <a:pt x="5156" y="2276"/>
                                  <a:pt x="5144" y="2335"/>
                                </a:cubicBezTo>
                                <a:cubicBezTo>
                                  <a:pt x="5072" y="2312"/>
                                  <a:pt x="4965" y="2300"/>
                                  <a:pt x="4858" y="2300"/>
                                </a:cubicBezTo>
                                <a:cubicBezTo>
                                  <a:pt x="4953" y="2228"/>
                                  <a:pt x="5025" y="2157"/>
                                  <a:pt x="5096" y="2062"/>
                                </a:cubicBezTo>
                                <a:close/>
                                <a:moveTo>
                                  <a:pt x="3406" y="2181"/>
                                </a:moveTo>
                                <a:cubicBezTo>
                                  <a:pt x="3417" y="2228"/>
                                  <a:pt x="3429" y="2252"/>
                                  <a:pt x="3453" y="2300"/>
                                </a:cubicBezTo>
                                <a:cubicBezTo>
                                  <a:pt x="3322" y="2323"/>
                                  <a:pt x="3179" y="2371"/>
                                  <a:pt x="3013" y="2431"/>
                                </a:cubicBezTo>
                                <a:cubicBezTo>
                                  <a:pt x="3025" y="2443"/>
                                  <a:pt x="3048" y="2466"/>
                                  <a:pt x="3060" y="2466"/>
                                </a:cubicBezTo>
                                <a:cubicBezTo>
                                  <a:pt x="3013" y="2466"/>
                                  <a:pt x="2953" y="2478"/>
                                  <a:pt x="2905" y="2478"/>
                                </a:cubicBezTo>
                                <a:lnTo>
                                  <a:pt x="2905" y="2431"/>
                                </a:lnTo>
                                <a:cubicBezTo>
                                  <a:pt x="3072" y="2371"/>
                                  <a:pt x="3251" y="2288"/>
                                  <a:pt x="3406" y="2181"/>
                                </a:cubicBezTo>
                                <a:close/>
                                <a:moveTo>
                                  <a:pt x="2608" y="3324"/>
                                </a:moveTo>
                                <a:cubicBezTo>
                                  <a:pt x="2786" y="3371"/>
                                  <a:pt x="3001" y="3407"/>
                                  <a:pt x="3203" y="3419"/>
                                </a:cubicBezTo>
                                <a:cubicBezTo>
                                  <a:pt x="3179" y="3538"/>
                                  <a:pt x="3167" y="3657"/>
                                  <a:pt x="3167" y="3788"/>
                                </a:cubicBezTo>
                                <a:cubicBezTo>
                                  <a:pt x="2822" y="3824"/>
                                  <a:pt x="2810" y="4074"/>
                                  <a:pt x="2822" y="4205"/>
                                </a:cubicBezTo>
                                <a:cubicBezTo>
                                  <a:pt x="2786" y="4062"/>
                                  <a:pt x="2727" y="3681"/>
                                  <a:pt x="2608" y="3324"/>
                                </a:cubicBezTo>
                                <a:close/>
                                <a:moveTo>
                                  <a:pt x="6156" y="3133"/>
                                </a:moveTo>
                                <a:cubicBezTo>
                                  <a:pt x="6334" y="3347"/>
                                  <a:pt x="6596" y="3526"/>
                                  <a:pt x="6727" y="3597"/>
                                </a:cubicBezTo>
                                <a:cubicBezTo>
                                  <a:pt x="6692" y="3728"/>
                                  <a:pt x="6644" y="3883"/>
                                  <a:pt x="6596" y="4062"/>
                                </a:cubicBezTo>
                                <a:cubicBezTo>
                                  <a:pt x="6465" y="4002"/>
                                  <a:pt x="6346" y="3967"/>
                                  <a:pt x="6227" y="3955"/>
                                </a:cubicBezTo>
                                <a:cubicBezTo>
                                  <a:pt x="6227" y="3896"/>
                                  <a:pt x="6223" y="3791"/>
                                  <a:pt x="6148" y="3791"/>
                                </a:cubicBezTo>
                                <a:cubicBezTo>
                                  <a:pt x="6102" y="3791"/>
                                  <a:pt x="6031" y="3830"/>
                                  <a:pt x="5918" y="3943"/>
                                </a:cubicBezTo>
                                <a:cubicBezTo>
                                  <a:pt x="5894" y="3955"/>
                                  <a:pt x="5894" y="3955"/>
                                  <a:pt x="5894" y="3967"/>
                                </a:cubicBezTo>
                                <a:cubicBezTo>
                                  <a:pt x="5811" y="3978"/>
                                  <a:pt x="5739" y="4014"/>
                                  <a:pt x="5680" y="4038"/>
                                </a:cubicBezTo>
                                <a:cubicBezTo>
                                  <a:pt x="5661" y="4034"/>
                                  <a:pt x="5643" y="4032"/>
                                  <a:pt x="5625" y="4032"/>
                                </a:cubicBezTo>
                                <a:cubicBezTo>
                                  <a:pt x="5480" y="4032"/>
                                  <a:pt x="5358" y="4145"/>
                                  <a:pt x="5358" y="4145"/>
                                </a:cubicBezTo>
                                <a:cubicBezTo>
                                  <a:pt x="5287" y="4205"/>
                                  <a:pt x="5239" y="4300"/>
                                  <a:pt x="5203" y="4419"/>
                                </a:cubicBezTo>
                                <a:cubicBezTo>
                                  <a:pt x="5052" y="4151"/>
                                  <a:pt x="4742" y="3668"/>
                                  <a:pt x="4139" y="3668"/>
                                </a:cubicBezTo>
                                <a:cubicBezTo>
                                  <a:pt x="4125" y="3668"/>
                                  <a:pt x="4111" y="3668"/>
                                  <a:pt x="4096" y="3669"/>
                                </a:cubicBezTo>
                                <a:cubicBezTo>
                                  <a:pt x="4096" y="3657"/>
                                  <a:pt x="4084" y="3657"/>
                                  <a:pt x="4084" y="3645"/>
                                </a:cubicBezTo>
                                <a:cubicBezTo>
                                  <a:pt x="4370" y="3538"/>
                                  <a:pt x="4668" y="3324"/>
                                  <a:pt x="4858" y="3181"/>
                                </a:cubicBezTo>
                                <a:cubicBezTo>
                                  <a:pt x="4858" y="3181"/>
                                  <a:pt x="4858" y="3157"/>
                                  <a:pt x="4846" y="3145"/>
                                </a:cubicBezTo>
                                <a:lnTo>
                                  <a:pt x="4846" y="3145"/>
                                </a:lnTo>
                                <a:cubicBezTo>
                                  <a:pt x="4912" y="3153"/>
                                  <a:pt x="4989" y="3167"/>
                                  <a:pt x="5066" y="3167"/>
                                </a:cubicBezTo>
                                <a:cubicBezTo>
                                  <a:pt x="5100" y="3167"/>
                                  <a:pt x="5134" y="3164"/>
                                  <a:pt x="5168" y="3157"/>
                                </a:cubicBezTo>
                                <a:lnTo>
                                  <a:pt x="5168" y="3157"/>
                                </a:lnTo>
                                <a:cubicBezTo>
                                  <a:pt x="5132" y="3347"/>
                                  <a:pt x="5132" y="3490"/>
                                  <a:pt x="5203" y="3597"/>
                                </a:cubicBezTo>
                                <a:cubicBezTo>
                                  <a:pt x="5215" y="3597"/>
                                  <a:pt x="5239" y="3574"/>
                                  <a:pt x="5263" y="3574"/>
                                </a:cubicBezTo>
                                <a:cubicBezTo>
                                  <a:pt x="5227" y="3717"/>
                                  <a:pt x="5215" y="3847"/>
                                  <a:pt x="5239" y="4014"/>
                                </a:cubicBezTo>
                                <a:lnTo>
                                  <a:pt x="5108" y="3990"/>
                                </a:lnTo>
                                <a:lnTo>
                                  <a:pt x="5108" y="3990"/>
                                </a:lnTo>
                                <a:cubicBezTo>
                                  <a:pt x="5108" y="3990"/>
                                  <a:pt x="5201" y="4035"/>
                                  <a:pt x="5342" y="4035"/>
                                </a:cubicBezTo>
                                <a:cubicBezTo>
                                  <a:pt x="5499" y="4035"/>
                                  <a:pt x="5716" y="3979"/>
                                  <a:pt x="5930" y="3740"/>
                                </a:cubicBezTo>
                                <a:cubicBezTo>
                                  <a:pt x="6061" y="3597"/>
                                  <a:pt x="6120" y="3359"/>
                                  <a:pt x="6156" y="3133"/>
                                </a:cubicBezTo>
                                <a:close/>
                                <a:moveTo>
                                  <a:pt x="3965" y="4026"/>
                                </a:moveTo>
                                <a:cubicBezTo>
                                  <a:pt x="4060" y="4098"/>
                                  <a:pt x="4156" y="4181"/>
                                  <a:pt x="4263" y="4240"/>
                                </a:cubicBezTo>
                                <a:cubicBezTo>
                                  <a:pt x="4203" y="4252"/>
                                  <a:pt x="4144" y="4264"/>
                                  <a:pt x="4096" y="4276"/>
                                </a:cubicBezTo>
                                <a:cubicBezTo>
                                  <a:pt x="4096" y="4252"/>
                                  <a:pt x="4084" y="4240"/>
                                  <a:pt x="4084" y="4240"/>
                                </a:cubicBezTo>
                                <a:cubicBezTo>
                                  <a:pt x="4084" y="4240"/>
                                  <a:pt x="4025" y="4252"/>
                                  <a:pt x="3917" y="4348"/>
                                </a:cubicBezTo>
                                <a:cubicBezTo>
                                  <a:pt x="3917" y="4348"/>
                                  <a:pt x="3906" y="4348"/>
                                  <a:pt x="3906" y="4371"/>
                                </a:cubicBezTo>
                                <a:cubicBezTo>
                                  <a:pt x="3787" y="4383"/>
                                  <a:pt x="3667" y="4431"/>
                                  <a:pt x="3560" y="4455"/>
                                </a:cubicBezTo>
                                <a:cubicBezTo>
                                  <a:pt x="3667" y="4371"/>
                                  <a:pt x="3822" y="4217"/>
                                  <a:pt x="3965" y="4026"/>
                                </a:cubicBezTo>
                                <a:close/>
                                <a:moveTo>
                                  <a:pt x="6144" y="4895"/>
                                </a:moveTo>
                                <a:cubicBezTo>
                                  <a:pt x="6108" y="4907"/>
                                  <a:pt x="6096" y="4919"/>
                                  <a:pt x="6084" y="4931"/>
                                </a:cubicBezTo>
                                <a:cubicBezTo>
                                  <a:pt x="6084" y="4919"/>
                                  <a:pt x="6061" y="4919"/>
                                  <a:pt x="6049" y="4919"/>
                                </a:cubicBezTo>
                                <a:cubicBezTo>
                                  <a:pt x="6084" y="4907"/>
                                  <a:pt x="6108" y="4907"/>
                                  <a:pt x="6144" y="4895"/>
                                </a:cubicBezTo>
                                <a:close/>
                                <a:moveTo>
                                  <a:pt x="8192" y="4002"/>
                                </a:moveTo>
                                <a:lnTo>
                                  <a:pt x="8192" y="4002"/>
                                </a:lnTo>
                                <a:cubicBezTo>
                                  <a:pt x="8287" y="4062"/>
                                  <a:pt x="8370" y="4086"/>
                                  <a:pt x="8466" y="4133"/>
                                </a:cubicBezTo>
                                <a:cubicBezTo>
                                  <a:pt x="8620" y="4300"/>
                                  <a:pt x="8823" y="4431"/>
                                  <a:pt x="8918" y="4490"/>
                                </a:cubicBezTo>
                                <a:cubicBezTo>
                                  <a:pt x="9061" y="4907"/>
                                  <a:pt x="9263" y="5288"/>
                                  <a:pt x="9478" y="5431"/>
                                </a:cubicBezTo>
                                <a:cubicBezTo>
                                  <a:pt x="9382" y="5443"/>
                                  <a:pt x="9311" y="5443"/>
                                  <a:pt x="9240" y="5455"/>
                                </a:cubicBezTo>
                                <a:cubicBezTo>
                                  <a:pt x="9216" y="5264"/>
                                  <a:pt x="9180" y="5110"/>
                                  <a:pt x="9180" y="5110"/>
                                </a:cubicBezTo>
                                <a:cubicBezTo>
                                  <a:pt x="9180" y="5110"/>
                                  <a:pt x="9109" y="5133"/>
                                  <a:pt x="9025" y="5217"/>
                                </a:cubicBezTo>
                                <a:cubicBezTo>
                                  <a:pt x="9001" y="4955"/>
                                  <a:pt x="8859" y="4562"/>
                                  <a:pt x="8585" y="4383"/>
                                </a:cubicBezTo>
                                <a:cubicBezTo>
                                  <a:pt x="8529" y="4346"/>
                                  <a:pt x="8482" y="4331"/>
                                  <a:pt x="8443" y="4331"/>
                                </a:cubicBezTo>
                                <a:cubicBezTo>
                                  <a:pt x="8382" y="4331"/>
                                  <a:pt x="8340" y="4368"/>
                                  <a:pt x="8311" y="4419"/>
                                </a:cubicBezTo>
                                <a:cubicBezTo>
                                  <a:pt x="8299" y="4264"/>
                                  <a:pt x="8251" y="4121"/>
                                  <a:pt x="8192" y="4002"/>
                                </a:cubicBezTo>
                                <a:close/>
                                <a:moveTo>
                                  <a:pt x="8740" y="5693"/>
                                </a:moveTo>
                                <a:lnTo>
                                  <a:pt x="8740" y="5693"/>
                                </a:lnTo>
                                <a:cubicBezTo>
                                  <a:pt x="8620" y="5931"/>
                                  <a:pt x="8537" y="6145"/>
                                  <a:pt x="8513" y="6395"/>
                                </a:cubicBezTo>
                                <a:cubicBezTo>
                                  <a:pt x="8382" y="6419"/>
                                  <a:pt x="8263" y="6455"/>
                                  <a:pt x="8144" y="6479"/>
                                </a:cubicBezTo>
                                <a:cubicBezTo>
                                  <a:pt x="8013" y="6348"/>
                                  <a:pt x="7894" y="6241"/>
                                  <a:pt x="7775" y="6205"/>
                                </a:cubicBezTo>
                                <a:cubicBezTo>
                                  <a:pt x="8108" y="6098"/>
                                  <a:pt x="8478" y="5860"/>
                                  <a:pt x="8740" y="5693"/>
                                </a:cubicBezTo>
                                <a:close/>
                                <a:moveTo>
                                  <a:pt x="7537" y="6943"/>
                                </a:moveTo>
                                <a:cubicBezTo>
                                  <a:pt x="7585" y="6955"/>
                                  <a:pt x="7620" y="6955"/>
                                  <a:pt x="7668" y="6979"/>
                                </a:cubicBezTo>
                                <a:cubicBezTo>
                                  <a:pt x="7656" y="7015"/>
                                  <a:pt x="7656" y="7062"/>
                                  <a:pt x="7644" y="7110"/>
                                </a:cubicBezTo>
                                <a:cubicBezTo>
                                  <a:pt x="7608" y="7050"/>
                                  <a:pt x="7585" y="6991"/>
                                  <a:pt x="7537" y="6943"/>
                                </a:cubicBezTo>
                                <a:close/>
                                <a:moveTo>
                                  <a:pt x="9168" y="6622"/>
                                </a:moveTo>
                                <a:cubicBezTo>
                                  <a:pt x="9204" y="6800"/>
                                  <a:pt x="9228" y="7015"/>
                                  <a:pt x="9275" y="7276"/>
                                </a:cubicBezTo>
                                <a:cubicBezTo>
                                  <a:pt x="9073" y="7134"/>
                                  <a:pt x="9037" y="7015"/>
                                  <a:pt x="9037" y="7015"/>
                                </a:cubicBezTo>
                                <a:cubicBezTo>
                                  <a:pt x="9037" y="7015"/>
                                  <a:pt x="9037" y="7003"/>
                                  <a:pt x="9049" y="6979"/>
                                </a:cubicBezTo>
                                <a:cubicBezTo>
                                  <a:pt x="9132" y="6872"/>
                                  <a:pt x="9168" y="6753"/>
                                  <a:pt x="9168" y="6634"/>
                                </a:cubicBezTo>
                                <a:lnTo>
                                  <a:pt x="9168" y="6622"/>
                                </a:lnTo>
                                <a:close/>
                                <a:moveTo>
                                  <a:pt x="4474" y="0"/>
                                </a:moveTo>
                                <a:cubicBezTo>
                                  <a:pt x="4168" y="0"/>
                                  <a:pt x="3878" y="66"/>
                                  <a:pt x="3727" y="168"/>
                                </a:cubicBezTo>
                                <a:cubicBezTo>
                                  <a:pt x="3727" y="168"/>
                                  <a:pt x="3834" y="466"/>
                                  <a:pt x="4251" y="573"/>
                                </a:cubicBezTo>
                                <a:cubicBezTo>
                                  <a:pt x="4370" y="609"/>
                                  <a:pt x="4501" y="621"/>
                                  <a:pt x="4620" y="621"/>
                                </a:cubicBezTo>
                                <a:cubicBezTo>
                                  <a:pt x="4370" y="823"/>
                                  <a:pt x="4203" y="1169"/>
                                  <a:pt x="4203" y="1169"/>
                                </a:cubicBezTo>
                                <a:lnTo>
                                  <a:pt x="4156" y="1478"/>
                                </a:lnTo>
                                <a:cubicBezTo>
                                  <a:pt x="4203" y="1573"/>
                                  <a:pt x="4287" y="1657"/>
                                  <a:pt x="4429" y="1752"/>
                                </a:cubicBezTo>
                                <a:cubicBezTo>
                                  <a:pt x="4275" y="1800"/>
                                  <a:pt x="4168" y="1859"/>
                                  <a:pt x="4132" y="1954"/>
                                </a:cubicBezTo>
                                <a:cubicBezTo>
                                  <a:pt x="4072" y="2062"/>
                                  <a:pt x="4084" y="2193"/>
                                  <a:pt x="4108" y="2312"/>
                                </a:cubicBezTo>
                                <a:lnTo>
                                  <a:pt x="4048" y="2312"/>
                                </a:lnTo>
                                <a:cubicBezTo>
                                  <a:pt x="3965" y="2216"/>
                                  <a:pt x="3846" y="2097"/>
                                  <a:pt x="3679" y="1978"/>
                                </a:cubicBezTo>
                                <a:lnTo>
                                  <a:pt x="3715" y="1942"/>
                                </a:lnTo>
                                <a:cubicBezTo>
                                  <a:pt x="3715" y="1942"/>
                                  <a:pt x="3834" y="1573"/>
                                  <a:pt x="3572" y="1454"/>
                                </a:cubicBezTo>
                                <a:cubicBezTo>
                                  <a:pt x="3667" y="1264"/>
                                  <a:pt x="3727" y="1050"/>
                                  <a:pt x="3715" y="799"/>
                                </a:cubicBezTo>
                                <a:lnTo>
                                  <a:pt x="3715" y="799"/>
                                </a:lnTo>
                                <a:lnTo>
                                  <a:pt x="3846" y="811"/>
                                </a:lnTo>
                                <a:cubicBezTo>
                                  <a:pt x="3846" y="811"/>
                                  <a:pt x="3736" y="750"/>
                                  <a:pt x="3571" y="750"/>
                                </a:cubicBezTo>
                                <a:cubicBezTo>
                                  <a:pt x="3418" y="750"/>
                                  <a:pt x="3218" y="802"/>
                                  <a:pt x="3013" y="1002"/>
                                </a:cubicBezTo>
                                <a:cubicBezTo>
                                  <a:pt x="2822" y="1204"/>
                                  <a:pt x="2763" y="1514"/>
                                  <a:pt x="2727" y="1800"/>
                                </a:cubicBezTo>
                                <a:cubicBezTo>
                                  <a:pt x="2667" y="1871"/>
                                  <a:pt x="2608" y="1954"/>
                                  <a:pt x="2560" y="2050"/>
                                </a:cubicBezTo>
                                <a:cubicBezTo>
                                  <a:pt x="2536" y="2014"/>
                                  <a:pt x="2501" y="2002"/>
                                  <a:pt x="2465" y="1978"/>
                                </a:cubicBezTo>
                                <a:cubicBezTo>
                                  <a:pt x="2358" y="1323"/>
                                  <a:pt x="1989" y="871"/>
                                  <a:pt x="1631" y="752"/>
                                </a:cubicBezTo>
                                <a:cubicBezTo>
                                  <a:pt x="1604" y="742"/>
                                  <a:pt x="1580" y="738"/>
                                  <a:pt x="1558" y="738"/>
                                </a:cubicBezTo>
                                <a:cubicBezTo>
                                  <a:pt x="1291" y="738"/>
                                  <a:pt x="1536" y="1454"/>
                                  <a:pt x="1536" y="1454"/>
                                </a:cubicBezTo>
                                <a:cubicBezTo>
                                  <a:pt x="1572" y="1514"/>
                                  <a:pt x="1608" y="1585"/>
                                  <a:pt x="1703" y="1657"/>
                                </a:cubicBezTo>
                                <a:lnTo>
                                  <a:pt x="1691" y="1657"/>
                                </a:lnTo>
                                <a:cubicBezTo>
                                  <a:pt x="1631" y="2300"/>
                                  <a:pt x="2358" y="2454"/>
                                  <a:pt x="2358" y="2454"/>
                                </a:cubicBezTo>
                                <a:lnTo>
                                  <a:pt x="1822" y="2419"/>
                                </a:lnTo>
                                <a:cubicBezTo>
                                  <a:pt x="1822" y="2371"/>
                                  <a:pt x="1810" y="2312"/>
                                  <a:pt x="1786" y="2252"/>
                                </a:cubicBezTo>
                                <a:cubicBezTo>
                                  <a:pt x="1666" y="1851"/>
                                  <a:pt x="1107" y="1012"/>
                                  <a:pt x="408" y="1012"/>
                                </a:cubicBezTo>
                                <a:cubicBezTo>
                                  <a:pt x="276" y="1012"/>
                                  <a:pt x="140" y="1041"/>
                                  <a:pt x="0" y="1109"/>
                                </a:cubicBezTo>
                                <a:cubicBezTo>
                                  <a:pt x="84" y="1538"/>
                                  <a:pt x="869" y="2669"/>
                                  <a:pt x="1465" y="2704"/>
                                </a:cubicBezTo>
                                <a:cubicBezTo>
                                  <a:pt x="1465" y="2704"/>
                                  <a:pt x="1512" y="2704"/>
                                  <a:pt x="1572" y="2693"/>
                                </a:cubicBezTo>
                                <a:lnTo>
                                  <a:pt x="1572" y="2693"/>
                                </a:lnTo>
                                <a:cubicBezTo>
                                  <a:pt x="1477" y="2931"/>
                                  <a:pt x="1524" y="3169"/>
                                  <a:pt x="1631" y="3324"/>
                                </a:cubicBezTo>
                                <a:cubicBezTo>
                                  <a:pt x="1870" y="3085"/>
                                  <a:pt x="2024" y="3014"/>
                                  <a:pt x="2132" y="3002"/>
                                </a:cubicBezTo>
                                <a:lnTo>
                                  <a:pt x="2132" y="3002"/>
                                </a:lnTo>
                                <a:cubicBezTo>
                                  <a:pt x="2108" y="3062"/>
                                  <a:pt x="2072" y="3097"/>
                                  <a:pt x="2060" y="3157"/>
                                </a:cubicBezTo>
                                <a:cubicBezTo>
                                  <a:pt x="2143" y="3216"/>
                                  <a:pt x="2310" y="3276"/>
                                  <a:pt x="2501" y="3347"/>
                                </a:cubicBezTo>
                                <a:cubicBezTo>
                                  <a:pt x="2286" y="3502"/>
                                  <a:pt x="2048" y="4240"/>
                                  <a:pt x="2620" y="4514"/>
                                </a:cubicBezTo>
                                <a:lnTo>
                                  <a:pt x="2644" y="4538"/>
                                </a:lnTo>
                                <a:cubicBezTo>
                                  <a:pt x="2516" y="4481"/>
                                  <a:pt x="2314" y="4403"/>
                                  <a:pt x="2121" y="4403"/>
                                </a:cubicBezTo>
                                <a:cubicBezTo>
                                  <a:pt x="1953" y="4403"/>
                                  <a:pt x="1791" y="4462"/>
                                  <a:pt x="1691" y="4645"/>
                                </a:cubicBezTo>
                                <a:cubicBezTo>
                                  <a:pt x="1794" y="4797"/>
                                  <a:pt x="2209" y="4829"/>
                                  <a:pt x="2540" y="4829"/>
                                </a:cubicBezTo>
                                <a:cubicBezTo>
                                  <a:pt x="2781" y="4829"/>
                                  <a:pt x="2977" y="4812"/>
                                  <a:pt x="2977" y="4812"/>
                                </a:cubicBezTo>
                                <a:cubicBezTo>
                                  <a:pt x="2977" y="4812"/>
                                  <a:pt x="3060" y="4681"/>
                                  <a:pt x="3132" y="4490"/>
                                </a:cubicBezTo>
                                <a:cubicBezTo>
                                  <a:pt x="3144" y="4562"/>
                                  <a:pt x="3144" y="4609"/>
                                  <a:pt x="3155" y="4645"/>
                                </a:cubicBezTo>
                                <a:lnTo>
                                  <a:pt x="3179" y="4669"/>
                                </a:lnTo>
                                <a:cubicBezTo>
                                  <a:pt x="3060" y="4740"/>
                                  <a:pt x="2977" y="4836"/>
                                  <a:pt x="2953" y="4931"/>
                                </a:cubicBezTo>
                                <a:cubicBezTo>
                                  <a:pt x="3072" y="5026"/>
                                  <a:pt x="3251" y="5050"/>
                                  <a:pt x="3453" y="5050"/>
                                </a:cubicBezTo>
                                <a:cubicBezTo>
                                  <a:pt x="3441" y="5086"/>
                                  <a:pt x="3429" y="5121"/>
                                  <a:pt x="3417" y="5157"/>
                                </a:cubicBezTo>
                                <a:cubicBezTo>
                                  <a:pt x="3370" y="5145"/>
                                  <a:pt x="3298" y="5121"/>
                                  <a:pt x="3203" y="5121"/>
                                </a:cubicBezTo>
                                <a:cubicBezTo>
                                  <a:pt x="2382" y="5121"/>
                                  <a:pt x="1584" y="5824"/>
                                  <a:pt x="1667" y="5860"/>
                                </a:cubicBezTo>
                                <a:cubicBezTo>
                                  <a:pt x="1677" y="5863"/>
                                  <a:pt x="1700" y="5864"/>
                                  <a:pt x="1734" y="5864"/>
                                </a:cubicBezTo>
                                <a:cubicBezTo>
                                  <a:pt x="1980" y="5864"/>
                                  <a:pt x="2800" y="5775"/>
                                  <a:pt x="3334" y="5419"/>
                                </a:cubicBezTo>
                                <a:lnTo>
                                  <a:pt x="3334" y="5419"/>
                                </a:lnTo>
                                <a:cubicBezTo>
                                  <a:pt x="3322" y="5514"/>
                                  <a:pt x="3322" y="5622"/>
                                  <a:pt x="3334" y="5717"/>
                                </a:cubicBezTo>
                                <a:lnTo>
                                  <a:pt x="3215" y="5705"/>
                                </a:lnTo>
                                <a:lnTo>
                                  <a:pt x="3215" y="5705"/>
                                </a:lnTo>
                                <a:cubicBezTo>
                                  <a:pt x="3215" y="5705"/>
                                  <a:pt x="3295" y="5744"/>
                                  <a:pt x="3418" y="5744"/>
                                </a:cubicBezTo>
                                <a:cubicBezTo>
                                  <a:pt x="3548" y="5744"/>
                                  <a:pt x="3727" y="5699"/>
                                  <a:pt x="3906" y="5514"/>
                                </a:cubicBezTo>
                                <a:cubicBezTo>
                                  <a:pt x="3906" y="5526"/>
                                  <a:pt x="3906" y="5550"/>
                                  <a:pt x="3917" y="5562"/>
                                </a:cubicBezTo>
                                <a:cubicBezTo>
                                  <a:pt x="3959" y="5568"/>
                                  <a:pt x="3999" y="5571"/>
                                  <a:pt x="4039" y="5571"/>
                                </a:cubicBezTo>
                                <a:cubicBezTo>
                                  <a:pt x="4559" y="5571"/>
                                  <a:pt x="4993" y="5095"/>
                                  <a:pt x="5049" y="4752"/>
                                </a:cubicBezTo>
                                <a:cubicBezTo>
                                  <a:pt x="5072" y="4752"/>
                                  <a:pt x="5072" y="4740"/>
                                  <a:pt x="5084" y="4740"/>
                                </a:cubicBezTo>
                                <a:cubicBezTo>
                                  <a:pt x="4989" y="5241"/>
                                  <a:pt x="5084" y="5919"/>
                                  <a:pt x="5227" y="6229"/>
                                </a:cubicBezTo>
                                <a:cubicBezTo>
                                  <a:pt x="4894" y="6276"/>
                                  <a:pt x="4203" y="6407"/>
                                  <a:pt x="3965" y="6645"/>
                                </a:cubicBezTo>
                                <a:lnTo>
                                  <a:pt x="3917" y="6598"/>
                                </a:lnTo>
                                <a:cubicBezTo>
                                  <a:pt x="4203" y="6491"/>
                                  <a:pt x="4501" y="6300"/>
                                  <a:pt x="4715" y="6193"/>
                                </a:cubicBezTo>
                                <a:cubicBezTo>
                                  <a:pt x="4395" y="5925"/>
                                  <a:pt x="4092" y="5825"/>
                                  <a:pt x="3846" y="5825"/>
                                </a:cubicBezTo>
                                <a:cubicBezTo>
                                  <a:pt x="3589" y="5825"/>
                                  <a:pt x="3395" y="5934"/>
                                  <a:pt x="3310" y="6074"/>
                                </a:cubicBezTo>
                                <a:cubicBezTo>
                                  <a:pt x="3144" y="6360"/>
                                  <a:pt x="3298" y="6479"/>
                                  <a:pt x="3298" y="6479"/>
                                </a:cubicBezTo>
                                <a:lnTo>
                                  <a:pt x="3382" y="6610"/>
                                </a:lnTo>
                                <a:cubicBezTo>
                                  <a:pt x="3406" y="6634"/>
                                  <a:pt x="3417" y="6645"/>
                                  <a:pt x="3429" y="6645"/>
                                </a:cubicBezTo>
                                <a:cubicBezTo>
                                  <a:pt x="3310" y="6776"/>
                                  <a:pt x="3239" y="6979"/>
                                  <a:pt x="3239" y="6979"/>
                                </a:cubicBezTo>
                                <a:cubicBezTo>
                                  <a:pt x="3329" y="7149"/>
                                  <a:pt x="4034" y="7252"/>
                                  <a:pt x="4320" y="7252"/>
                                </a:cubicBezTo>
                                <a:cubicBezTo>
                                  <a:pt x="4374" y="7252"/>
                                  <a:pt x="4412" y="7248"/>
                                  <a:pt x="4429" y="7241"/>
                                </a:cubicBezTo>
                                <a:cubicBezTo>
                                  <a:pt x="4358" y="7122"/>
                                  <a:pt x="4275" y="7003"/>
                                  <a:pt x="4203" y="6895"/>
                                </a:cubicBezTo>
                                <a:lnTo>
                                  <a:pt x="4203" y="6895"/>
                                </a:lnTo>
                                <a:cubicBezTo>
                                  <a:pt x="4303" y="6924"/>
                                  <a:pt x="4396" y="6936"/>
                                  <a:pt x="4482" y="6936"/>
                                </a:cubicBezTo>
                                <a:cubicBezTo>
                                  <a:pt x="4898" y="6936"/>
                                  <a:pt x="5144" y="6657"/>
                                  <a:pt x="5144" y="6657"/>
                                </a:cubicBezTo>
                                <a:lnTo>
                                  <a:pt x="5191" y="7336"/>
                                </a:lnTo>
                                <a:cubicBezTo>
                                  <a:pt x="5239" y="7443"/>
                                  <a:pt x="5322" y="7538"/>
                                  <a:pt x="5406" y="7610"/>
                                </a:cubicBezTo>
                                <a:cubicBezTo>
                                  <a:pt x="5397" y="7609"/>
                                  <a:pt x="5389" y="7609"/>
                                  <a:pt x="5380" y="7609"/>
                                </a:cubicBezTo>
                                <a:cubicBezTo>
                                  <a:pt x="5084" y="7609"/>
                                  <a:pt x="5084" y="8015"/>
                                  <a:pt x="5084" y="8015"/>
                                </a:cubicBezTo>
                                <a:cubicBezTo>
                                  <a:pt x="5170" y="8583"/>
                                  <a:pt x="5662" y="8698"/>
                                  <a:pt x="6046" y="8698"/>
                                </a:cubicBezTo>
                                <a:cubicBezTo>
                                  <a:pt x="6304" y="8698"/>
                                  <a:pt x="6513" y="8646"/>
                                  <a:pt x="6513" y="8646"/>
                                </a:cubicBezTo>
                                <a:cubicBezTo>
                                  <a:pt x="6513" y="8646"/>
                                  <a:pt x="6084" y="8050"/>
                                  <a:pt x="5703" y="7765"/>
                                </a:cubicBezTo>
                                <a:lnTo>
                                  <a:pt x="5703" y="7765"/>
                                </a:lnTo>
                                <a:cubicBezTo>
                                  <a:pt x="5825" y="7797"/>
                                  <a:pt x="5953" y="7808"/>
                                  <a:pt x="6077" y="7808"/>
                                </a:cubicBezTo>
                                <a:cubicBezTo>
                                  <a:pt x="6184" y="7808"/>
                                  <a:pt x="6288" y="7799"/>
                                  <a:pt x="6382" y="7788"/>
                                </a:cubicBezTo>
                                <a:cubicBezTo>
                                  <a:pt x="6346" y="7467"/>
                                  <a:pt x="6239" y="7288"/>
                                  <a:pt x="6132" y="7169"/>
                                </a:cubicBezTo>
                                <a:lnTo>
                                  <a:pt x="6132" y="7169"/>
                                </a:lnTo>
                                <a:cubicBezTo>
                                  <a:pt x="6210" y="7204"/>
                                  <a:pt x="6295" y="7226"/>
                                  <a:pt x="6382" y="7226"/>
                                </a:cubicBezTo>
                                <a:cubicBezTo>
                                  <a:pt x="6414" y="7226"/>
                                  <a:pt x="6445" y="7223"/>
                                  <a:pt x="6477" y="7217"/>
                                </a:cubicBezTo>
                                <a:cubicBezTo>
                                  <a:pt x="6430" y="7050"/>
                                  <a:pt x="6275" y="6872"/>
                                  <a:pt x="6096" y="6705"/>
                                </a:cubicBezTo>
                                <a:cubicBezTo>
                                  <a:pt x="6073" y="6443"/>
                                  <a:pt x="6013" y="6086"/>
                                  <a:pt x="5858" y="5800"/>
                                </a:cubicBezTo>
                                <a:cubicBezTo>
                                  <a:pt x="5870" y="5764"/>
                                  <a:pt x="5870" y="5752"/>
                                  <a:pt x="5882" y="5729"/>
                                </a:cubicBezTo>
                                <a:cubicBezTo>
                                  <a:pt x="5977" y="5741"/>
                                  <a:pt x="6049" y="5752"/>
                                  <a:pt x="6132" y="5764"/>
                                </a:cubicBezTo>
                                <a:cubicBezTo>
                                  <a:pt x="6346" y="6050"/>
                                  <a:pt x="6596" y="6300"/>
                                  <a:pt x="6596" y="6300"/>
                                </a:cubicBezTo>
                                <a:cubicBezTo>
                                  <a:pt x="6596" y="6300"/>
                                  <a:pt x="7025" y="5752"/>
                                  <a:pt x="7192" y="5276"/>
                                </a:cubicBezTo>
                                <a:cubicBezTo>
                                  <a:pt x="7204" y="5288"/>
                                  <a:pt x="7204" y="5312"/>
                                  <a:pt x="7227" y="5324"/>
                                </a:cubicBezTo>
                                <a:cubicBezTo>
                                  <a:pt x="7239" y="5348"/>
                                  <a:pt x="7251" y="5383"/>
                                  <a:pt x="7263" y="5395"/>
                                </a:cubicBezTo>
                                <a:cubicBezTo>
                                  <a:pt x="7204" y="5443"/>
                                  <a:pt x="7168" y="5502"/>
                                  <a:pt x="7132" y="5550"/>
                                </a:cubicBezTo>
                                <a:cubicBezTo>
                                  <a:pt x="6942" y="5883"/>
                                  <a:pt x="7120" y="6038"/>
                                  <a:pt x="7120" y="6038"/>
                                </a:cubicBezTo>
                                <a:lnTo>
                                  <a:pt x="7239" y="6193"/>
                                </a:lnTo>
                                <a:cubicBezTo>
                                  <a:pt x="7287" y="6241"/>
                                  <a:pt x="7346" y="6253"/>
                                  <a:pt x="7406" y="6276"/>
                                </a:cubicBezTo>
                                <a:cubicBezTo>
                                  <a:pt x="7192" y="6443"/>
                                  <a:pt x="7085" y="6765"/>
                                  <a:pt x="7085" y="6765"/>
                                </a:cubicBezTo>
                                <a:lnTo>
                                  <a:pt x="7108" y="6776"/>
                                </a:lnTo>
                                <a:cubicBezTo>
                                  <a:pt x="6954" y="6884"/>
                                  <a:pt x="6906" y="7181"/>
                                  <a:pt x="6906" y="7181"/>
                                </a:cubicBezTo>
                                <a:cubicBezTo>
                                  <a:pt x="6989" y="7538"/>
                                  <a:pt x="7299" y="7896"/>
                                  <a:pt x="7537" y="8122"/>
                                </a:cubicBezTo>
                                <a:cubicBezTo>
                                  <a:pt x="7537" y="8229"/>
                                  <a:pt x="7561" y="8324"/>
                                  <a:pt x="7585" y="8396"/>
                                </a:cubicBezTo>
                                <a:cubicBezTo>
                                  <a:pt x="7585" y="8598"/>
                                  <a:pt x="8120" y="8836"/>
                                  <a:pt x="8120" y="8836"/>
                                </a:cubicBezTo>
                                <a:cubicBezTo>
                                  <a:pt x="8159" y="8851"/>
                                  <a:pt x="8208" y="8857"/>
                                  <a:pt x="8264" y="8857"/>
                                </a:cubicBezTo>
                                <a:cubicBezTo>
                                  <a:pt x="8573" y="8857"/>
                                  <a:pt x="9095" y="8661"/>
                                  <a:pt x="9216" y="8550"/>
                                </a:cubicBezTo>
                                <a:cubicBezTo>
                                  <a:pt x="8856" y="8292"/>
                                  <a:pt x="8463" y="8192"/>
                                  <a:pt x="8140" y="8192"/>
                                </a:cubicBezTo>
                                <a:cubicBezTo>
                                  <a:pt x="8121" y="8192"/>
                                  <a:pt x="8103" y="8193"/>
                                  <a:pt x="8085" y="8193"/>
                                </a:cubicBezTo>
                                <a:cubicBezTo>
                                  <a:pt x="8156" y="8074"/>
                                  <a:pt x="8204" y="7955"/>
                                  <a:pt x="8216" y="7836"/>
                                </a:cubicBezTo>
                                <a:cubicBezTo>
                                  <a:pt x="8358" y="7854"/>
                                  <a:pt x="8509" y="7864"/>
                                  <a:pt x="8658" y="7864"/>
                                </a:cubicBezTo>
                                <a:cubicBezTo>
                                  <a:pt x="8897" y="7864"/>
                                  <a:pt x="9133" y="7840"/>
                                  <a:pt x="9323" y="7788"/>
                                </a:cubicBezTo>
                                <a:cubicBezTo>
                                  <a:pt x="9335" y="7836"/>
                                  <a:pt x="9335" y="7872"/>
                                  <a:pt x="9359" y="7908"/>
                                </a:cubicBezTo>
                                <a:cubicBezTo>
                                  <a:pt x="9442" y="7872"/>
                                  <a:pt x="9549" y="7788"/>
                                  <a:pt x="9632" y="7681"/>
                                </a:cubicBezTo>
                                <a:cubicBezTo>
                                  <a:pt x="9692" y="7657"/>
                                  <a:pt x="9728" y="7610"/>
                                  <a:pt x="9752" y="7586"/>
                                </a:cubicBezTo>
                                <a:cubicBezTo>
                                  <a:pt x="9740" y="7586"/>
                                  <a:pt x="9740" y="7586"/>
                                  <a:pt x="9728" y="7562"/>
                                </a:cubicBezTo>
                                <a:cubicBezTo>
                                  <a:pt x="9966" y="7193"/>
                                  <a:pt x="10037" y="6645"/>
                                  <a:pt x="9371" y="6169"/>
                                </a:cubicBezTo>
                                <a:lnTo>
                                  <a:pt x="9323" y="6157"/>
                                </a:lnTo>
                                <a:lnTo>
                                  <a:pt x="9323" y="6157"/>
                                </a:lnTo>
                                <a:cubicBezTo>
                                  <a:pt x="9419" y="6172"/>
                                  <a:pt x="9532" y="6182"/>
                                  <a:pt x="9656" y="6182"/>
                                </a:cubicBezTo>
                                <a:cubicBezTo>
                                  <a:pt x="9732" y="6182"/>
                                  <a:pt x="9813" y="6178"/>
                                  <a:pt x="9894" y="6169"/>
                                </a:cubicBezTo>
                                <a:cubicBezTo>
                                  <a:pt x="9906" y="6574"/>
                                  <a:pt x="9990" y="7050"/>
                                  <a:pt x="10323" y="7479"/>
                                </a:cubicBezTo>
                                <a:lnTo>
                                  <a:pt x="10573" y="6693"/>
                                </a:lnTo>
                                <a:cubicBezTo>
                                  <a:pt x="10609" y="6586"/>
                                  <a:pt x="10621" y="6491"/>
                                  <a:pt x="10633" y="6407"/>
                                </a:cubicBezTo>
                                <a:cubicBezTo>
                                  <a:pt x="10787" y="6475"/>
                                  <a:pt x="10957" y="6511"/>
                                  <a:pt x="11130" y="6511"/>
                                </a:cubicBezTo>
                                <a:cubicBezTo>
                                  <a:pt x="11262" y="6511"/>
                                  <a:pt x="11396" y="6490"/>
                                  <a:pt x="11526" y="6443"/>
                                </a:cubicBezTo>
                                <a:cubicBezTo>
                                  <a:pt x="11633" y="6026"/>
                                  <a:pt x="10847" y="5383"/>
                                  <a:pt x="10525" y="5252"/>
                                </a:cubicBezTo>
                                <a:cubicBezTo>
                                  <a:pt x="10525" y="5252"/>
                                  <a:pt x="10347" y="5252"/>
                                  <a:pt x="10204" y="5324"/>
                                </a:cubicBezTo>
                                <a:cubicBezTo>
                                  <a:pt x="10162" y="5300"/>
                                  <a:pt x="10133" y="5288"/>
                                  <a:pt x="10109" y="5288"/>
                                </a:cubicBezTo>
                                <a:cubicBezTo>
                                  <a:pt x="10085" y="5288"/>
                                  <a:pt x="10067" y="5300"/>
                                  <a:pt x="10049" y="5324"/>
                                </a:cubicBezTo>
                                <a:cubicBezTo>
                                  <a:pt x="10037" y="5336"/>
                                  <a:pt x="10037" y="5371"/>
                                  <a:pt x="10025" y="5395"/>
                                </a:cubicBezTo>
                                <a:cubicBezTo>
                                  <a:pt x="9871" y="5395"/>
                                  <a:pt x="9728" y="5395"/>
                                  <a:pt x="9573" y="5407"/>
                                </a:cubicBezTo>
                                <a:cubicBezTo>
                                  <a:pt x="9573" y="4717"/>
                                  <a:pt x="9799" y="4574"/>
                                  <a:pt x="9799" y="4574"/>
                                </a:cubicBezTo>
                                <a:lnTo>
                                  <a:pt x="10442" y="4574"/>
                                </a:lnTo>
                                <a:cubicBezTo>
                                  <a:pt x="10466" y="4300"/>
                                  <a:pt x="10228" y="3883"/>
                                  <a:pt x="10037" y="3597"/>
                                </a:cubicBezTo>
                                <a:lnTo>
                                  <a:pt x="10037" y="3597"/>
                                </a:lnTo>
                                <a:cubicBezTo>
                                  <a:pt x="10156" y="3657"/>
                                  <a:pt x="10299" y="3705"/>
                                  <a:pt x="10478" y="3717"/>
                                </a:cubicBezTo>
                                <a:cubicBezTo>
                                  <a:pt x="10454" y="3431"/>
                                  <a:pt x="10275" y="3074"/>
                                  <a:pt x="10061" y="2752"/>
                                </a:cubicBezTo>
                                <a:lnTo>
                                  <a:pt x="10061" y="2752"/>
                                </a:lnTo>
                                <a:cubicBezTo>
                                  <a:pt x="10384" y="2925"/>
                                  <a:pt x="10882" y="3074"/>
                                  <a:pt x="11277" y="3074"/>
                                </a:cubicBezTo>
                                <a:cubicBezTo>
                                  <a:pt x="11509" y="3074"/>
                                  <a:pt x="11706" y="3023"/>
                                  <a:pt x="11811" y="2895"/>
                                </a:cubicBezTo>
                                <a:cubicBezTo>
                                  <a:pt x="11645" y="2585"/>
                                  <a:pt x="11049" y="2359"/>
                                  <a:pt x="10585" y="2240"/>
                                </a:cubicBezTo>
                                <a:cubicBezTo>
                                  <a:pt x="10645" y="2169"/>
                                  <a:pt x="10692" y="2038"/>
                                  <a:pt x="10716" y="1835"/>
                                </a:cubicBezTo>
                                <a:cubicBezTo>
                                  <a:pt x="10764" y="1407"/>
                                  <a:pt x="10704" y="1335"/>
                                  <a:pt x="10204" y="752"/>
                                </a:cubicBezTo>
                                <a:lnTo>
                                  <a:pt x="10204" y="752"/>
                                </a:lnTo>
                                <a:cubicBezTo>
                                  <a:pt x="10037" y="1121"/>
                                  <a:pt x="10156" y="1740"/>
                                  <a:pt x="10383" y="2193"/>
                                </a:cubicBezTo>
                                <a:cubicBezTo>
                                  <a:pt x="10228" y="2169"/>
                                  <a:pt x="10109" y="2157"/>
                                  <a:pt x="10025" y="2157"/>
                                </a:cubicBezTo>
                                <a:cubicBezTo>
                                  <a:pt x="10025" y="2157"/>
                                  <a:pt x="10012" y="2156"/>
                                  <a:pt x="9992" y="2156"/>
                                </a:cubicBezTo>
                                <a:cubicBezTo>
                                  <a:pt x="9921" y="2156"/>
                                  <a:pt x="9758" y="2170"/>
                                  <a:pt x="9740" y="2300"/>
                                </a:cubicBezTo>
                                <a:cubicBezTo>
                                  <a:pt x="9577" y="2106"/>
                                  <a:pt x="9429" y="1983"/>
                                  <a:pt x="9356" y="1983"/>
                                </a:cubicBezTo>
                                <a:cubicBezTo>
                                  <a:pt x="9317" y="1983"/>
                                  <a:pt x="9299" y="2018"/>
                                  <a:pt x="9311" y="2097"/>
                                </a:cubicBezTo>
                                <a:cubicBezTo>
                                  <a:pt x="9323" y="2193"/>
                                  <a:pt x="9275" y="2812"/>
                                  <a:pt x="9609" y="3252"/>
                                </a:cubicBezTo>
                                <a:cubicBezTo>
                                  <a:pt x="9382" y="3288"/>
                                  <a:pt x="8966" y="3347"/>
                                  <a:pt x="8609" y="3443"/>
                                </a:cubicBezTo>
                                <a:cubicBezTo>
                                  <a:pt x="8573" y="3419"/>
                                  <a:pt x="8549" y="3407"/>
                                  <a:pt x="8513" y="3371"/>
                                </a:cubicBezTo>
                                <a:cubicBezTo>
                                  <a:pt x="8462" y="3340"/>
                                  <a:pt x="8418" y="3327"/>
                                  <a:pt x="8381" y="3327"/>
                                </a:cubicBezTo>
                                <a:cubicBezTo>
                                  <a:pt x="8247" y="3327"/>
                                  <a:pt x="8201" y="3497"/>
                                  <a:pt x="8192" y="3609"/>
                                </a:cubicBezTo>
                                <a:cubicBezTo>
                                  <a:pt x="8132" y="3645"/>
                                  <a:pt x="8073" y="3681"/>
                                  <a:pt x="8025" y="3728"/>
                                </a:cubicBezTo>
                                <a:cubicBezTo>
                                  <a:pt x="8013" y="3693"/>
                                  <a:pt x="7978" y="3681"/>
                                  <a:pt x="7954" y="3657"/>
                                </a:cubicBezTo>
                                <a:cubicBezTo>
                                  <a:pt x="7915" y="3620"/>
                                  <a:pt x="7881" y="3604"/>
                                  <a:pt x="7850" y="3604"/>
                                </a:cubicBezTo>
                                <a:cubicBezTo>
                                  <a:pt x="7650" y="3604"/>
                                  <a:pt x="7597" y="4264"/>
                                  <a:pt x="7597" y="4264"/>
                                </a:cubicBezTo>
                                <a:cubicBezTo>
                                  <a:pt x="7585" y="4550"/>
                                  <a:pt x="8037" y="5110"/>
                                  <a:pt x="8216" y="5217"/>
                                </a:cubicBezTo>
                                <a:cubicBezTo>
                                  <a:pt x="8251" y="5098"/>
                                  <a:pt x="8275" y="4990"/>
                                  <a:pt x="8275" y="4871"/>
                                </a:cubicBezTo>
                                <a:cubicBezTo>
                                  <a:pt x="8430" y="5110"/>
                                  <a:pt x="8680" y="5312"/>
                                  <a:pt x="8859" y="5431"/>
                                </a:cubicBezTo>
                                <a:cubicBezTo>
                                  <a:pt x="8847" y="5443"/>
                                  <a:pt x="8835" y="5467"/>
                                  <a:pt x="8811" y="5491"/>
                                </a:cubicBezTo>
                                <a:cubicBezTo>
                                  <a:pt x="8799" y="5526"/>
                                  <a:pt x="8775" y="5562"/>
                                  <a:pt x="8751" y="5586"/>
                                </a:cubicBezTo>
                                <a:cubicBezTo>
                                  <a:pt x="8391" y="5304"/>
                                  <a:pt x="8052" y="5204"/>
                                  <a:pt x="7765" y="5204"/>
                                </a:cubicBezTo>
                                <a:cubicBezTo>
                                  <a:pt x="7748" y="5204"/>
                                  <a:pt x="7732" y="5204"/>
                                  <a:pt x="7716" y="5205"/>
                                </a:cubicBezTo>
                                <a:cubicBezTo>
                                  <a:pt x="7727" y="4609"/>
                                  <a:pt x="7466" y="4133"/>
                                  <a:pt x="7382" y="4062"/>
                                </a:cubicBezTo>
                                <a:cubicBezTo>
                                  <a:pt x="7371" y="4049"/>
                                  <a:pt x="7358" y="4043"/>
                                  <a:pt x="7343" y="4043"/>
                                </a:cubicBezTo>
                                <a:cubicBezTo>
                                  <a:pt x="7250" y="4043"/>
                                  <a:pt x="7102" y="4289"/>
                                  <a:pt x="7061" y="4598"/>
                                </a:cubicBezTo>
                                <a:cubicBezTo>
                                  <a:pt x="7025" y="4574"/>
                                  <a:pt x="7013" y="4562"/>
                                  <a:pt x="6989" y="4562"/>
                                </a:cubicBezTo>
                                <a:cubicBezTo>
                                  <a:pt x="7013" y="4502"/>
                                  <a:pt x="7049" y="4431"/>
                                  <a:pt x="7073" y="4371"/>
                                </a:cubicBezTo>
                                <a:cubicBezTo>
                                  <a:pt x="7168" y="4133"/>
                                  <a:pt x="7204" y="3883"/>
                                  <a:pt x="7144" y="3657"/>
                                </a:cubicBezTo>
                                <a:cubicBezTo>
                                  <a:pt x="7100" y="3441"/>
                                  <a:pt x="7029" y="3372"/>
                                  <a:pt x="6959" y="3372"/>
                                </a:cubicBezTo>
                                <a:cubicBezTo>
                                  <a:pt x="6878" y="3372"/>
                                  <a:pt x="6796" y="3462"/>
                                  <a:pt x="6751" y="3526"/>
                                </a:cubicBezTo>
                                <a:cubicBezTo>
                                  <a:pt x="6715" y="3300"/>
                                  <a:pt x="6632" y="2847"/>
                                  <a:pt x="6358" y="2585"/>
                                </a:cubicBezTo>
                                <a:lnTo>
                                  <a:pt x="6358" y="2585"/>
                                </a:lnTo>
                                <a:cubicBezTo>
                                  <a:pt x="6513" y="2693"/>
                                  <a:pt x="6656" y="2752"/>
                                  <a:pt x="6775" y="2764"/>
                                </a:cubicBezTo>
                                <a:cubicBezTo>
                                  <a:pt x="6775" y="2764"/>
                                  <a:pt x="6894" y="2466"/>
                                  <a:pt x="6656" y="2109"/>
                                </a:cubicBezTo>
                                <a:cubicBezTo>
                                  <a:pt x="6584" y="2002"/>
                                  <a:pt x="6489" y="1895"/>
                                  <a:pt x="6394" y="1823"/>
                                </a:cubicBezTo>
                                <a:cubicBezTo>
                                  <a:pt x="6406" y="1776"/>
                                  <a:pt x="6430" y="1740"/>
                                  <a:pt x="6454" y="1692"/>
                                </a:cubicBezTo>
                                <a:cubicBezTo>
                                  <a:pt x="6823" y="1335"/>
                                  <a:pt x="7013" y="907"/>
                                  <a:pt x="7001" y="573"/>
                                </a:cubicBezTo>
                                <a:cubicBezTo>
                                  <a:pt x="6998" y="452"/>
                                  <a:pt x="6943" y="407"/>
                                  <a:pt x="6863" y="407"/>
                                </a:cubicBezTo>
                                <a:cubicBezTo>
                                  <a:pt x="6637" y="407"/>
                                  <a:pt x="6215" y="764"/>
                                  <a:pt x="6215" y="764"/>
                                </a:cubicBezTo>
                                <a:cubicBezTo>
                                  <a:pt x="6168" y="811"/>
                                  <a:pt x="6120" y="883"/>
                                  <a:pt x="6073" y="978"/>
                                </a:cubicBezTo>
                                <a:cubicBezTo>
                                  <a:pt x="6037" y="990"/>
                                  <a:pt x="5989" y="1002"/>
                                  <a:pt x="5953" y="1026"/>
                                </a:cubicBezTo>
                                <a:lnTo>
                                  <a:pt x="5918" y="847"/>
                                </a:lnTo>
                                <a:cubicBezTo>
                                  <a:pt x="5763" y="907"/>
                                  <a:pt x="5561" y="966"/>
                                  <a:pt x="5394" y="1085"/>
                                </a:cubicBezTo>
                                <a:cubicBezTo>
                                  <a:pt x="5394" y="799"/>
                                  <a:pt x="5334" y="561"/>
                                  <a:pt x="5156" y="490"/>
                                </a:cubicBezTo>
                                <a:cubicBezTo>
                                  <a:pt x="5144" y="490"/>
                                  <a:pt x="5144" y="490"/>
                                  <a:pt x="5120" y="466"/>
                                </a:cubicBezTo>
                                <a:cubicBezTo>
                                  <a:pt x="5215" y="407"/>
                                  <a:pt x="5275" y="323"/>
                                  <a:pt x="5299" y="216"/>
                                </a:cubicBezTo>
                                <a:cubicBezTo>
                                  <a:pt x="5087" y="63"/>
                                  <a:pt x="4773" y="0"/>
                                  <a:pt x="4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4" name="Google Shape;3364;p69"/>
                        <p:cNvSpPr/>
                        <p:nvPr/>
                      </p:nvSpPr>
                      <p:spPr>
                        <a:xfrm>
                          <a:off x="3722775" y="3383775"/>
                          <a:ext cx="28900" cy="40600"/>
                        </a:xfrm>
                        <a:custGeom>
                          <a:rect b="b" l="l" r="r" t="t"/>
                          <a:pathLst>
                            <a:path extrusionOk="0" h="1624" w="1156">
                              <a:moveTo>
                                <a:pt x="253" y="0"/>
                              </a:moveTo>
                              <a:cubicBezTo>
                                <a:pt x="87" y="0"/>
                                <a:pt x="0" y="807"/>
                                <a:pt x="572" y="1207"/>
                              </a:cubicBezTo>
                              <a:lnTo>
                                <a:pt x="1155" y="1624"/>
                              </a:lnTo>
                              <a:cubicBezTo>
                                <a:pt x="1143" y="660"/>
                                <a:pt x="393" y="64"/>
                                <a:pt x="274" y="5"/>
                              </a:cubicBezTo>
                              <a:cubicBezTo>
                                <a:pt x="267" y="2"/>
                                <a:pt x="260" y="0"/>
                                <a:pt x="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sp>
          <p:nvSpPr>
            <p:cNvPr id="3365" name="Google Shape;3365;p69"/>
            <p:cNvSpPr/>
            <p:nvPr/>
          </p:nvSpPr>
          <p:spPr>
            <a:xfrm>
              <a:off x="12102522" y="3836456"/>
              <a:ext cx="137459" cy="108629"/>
            </a:xfrm>
            <a:custGeom>
              <a:rect b="b" l="l" r="r" t="t"/>
              <a:pathLst>
                <a:path extrusionOk="0" h="2728" w="3452">
                  <a:moveTo>
                    <a:pt x="1310" y="0"/>
                  </a:moveTo>
                  <a:cubicBezTo>
                    <a:pt x="1310" y="0"/>
                    <a:pt x="0" y="1453"/>
                    <a:pt x="322" y="1750"/>
                  </a:cubicBezTo>
                  <a:cubicBezTo>
                    <a:pt x="417" y="1846"/>
                    <a:pt x="572" y="1810"/>
                    <a:pt x="679" y="1905"/>
                  </a:cubicBezTo>
                  <a:cubicBezTo>
                    <a:pt x="929" y="2143"/>
                    <a:pt x="1334" y="2512"/>
                    <a:pt x="1572" y="2620"/>
                  </a:cubicBezTo>
                  <a:cubicBezTo>
                    <a:pt x="1745" y="2696"/>
                    <a:pt x="1922" y="2727"/>
                    <a:pt x="2094" y="2727"/>
                  </a:cubicBezTo>
                  <a:cubicBezTo>
                    <a:pt x="2810" y="2727"/>
                    <a:pt x="3448" y="2185"/>
                    <a:pt x="3429" y="2060"/>
                  </a:cubicBezTo>
                  <a:cubicBezTo>
                    <a:pt x="3393" y="1631"/>
                    <a:pt x="2929" y="1846"/>
                    <a:pt x="2715" y="1548"/>
                  </a:cubicBezTo>
                  <a:cubicBezTo>
                    <a:pt x="2491" y="1239"/>
                    <a:pt x="2467" y="1216"/>
                    <a:pt x="2465" y="1215"/>
                  </a:cubicBezTo>
                  <a:lnTo>
                    <a:pt x="2465" y="1215"/>
                  </a:lnTo>
                  <a:cubicBezTo>
                    <a:pt x="2469" y="1215"/>
                    <a:pt x="2519" y="1221"/>
                    <a:pt x="2593" y="1221"/>
                  </a:cubicBezTo>
                  <a:cubicBezTo>
                    <a:pt x="2756" y="1221"/>
                    <a:pt x="3037" y="1194"/>
                    <a:pt x="3215" y="1024"/>
                  </a:cubicBezTo>
                  <a:cubicBezTo>
                    <a:pt x="3451" y="788"/>
                    <a:pt x="3251" y="690"/>
                    <a:pt x="3078" y="690"/>
                  </a:cubicBezTo>
                  <a:cubicBezTo>
                    <a:pt x="3068" y="690"/>
                    <a:pt x="3058" y="690"/>
                    <a:pt x="3048" y="691"/>
                  </a:cubicBezTo>
                  <a:cubicBezTo>
                    <a:pt x="3032" y="693"/>
                    <a:pt x="3016" y="694"/>
                    <a:pt x="2998" y="694"/>
                  </a:cubicBezTo>
                  <a:cubicBezTo>
                    <a:pt x="2821" y="694"/>
                    <a:pt x="2579" y="590"/>
                    <a:pt x="2405" y="536"/>
                  </a:cubicBezTo>
                  <a:cubicBezTo>
                    <a:pt x="2215" y="488"/>
                    <a:pt x="1786" y="381"/>
                    <a:pt x="1548" y="262"/>
                  </a:cubicBezTo>
                  <a:lnTo>
                    <a:pt x="13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69"/>
          <p:cNvGrpSpPr/>
          <p:nvPr/>
        </p:nvGrpSpPr>
        <p:grpSpPr>
          <a:xfrm>
            <a:off x="5515371" y="3295869"/>
            <a:ext cx="638300" cy="1370753"/>
            <a:chOff x="6623125" y="1998375"/>
            <a:chExt cx="370975" cy="796625"/>
          </a:xfrm>
        </p:grpSpPr>
        <p:sp>
          <p:nvSpPr>
            <p:cNvPr id="3367" name="Google Shape;3367;p69"/>
            <p:cNvSpPr/>
            <p:nvPr/>
          </p:nvSpPr>
          <p:spPr>
            <a:xfrm>
              <a:off x="6865125" y="2426900"/>
              <a:ext cx="34575" cy="103850"/>
            </a:xfrm>
            <a:custGeom>
              <a:rect b="b" l="l" r="r" t="t"/>
              <a:pathLst>
                <a:path extrusionOk="0" h="4154" w="1383">
                  <a:moveTo>
                    <a:pt x="554" y="0"/>
                  </a:moveTo>
                  <a:cubicBezTo>
                    <a:pt x="548" y="0"/>
                    <a:pt x="542" y="0"/>
                    <a:pt x="537" y="1"/>
                  </a:cubicBezTo>
                  <a:cubicBezTo>
                    <a:pt x="465" y="9"/>
                    <a:pt x="411" y="12"/>
                    <a:pt x="370" y="12"/>
                  </a:cubicBezTo>
                  <a:cubicBezTo>
                    <a:pt x="289" y="12"/>
                    <a:pt x="263" y="1"/>
                    <a:pt x="263" y="1"/>
                  </a:cubicBezTo>
                  <a:lnTo>
                    <a:pt x="167" y="1204"/>
                  </a:lnTo>
                  <a:cubicBezTo>
                    <a:pt x="179" y="1894"/>
                    <a:pt x="1" y="4109"/>
                    <a:pt x="251" y="4121"/>
                  </a:cubicBezTo>
                  <a:cubicBezTo>
                    <a:pt x="363" y="4126"/>
                    <a:pt x="569" y="4153"/>
                    <a:pt x="771" y="4153"/>
                  </a:cubicBezTo>
                  <a:cubicBezTo>
                    <a:pt x="1018" y="4153"/>
                    <a:pt x="1258" y="4113"/>
                    <a:pt x="1310" y="3942"/>
                  </a:cubicBezTo>
                  <a:cubicBezTo>
                    <a:pt x="1382" y="3685"/>
                    <a:pt x="1055" y="2087"/>
                    <a:pt x="933" y="1618"/>
                  </a:cubicBezTo>
                  <a:lnTo>
                    <a:pt x="933" y="1618"/>
                  </a:lnTo>
                  <a:cubicBezTo>
                    <a:pt x="946" y="1633"/>
                    <a:pt x="961" y="1647"/>
                    <a:pt x="977" y="1656"/>
                  </a:cubicBezTo>
                  <a:cubicBezTo>
                    <a:pt x="984" y="1658"/>
                    <a:pt x="991" y="1659"/>
                    <a:pt x="998" y="1659"/>
                  </a:cubicBezTo>
                  <a:cubicBezTo>
                    <a:pt x="1107" y="1659"/>
                    <a:pt x="1275" y="1418"/>
                    <a:pt x="1275" y="1418"/>
                  </a:cubicBezTo>
                  <a:cubicBezTo>
                    <a:pt x="1275" y="1418"/>
                    <a:pt x="917"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9"/>
            <p:cNvSpPr/>
            <p:nvPr/>
          </p:nvSpPr>
          <p:spPr>
            <a:xfrm>
              <a:off x="6800250" y="2727800"/>
              <a:ext cx="80075" cy="67200"/>
            </a:xfrm>
            <a:custGeom>
              <a:rect b="b" l="l" r="r" t="t"/>
              <a:pathLst>
                <a:path extrusionOk="0" h="2688" w="3203">
                  <a:moveTo>
                    <a:pt x="1033" y="1"/>
                  </a:moveTo>
                  <a:cubicBezTo>
                    <a:pt x="859" y="1"/>
                    <a:pt x="714" y="8"/>
                    <a:pt x="643" y="14"/>
                  </a:cubicBezTo>
                  <a:cubicBezTo>
                    <a:pt x="393" y="50"/>
                    <a:pt x="0" y="1383"/>
                    <a:pt x="357" y="1764"/>
                  </a:cubicBezTo>
                  <a:cubicBezTo>
                    <a:pt x="596" y="2003"/>
                    <a:pt x="655" y="2276"/>
                    <a:pt x="655" y="2276"/>
                  </a:cubicBezTo>
                  <a:cubicBezTo>
                    <a:pt x="784" y="2570"/>
                    <a:pt x="1516" y="2687"/>
                    <a:pt x="2115" y="2687"/>
                  </a:cubicBezTo>
                  <a:cubicBezTo>
                    <a:pt x="2512" y="2687"/>
                    <a:pt x="2851" y="2636"/>
                    <a:pt x="2917" y="2550"/>
                  </a:cubicBezTo>
                  <a:cubicBezTo>
                    <a:pt x="3203" y="2169"/>
                    <a:pt x="3155" y="1574"/>
                    <a:pt x="2679" y="1336"/>
                  </a:cubicBezTo>
                  <a:cubicBezTo>
                    <a:pt x="2203" y="1098"/>
                    <a:pt x="2250" y="490"/>
                    <a:pt x="2167" y="240"/>
                  </a:cubicBezTo>
                  <a:cubicBezTo>
                    <a:pt x="2099" y="44"/>
                    <a:pt x="1473" y="1"/>
                    <a:pt x="10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9"/>
            <p:cNvSpPr/>
            <p:nvPr/>
          </p:nvSpPr>
          <p:spPr>
            <a:xfrm>
              <a:off x="6794000" y="2297150"/>
              <a:ext cx="87525" cy="459325"/>
            </a:xfrm>
            <a:custGeom>
              <a:rect b="b" l="l" r="r" t="t"/>
              <a:pathLst>
                <a:path extrusionOk="0" h="18373" w="3501">
                  <a:moveTo>
                    <a:pt x="357" y="0"/>
                  </a:moveTo>
                  <a:lnTo>
                    <a:pt x="1357" y="7811"/>
                  </a:lnTo>
                  <a:cubicBezTo>
                    <a:pt x="1441" y="15573"/>
                    <a:pt x="0" y="15990"/>
                    <a:pt x="536" y="18276"/>
                  </a:cubicBezTo>
                  <a:cubicBezTo>
                    <a:pt x="545" y="18306"/>
                    <a:pt x="563" y="18318"/>
                    <a:pt x="592" y="18318"/>
                  </a:cubicBezTo>
                  <a:cubicBezTo>
                    <a:pt x="713" y="18318"/>
                    <a:pt x="1022" y="18098"/>
                    <a:pt x="1619" y="18050"/>
                  </a:cubicBezTo>
                  <a:cubicBezTo>
                    <a:pt x="1635" y="18048"/>
                    <a:pt x="1651" y="18048"/>
                    <a:pt x="1669" y="18048"/>
                  </a:cubicBezTo>
                  <a:cubicBezTo>
                    <a:pt x="2054" y="18048"/>
                    <a:pt x="2918" y="18373"/>
                    <a:pt x="3116" y="18373"/>
                  </a:cubicBezTo>
                  <a:cubicBezTo>
                    <a:pt x="3138" y="18373"/>
                    <a:pt x="3152" y="18369"/>
                    <a:pt x="3155" y="18359"/>
                  </a:cubicBezTo>
                  <a:cubicBezTo>
                    <a:pt x="3453" y="17395"/>
                    <a:pt x="3251" y="13573"/>
                    <a:pt x="3370" y="12204"/>
                  </a:cubicBezTo>
                  <a:cubicBezTo>
                    <a:pt x="3501" y="10775"/>
                    <a:pt x="3191" y="7477"/>
                    <a:pt x="3405" y="3965"/>
                  </a:cubicBezTo>
                  <a:cubicBezTo>
                    <a:pt x="3501" y="2500"/>
                    <a:pt x="2870" y="1024"/>
                    <a:pt x="2727" y="238"/>
                  </a:cubicBezTo>
                  <a:lnTo>
                    <a:pt x="3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9"/>
            <p:cNvSpPr/>
            <p:nvPr/>
          </p:nvSpPr>
          <p:spPr>
            <a:xfrm>
              <a:off x="6778525" y="2345050"/>
              <a:ext cx="89300" cy="418550"/>
            </a:xfrm>
            <a:custGeom>
              <a:rect b="b" l="l" r="r" t="t"/>
              <a:pathLst>
                <a:path extrusionOk="0" h="16742" w="3572">
                  <a:moveTo>
                    <a:pt x="667" y="1"/>
                  </a:moveTo>
                  <a:lnTo>
                    <a:pt x="274" y="2346"/>
                  </a:lnTo>
                  <a:cubicBezTo>
                    <a:pt x="262" y="5073"/>
                    <a:pt x="679" y="9335"/>
                    <a:pt x="572" y="9812"/>
                  </a:cubicBezTo>
                  <a:cubicBezTo>
                    <a:pt x="250" y="11419"/>
                    <a:pt x="0" y="16015"/>
                    <a:pt x="536" y="16729"/>
                  </a:cubicBezTo>
                  <a:cubicBezTo>
                    <a:pt x="542" y="16738"/>
                    <a:pt x="553" y="16742"/>
                    <a:pt x="569" y="16742"/>
                  </a:cubicBezTo>
                  <a:cubicBezTo>
                    <a:pt x="707" y="16742"/>
                    <a:pt x="1199" y="16435"/>
                    <a:pt x="1691" y="16253"/>
                  </a:cubicBezTo>
                  <a:cubicBezTo>
                    <a:pt x="1691" y="16134"/>
                    <a:pt x="1786" y="16086"/>
                    <a:pt x="1810" y="15860"/>
                  </a:cubicBezTo>
                  <a:cubicBezTo>
                    <a:pt x="1846" y="15550"/>
                    <a:pt x="3286" y="15372"/>
                    <a:pt x="3108" y="15289"/>
                  </a:cubicBezTo>
                  <a:cubicBezTo>
                    <a:pt x="2929" y="15193"/>
                    <a:pt x="1798" y="14836"/>
                    <a:pt x="1822" y="14527"/>
                  </a:cubicBezTo>
                  <a:cubicBezTo>
                    <a:pt x="1857" y="14217"/>
                    <a:pt x="3250" y="14491"/>
                    <a:pt x="3572" y="13955"/>
                  </a:cubicBezTo>
                  <a:cubicBezTo>
                    <a:pt x="3167" y="13657"/>
                    <a:pt x="2274" y="13681"/>
                    <a:pt x="2203" y="13288"/>
                  </a:cubicBezTo>
                  <a:cubicBezTo>
                    <a:pt x="2119" y="12907"/>
                    <a:pt x="2572" y="12312"/>
                    <a:pt x="2738" y="11086"/>
                  </a:cubicBezTo>
                  <a:cubicBezTo>
                    <a:pt x="2834" y="10324"/>
                    <a:pt x="3012" y="9633"/>
                    <a:pt x="2858" y="8442"/>
                  </a:cubicBezTo>
                  <a:cubicBezTo>
                    <a:pt x="2750" y="7680"/>
                    <a:pt x="2822" y="3287"/>
                    <a:pt x="3429" y="680"/>
                  </a:cubicBezTo>
                  <a:lnTo>
                    <a:pt x="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9"/>
            <p:cNvSpPr/>
            <p:nvPr/>
          </p:nvSpPr>
          <p:spPr>
            <a:xfrm>
              <a:off x="6803975" y="2543000"/>
              <a:ext cx="76075" cy="95600"/>
            </a:xfrm>
            <a:custGeom>
              <a:rect b="b" l="l" r="r" t="t"/>
              <a:pathLst>
                <a:path extrusionOk="0" h="3824" w="3043">
                  <a:moveTo>
                    <a:pt x="2983" y="1"/>
                  </a:moveTo>
                  <a:lnTo>
                    <a:pt x="2983" y="1"/>
                  </a:lnTo>
                  <a:cubicBezTo>
                    <a:pt x="2663" y="231"/>
                    <a:pt x="1744" y="290"/>
                    <a:pt x="1016" y="290"/>
                  </a:cubicBezTo>
                  <a:cubicBezTo>
                    <a:pt x="577" y="290"/>
                    <a:pt x="207" y="268"/>
                    <a:pt x="77" y="251"/>
                  </a:cubicBezTo>
                  <a:cubicBezTo>
                    <a:pt x="77" y="251"/>
                    <a:pt x="77" y="1929"/>
                    <a:pt x="6" y="3632"/>
                  </a:cubicBezTo>
                  <a:cubicBezTo>
                    <a:pt x="1" y="3771"/>
                    <a:pt x="526" y="3823"/>
                    <a:pt x="1132" y="3823"/>
                  </a:cubicBezTo>
                  <a:cubicBezTo>
                    <a:pt x="1927" y="3823"/>
                    <a:pt x="2862" y="3733"/>
                    <a:pt x="2923" y="3632"/>
                  </a:cubicBezTo>
                  <a:cubicBezTo>
                    <a:pt x="3030" y="3465"/>
                    <a:pt x="3042" y="1679"/>
                    <a:pt x="29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9"/>
            <p:cNvSpPr/>
            <p:nvPr/>
          </p:nvSpPr>
          <p:spPr>
            <a:xfrm>
              <a:off x="6782975" y="2709450"/>
              <a:ext cx="93800" cy="33000"/>
            </a:xfrm>
            <a:custGeom>
              <a:rect b="b" l="l" r="r" t="t"/>
              <a:pathLst>
                <a:path extrusionOk="0" h="1320" w="3752">
                  <a:moveTo>
                    <a:pt x="1997" y="1"/>
                  </a:moveTo>
                  <a:cubicBezTo>
                    <a:pt x="932" y="1"/>
                    <a:pt x="84" y="355"/>
                    <a:pt x="84" y="355"/>
                  </a:cubicBezTo>
                  <a:cubicBezTo>
                    <a:pt x="84" y="355"/>
                    <a:pt x="1" y="772"/>
                    <a:pt x="132" y="1320"/>
                  </a:cubicBezTo>
                  <a:cubicBezTo>
                    <a:pt x="699" y="972"/>
                    <a:pt x="1373" y="855"/>
                    <a:pt x="1985" y="855"/>
                  </a:cubicBezTo>
                  <a:cubicBezTo>
                    <a:pt x="2801" y="855"/>
                    <a:pt x="3506" y="1063"/>
                    <a:pt x="3703" y="1213"/>
                  </a:cubicBezTo>
                  <a:cubicBezTo>
                    <a:pt x="3703" y="1213"/>
                    <a:pt x="3751" y="796"/>
                    <a:pt x="3751" y="391"/>
                  </a:cubicBezTo>
                  <a:cubicBezTo>
                    <a:pt x="3167" y="97"/>
                    <a:pt x="2553" y="1"/>
                    <a:pt x="19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9"/>
            <p:cNvSpPr/>
            <p:nvPr/>
          </p:nvSpPr>
          <p:spPr>
            <a:xfrm>
              <a:off x="6783575" y="2715525"/>
              <a:ext cx="93200" cy="20075"/>
            </a:xfrm>
            <a:custGeom>
              <a:rect b="b" l="l" r="r" t="t"/>
              <a:pathLst>
                <a:path extrusionOk="0" h="803" w="3728">
                  <a:moveTo>
                    <a:pt x="2012" y="1"/>
                  </a:moveTo>
                  <a:cubicBezTo>
                    <a:pt x="932" y="1"/>
                    <a:pt x="36" y="362"/>
                    <a:pt x="36" y="362"/>
                  </a:cubicBezTo>
                  <a:cubicBezTo>
                    <a:pt x="36" y="362"/>
                    <a:pt x="0" y="470"/>
                    <a:pt x="48" y="803"/>
                  </a:cubicBezTo>
                  <a:cubicBezTo>
                    <a:pt x="592" y="477"/>
                    <a:pt x="1232" y="368"/>
                    <a:pt x="1823" y="368"/>
                  </a:cubicBezTo>
                  <a:cubicBezTo>
                    <a:pt x="2785" y="368"/>
                    <a:pt x="3618" y="657"/>
                    <a:pt x="3691" y="767"/>
                  </a:cubicBezTo>
                  <a:cubicBezTo>
                    <a:pt x="3691" y="767"/>
                    <a:pt x="3727" y="410"/>
                    <a:pt x="3703" y="374"/>
                  </a:cubicBezTo>
                  <a:cubicBezTo>
                    <a:pt x="3154" y="94"/>
                    <a:pt x="2560" y="1"/>
                    <a:pt x="20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9"/>
            <p:cNvSpPr/>
            <p:nvPr/>
          </p:nvSpPr>
          <p:spPr>
            <a:xfrm>
              <a:off x="6882100" y="2147125"/>
              <a:ext cx="91700" cy="166525"/>
            </a:xfrm>
            <a:custGeom>
              <a:rect b="b" l="l" r="r" t="t"/>
              <a:pathLst>
                <a:path extrusionOk="0" h="6661" w="3668">
                  <a:moveTo>
                    <a:pt x="810" y="0"/>
                  </a:moveTo>
                  <a:cubicBezTo>
                    <a:pt x="810" y="0"/>
                    <a:pt x="0" y="2632"/>
                    <a:pt x="417" y="5168"/>
                  </a:cubicBezTo>
                  <a:cubicBezTo>
                    <a:pt x="501" y="5695"/>
                    <a:pt x="2013" y="6660"/>
                    <a:pt x="2524" y="6660"/>
                  </a:cubicBezTo>
                  <a:cubicBezTo>
                    <a:pt x="2591" y="6660"/>
                    <a:pt x="2640" y="6644"/>
                    <a:pt x="2667" y="6608"/>
                  </a:cubicBezTo>
                  <a:cubicBezTo>
                    <a:pt x="3668" y="5310"/>
                    <a:pt x="2239" y="2524"/>
                    <a:pt x="1929" y="1417"/>
                  </a:cubicBezTo>
                  <a:cubicBezTo>
                    <a:pt x="1608" y="298"/>
                    <a:pt x="1036" y="107"/>
                    <a:pt x="8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9"/>
            <p:cNvSpPr/>
            <p:nvPr/>
          </p:nvSpPr>
          <p:spPr>
            <a:xfrm>
              <a:off x="6885975" y="2194750"/>
              <a:ext cx="58050" cy="50925"/>
            </a:xfrm>
            <a:custGeom>
              <a:rect b="b" l="l" r="r" t="t"/>
              <a:pathLst>
                <a:path extrusionOk="0" h="2037" w="2322">
                  <a:moveTo>
                    <a:pt x="1893" y="0"/>
                  </a:moveTo>
                  <a:cubicBezTo>
                    <a:pt x="1858" y="0"/>
                    <a:pt x="548" y="346"/>
                    <a:pt x="0" y="1024"/>
                  </a:cubicBezTo>
                  <a:cubicBezTo>
                    <a:pt x="84" y="1441"/>
                    <a:pt x="167" y="2036"/>
                    <a:pt x="167" y="2036"/>
                  </a:cubicBezTo>
                  <a:cubicBezTo>
                    <a:pt x="167" y="2036"/>
                    <a:pt x="1266" y="937"/>
                    <a:pt x="2149" y="937"/>
                  </a:cubicBezTo>
                  <a:cubicBezTo>
                    <a:pt x="2207" y="937"/>
                    <a:pt x="2265" y="942"/>
                    <a:pt x="2322" y="953"/>
                  </a:cubicBezTo>
                  <a:cubicBezTo>
                    <a:pt x="2084" y="357"/>
                    <a:pt x="1953" y="0"/>
                    <a:pt x="1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9"/>
            <p:cNvSpPr/>
            <p:nvPr/>
          </p:nvSpPr>
          <p:spPr>
            <a:xfrm>
              <a:off x="6887150" y="2200675"/>
              <a:ext cx="53025" cy="37250"/>
            </a:xfrm>
            <a:custGeom>
              <a:rect b="b" l="l" r="r" t="t"/>
              <a:pathLst>
                <a:path extrusionOk="0" h="1490" w="2121">
                  <a:moveTo>
                    <a:pt x="1969" y="0"/>
                  </a:moveTo>
                  <a:cubicBezTo>
                    <a:pt x="1851" y="0"/>
                    <a:pt x="553" y="335"/>
                    <a:pt x="1" y="1037"/>
                  </a:cubicBezTo>
                  <a:cubicBezTo>
                    <a:pt x="13" y="1168"/>
                    <a:pt x="60" y="1490"/>
                    <a:pt x="60" y="1490"/>
                  </a:cubicBezTo>
                  <a:cubicBezTo>
                    <a:pt x="60" y="1490"/>
                    <a:pt x="1102" y="395"/>
                    <a:pt x="1970" y="395"/>
                  </a:cubicBezTo>
                  <a:cubicBezTo>
                    <a:pt x="2021" y="395"/>
                    <a:pt x="2071" y="398"/>
                    <a:pt x="2120" y="406"/>
                  </a:cubicBezTo>
                  <a:cubicBezTo>
                    <a:pt x="2084" y="204"/>
                    <a:pt x="1989" y="13"/>
                    <a:pt x="1977" y="1"/>
                  </a:cubicBezTo>
                  <a:cubicBezTo>
                    <a:pt x="1976" y="1"/>
                    <a:pt x="1973" y="0"/>
                    <a:pt x="19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9"/>
            <p:cNvSpPr/>
            <p:nvPr/>
          </p:nvSpPr>
          <p:spPr>
            <a:xfrm>
              <a:off x="6639225" y="2128675"/>
              <a:ext cx="86325" cy="157475"/>
            </a:xfrm>
            <a:custGeom>
              <a:rect b="b" l="l" r="r" t="t"/>
              <a:pathLst>
                <a:path extrusionOk="0" h="6299" w="3453">
                  <a:moveTo>
                    <a:pt x="3244" y="1"/>
                  </a:moveTo>
                  <a:cubicBezTo>
                    <a:pt x="2837" y="1"/>
                    <a:pt x="2309" y="499"/>
                    <a:pt x="2024" y="1179"/>
                  </a:cubicBezTo>
                  <a:cubicBezTo>
                    <a:pt x="1607" y="2167"/>
                    <a:pt x="941" y="3596"/>
                    <a:pt x="417" y="4453"/>
                  </a:cubicBezTo>
                  <a:cubicBezTo>
                    <a:pt x="1" y="5143"/>
                    <a:pt x="1453" y="6298"/>
                    <a:pt x="2243" y="6298"/>
                  </a:cubicBezTo>
                  <a:cubicBezTo>
                    <a:pt x="2448" y="6298"/>
                    <a:pt x="2608" y="6221"/>
                    <a:pt x="2679" y="6037"/>
                  </a:cubicBezTo>
                  <a:cubicBezTo>
                    <a:pt x="3250" y="4513"/>
                    <a:pt x="2905" y="5501"/>
                    <a:pt x="3191" y="4798"/>
                  </a:cubicBezTo>
                  <a:cubicBezTo>
                    <a:pt x="3453" y="4096"/>
                    <a:pt x="3346" y="12"/>
                    <a:pt x="3346" y="12"/>
                  </a:cubicBezTo>
                  <a:cubicBezTo>
                    <a:pt x="3313" y="4"/>
                    <a:pt x="3279" y="1"/>
                    <a:pt x="32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9"/>
            <p:cNvSpPr/>
            <p:nvPr/>
          </p:nvSpPr>
          <p:spPr>
            <a:xfrm>
              <a:off x="6668975" y="2178975"/>
              <a:ext cx="58075" cy="51225"/>
            </a:xfrm>
            <a:custGeom>
              <a:rect b="b" l="l" r="r" t="t"/>
              <a:pathLst>
                <a:path extrusionOk="0" h="2049" w="2323">
                  <a:moveTo>
                    <a:pt x="429" y="0"/>
                  </a:moveTo>
                  <a:cubicBezTo>
                    <a:pt x="370" y="0"/>
                    <a:pt x="251" y="357"/>
                    <a:pt x="1" y="953"/>
                  </a:cubicBezTo>
                  <a:cubicBezTo>
                    <a:pt x="53" y="944"/>
                    <a:pt x="107" y="939"/>
                    <a:pt x="162" y="939"/>
                  </a:cubicBezTo>
                  <a:cubicBezTo>
                    <a:pt x="1047" y="939"/>
                    <a:pt x="2156" y="2048"/>
                    <a:pt x="2156" y="2048"/>
                  </a:cubicBezTo>
                  <a:cubicBezTo>
                    <a:pt x="2156" y="2048"/>
                    <a:pt x="2239" y="1453"/>
                    <a:pt x="2322" y="1036"/>
                  </a:cubicBezTo>
                  <a:cubicBezTo>
                    <a:pt x="1775" y="346"/>
                    <a:pt x="465" y="0"/>
                    <a:pt x="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9"/>
            <p:cNvSpPr/>
            <p:nvPr/>
          </p:nvSpPr>
          <p:spPr>
            <a:xfrm>
              <a:off x="6672250" y="2184925"/>
              <a:ext cx="53300" cy="37225"/>
            </a:xfrm>
            <a:custGeom>
              <a:rect b="b" l="l" r="r" t="t"/>
              <a:pathLst>
                <a:path extrusionOk="0" h="1489" w="2132">
                  <a:moveTo>
                    <a:pt x="170" y="0"/>
                  </a:moveTo>
                  <a:cubicBezTo>
                    <a:pt x="169" y="0"/>
                    <a:pt x="168" y="0"/>
                    <a:pt x="167" y="0"/>
                  </a:cubicBezTo>
                  <a:cubicBezTo>
                    <a:pt x="155" y="24"/>
                    <a:pt x="60" y="215"/>
                    <a:pt x="1" y="405"/>
                  </a:cubicBezTo>
                  <a:cubicBezTo>
                    <a:pt x="46" y="399"/>
                    <a:pt x="93" y="395"/>
                    <a:pt x="140" y="395"/>
                  </a:cubicBezTo>
                  <a:cubicBezTo>
                    <a:pt x="1011" y="395"/>
                    <a:pt x="2072" y="1489"/>
                    <a:pt x="2072" y="1489"/>
                  </a:cubicBezTo>
                  <a:cubicBezTo>
                    <a:pt x="2072" y="1489"/>
                    <a:pt x="2120" y="1179"/>
                    <a:pt x="2132" y="1048"/>
                  </a:cubicBezTo>
                  <a:cubicBezTo>
                    <a:pt x="1582" y="334"/>
                    <a:pt x="250" y="0"/>
                    <a:pt x="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9"/>
            <p:cNvSpPr/>
            <p:nvPr/>
          </p:nvSpPr>
          <p:spPr>
            <a:xfrm>
              <a:off x="6623125" y="2675475"/>
              <a:ext cx="83075" cy="92600"/>
            </a:xfrm>
            <a:custGeom>
              <a:rect b="b" l="l" r="r" t="t"/>
              <a:pathLst>
                <a:path extrusionOk="0" h="3704" w="3323">
                  <a:moveTo>
                    <a:pt x="2125" y="0"/>
                  </a:moveTo>
                  <a:cubicBezTo>
                    <a:pt x="1664" y="0"/>
                    <a:pt x="1239" y="59"/>
                    <a:pt x="1239" y="59"/>
                  </a:cubicBezTo>
                  <a:cubicBezTo>
                    <a:pt x="1668" y="595"/>
                    <a:pt x="739" y="1476"/>
                    <a:pt x="442" y="2083"/>
                  </a:cubicBezTo>
                  <a:cubicBezTo>
                    <a:pt x="1" y="2941"/>
                    <a:pt x="823" y="3631"/>
                    <a:pt x="1370" y="3691"/>
                  </a:cubicBezTo>
                  <a:cubicBezTo>
                    <a:pt x="1447" y="3699"/>
                    <a:pt x="1521" y="3703"/>
                    <a:pt x="1592" y="3703"/>
                  </a:cubicBezTo>
                  <a:cubicBezTo>
                    <a:pt x="2440" y="3703"/>
                    <a:pt x="2904" y="3123"/>
                    <a:pt x="2882" y="2179"/>
                  </a:cubicBezTo>
                  <a:cubicBezTo>
                    <a:pt x="2847" y="1262"/>
                    <a:pt x="3109" y="1464"/>
                    <a:pt x="3263" y="500"/>
                  </a:cubicBezTo>
                  <a:cubicBezTo>
                    <a:pt x="3323" y="91"/>
                    <a:pt x="2696" y="0"/>
                    <a:pt x="21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9"/>
            <p:cNvSpPr/>
            <p:nvPr/>
          </p:nvSpPr>
          <p:spPr>
            <a:xfrm>
              <a:off x="6634750" y="2352175"/>
              <a:ext cx="177125" cy="382425"/>
            </a:xfrm>
            <a:custGeom>
              <a:rect b="b" l="l" r="r" t="t"/>
              <a:pathLst>
                <a:path extrusionOk="0" h="15297" w="7085">
                  <a:moveTo>
                    <a:pt x="4769" y="0"/>
                  </a:moveTo>
                  <a:cubicBezTo>
                    <a:pt x="4059" y="0"/>
                    <a:pt x="3293" y="148"/>
                    <a:pt x="3084" y="740"/>
                  </a:cubicBezTo>
                  <a:cubicBezTo>
                    <a:pt x="2453" y="2526"/>
                    <a:pt x="2132" y="4848"/>
                    <a:pt x="1620" y="7991"/>
                  </a:cubicBezTo>
                  <a:cubicBezTo>
                    <a:pt x="1203" y="10610"/>
                    <a:pt x="0" y="13670"/>
                    <a:pt x="107" y="14122"/>
                  </a:cubicBezTo>
                  <a:cubicBezTo>
                    <a:pt x="214" y="14618"/>
                    <a:pt x="1534" y="15296"/>
                    <a:pt x="2285" y="15296"/>
                  </a:cubicBezTo>
                  <a:cubicBezTo>
                    <a:pt x="2545" y="15296"/>
                    <a:pt x="2737" y="15215"/>
                    <a:pt x="2786" y="15015"/>
                  </a:cubicBezTo>
                  <a:cubicBezTo>
                    <a:pt x="2989" y="14242"/>
                    <a:pt x="4239" y="11789"/>
                    <a:pt x="4644" y="10253"/>
                  </a:cubicBezTo>
                  <a:cubicBezTo>
                    <a:pt x="4989" y="8967"/>
                    <a:pt x="6227" y="6276"/>
                    <a:pt x="7085" y="2954"/>
                  </a:cubicBezTo>
                  <a:lnTo>
                    <a:pt x="6120" y="145"/>
                  </a:lnTo>
                  <a:cubicBezTo>
                    <a:pt x="6120" y="145"/>
                    <a:pt x="5472" y="0"/>
                    <a:pt x="4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9"/>
            <p:cNvSpPr/>
            <p:nvPr/>
          </p:nvSpPr>
          <p:spPr>
            <a:xfrm>
              <a:off x="6658250" y="2418575"/>
              <a:ext cx="64025" cy="102025"/>
            </a:xfrm>
            <a:custGeom>
              <a:rect b="b" l="l" r="r" t="t"/>
              <a:pathLst>
                <a:path extrusionOk="0" h="4081" w="2561">
                  <a:moveTo>
                    <a:pt x="1537" y="1"/>
                  </a:moveTo>
                  <a:cubicBezTo>
                    <a:pt x="370" y="1584"/>
                    <a:pt x="1" y="2775"/>
                    <a:pt x="168" y="3358"/>
                  </a:cubicBezTo>
                  <a:cubicBezTo>
                    <a:pt x="203" y="3513"/>
                    <a:pt x="537" y="3977"/>
                    <a:pt x="894" y="4073"/>
                  </a:cubicBezTo>
                  <a:cubicBezTo>
                    <a:pt x="915" y="4078"/>
                    <a:pt x="936" y="4081"/>
                    <a:pt x="957" y="4081"/>
                  </a:cubicBezTo>
                  <a:cubicBezTo>
                    <a:pt x="1170" y="4081"/>
                    <a:pt x="1413" y="3830"/>
                    <a:pt x="1596" y="3668"/>
                  </a:cubicBezTo>
                  <a:cubicBezTo>
                    <a:pt x="1834" y="3454"/>
                    <a:pt x="2346" y="1156"/>
                    <a:pt x="2430" y="977"/>
                  </a:cubicBezTo>
                  <a:cubicBezTo>
                    <a:pt x="2561" y="596"/>
                    <a:pt x="1537" y="1"/>
                    <a:pt x="15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9"/>
            <p:cNvSpPr/>
            <p:nvPr/>
          </p:nvSpPr>
          <p:spPr>
            <a:xfrm>
              <a:off x="6660950" y="2420075"/>
              <a:ext cx="56575" cy="68175"/>
            </a:xfrm>
            <a:custGeom>
              <a:rect b="b" l="l" r="r" t="t"/>
              <a:pathLst>
                <a:path extrusionOk="0" h="2727" w="2263">
                  <a:moveTo>
                    <a:pt x="2262" y="1298"/>
                  </a:moveTo>
                  <a:lnTo>
                    <a:pt x="0" y="2727"/>
                  </a:lnTo>
                  <a:cubicBezTo>
                    <a:pt x="0" y="2727"/>
                    <a:pt x="810" y="631"/>
                    <a:pt x="1107" y="322"/>
                  </a:cubicBezTo>
                  <a:cubicBezTo>
                    <a:pt x="1405" y="0"/>
                    <a:pt x="2060" y="357"/>
                    <a:pt x="2060" y="3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9"/>
            <p:cNvSpPr/>
            <p:nvPr/>
          </p:nvSpPr>
          <p:spPr>
            <a:xfrm>
              <a:off x="6674925" y="2415000"/>
              <a:ext cx="52125" cy="38400"/>
            </a:xfrm>
            <a:custGeom>
              <a:rect b="b" l="l" r="r" t="t"/>
              <a:pathLst>
                <a:path extrusionOk="0" h="1536" w="2085">
                  <a:moveTo>
                    <a:pt x="870" y="1"/>
                  </a:moveTo>
                  <a:cubicBezTo>
                    <a:pt x="286" y="108"/>
                    <a:pt x="1" y="715"/>
                    <a:pt x="1" y="715"/>
                  </a:cubicBezTo>
                  <a:cubicBezTo>
                    <a:pt x="1" y="715"/>
                    <a:pt x="167" y="1025"/>
                    <a:pt x="489" y="1144"/>
                  </a:cubicBezTo>
                  <a:cubicBezTo>
                    <a:pt x="947" y="1320"/>
                    <a:pt x="1406" y="1535"/>
                    <a:pt x="1609" y="1535"/>
                  </a:cubicBezTo>
                  <a:cubicBezTo>
                    <a:pt x="1654" y="1535"/>
                    <a:pt x="1686" y="1525"/>
                    <a:pt x="1703" y="1501"/>
                  </a:cubicBezTo>
                  <a:cubicBezTo>
                    <a:pt x="1775" y="1370"/>
                    <a:pt x="2084" y="489"/>
                    <a:pt x="2084" y="489"/>
                  </a:cubicBezTo>
                  <a:lnTo>
                    <a:pt x="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9"/>
            <p:cNvSpPr/>
            <p:nvPr/>
          </p:nvSpPr>
          <p:spPr>
            <a:xfrm>
              <a:off x="6652000" y="2455500"/>
              <a:ext cx="150950" cy="278750"/>
            </a:xfrm>
            <a:custGeom>
              <a:rect b="b" l="l" r="r" t="t"/>
              <a:pathLst>
                <a:path extrusionOk="0" h="11150" w="6038">
                  <a:moveTo>
                    <a:pt x="6037" y="0"/>
                  </a:moveTo>
                  <a:cubicBezTo>
                    <a:pt x="6037" y="1"/>
                    <a:pt x="5240" y="1893"/>
                    <a:pt x="4728" y="2977"/>
                  </a:cubicBezTo>
                  <a:cubicBezTo>
                    <a:pt x="4597" y="3251"/>
                    <a:pt x="2823" y="6430"/>
                    <a:pt x="2775" y="6799"/>
                  </a:cubicBezTo>
                  <a:cubicBezTo>
                    <a:pt x="2716" y="7180"/>
                    <a:pt x="2096" y="8215"/>
                    <a:pt x="1525" y="8275"/>
                  </a:cubicBezTo>
                  <a:cubicBezTo>
                    <a:pt x="965" y="8335"/>
                    <a:pt x="1680" y="8763"/>
                    <a:pt x="1584" y="9061"/>
                  </a:cubicBezTo>
                  <a:cubicBezTo>
                    <a:pt x="1501" y="9358"/>
                    <a:pt x="1" y="10644"/>
                    <a:pt x="596" y="10954"/>
                  </a:cubicBezTo>
                  <a:cubicBezTo>
                    <a:pt x="794" y="11060"/>
                    <a:pt x="1262" y="11149"/>
                    <a:pt x="1616" y="11149"/>
                  </a:cubicBezTo>
                  <a:cubicBezTo>
                    <a:pt x="1857" y="11149"/>
                    <a:pt x="2046" y="11108"/>
                    <a:pt x="2061" y="11001"/>
                  </a:cubicBezTo>
                  <a:cubicBezTo>
                    <a:pt x="2108" y="10751"/>
                    <a:pt x="2620" y="9501"/>
                    <a:pt x="2894" y="8942"/>
                  </a:cubicBezTo>
                  <a:cubicBezTo>
                    <a:pt x="3180" y="8394"/>
                    <a:pt x="3585" y="7156"/>
                    <a:pt x="3954" y="6120"/>
                  </a:cubicBezTo>
                  <a:cubicBezTo>
                    <a:pt x="4323" y="5072"/>
                    <a:pt x="5871" y="715"/>
                    <a:pt x="6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9"/>
            <p:cNvSpPr/>
            <p:nvPr/>
          </p:nvSpPr>
          <p:spPr>
            <a:xfrm>
              <a:off x="6638625" y="2677250"/>
              <a:ext cx="74575" cy="44200"/>
            </a:xfrm>
            <a:custGeom>
              <a:rect b="b" l="l" r="r" t="t"/>
              <a:pathLst>
                <a:path extrusionOk="0" h="1768" w="2983">
                  <a:moveTo>
                    <a:pt x="179" y="0"/>
                  </a:moveTo>
                  <a:cubicBezTo>
                    <a:pt x="179" y="0"/>
                    <a:pt x="24" y="346"/>
                    <a:pt x="0" y="727"/>
                  </a:cubicBezTo>
                  <a:cubicBezTo>
                    <a:pt x="119" y="834"/>
                    <a:pt x="667" y="1381"/>
                    <a:pt x="1572" y="1667"/>
                  </a:cubicBezTo>
                  <a:cubicBezTo>
                    <a:pt x="1818" y="1739"/>
                    <a:pt x="2033" y="1767"/>
                    <a:pt x="2237" y="1767"/>
                  </a:cubicBezTo>
                  <a:cubicBezTo>
                    <a:pt x="2408" y="1767"/>
                    <a:pt x="2571" y="1747"/>
                    <a:pt x="2739" y="1715"/>
                  </a:cubicBezTo>
                  <a:cubicBezTo>
                    <a:pt x="2739" y="1715"/>
                    <a:pt x="2893" y="1417"/>
                    <a:pt x="2977" y="1143"/>
                  </a:cubicBezTo>
                  <a:cubicBezTo>
                    <a:pt x="2982" y="1116"/>
                    <a:pt x="2976" y="1107"/>
                    <a:pt x="2951" y="1107"/>
                  </a:cubicBezTo>
                  <a:cubicBezTo>
                    <a:pt x="2904" y="1107"/>
                    <a:pt x="2792" y="1140"/>
                    <a:pt x="2573" y="1140"/>
                  </a:cubicBezTo>
                  <a:cubicBezTo>
                    <a:pt x="2413" y="1140"/>
                    <a:pt x="2196" y="1122"/>
                    <a:pt x="1905" y="1060"/>
                  </a:cubicBezTo>
                  <a:cubicBezTo>
                    <a:pt x="1095" y="881"/>
                    <a:pt x="179" y="0"/>
                    <a:pt x="1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9"/>
            <p:cNvSpPr/>
            <p:nvPr/>
          </p:nvSpPr>
          <p:spPr>
            <a:xfrm>
              <a:off x="6639500" y="2682000"/>
              <a:ext cx="71475" cy="34225"/>
            </a:xfrm>
            <a:custGeom>
              <a:rect b="b" l="l" r="r" t="t"/>
              <a:pathLst>
                <a:path extrusionOk="0" h="1369" w="2859">
                  <a:moveTo>
                    <a:pt x="84" y="1"/>
                  </a:moveTo>
                  <a:cubicBezTo>
                    <a:pt x="25" y="227"/>
                    <a:pt x="1" y="322"/>
                    <a:pt x="1" y="322"/>
                  </a:cubicBezTo>
                  <a:cubicBezTo>
                    <a:pt x="1" y="322"/>
                    <a:pt x="1017" y="1369"/>
                    <a:pt x="2429" y="1369"/>
                  </a:cubicBezTo>
                  <a:cubicBezTo>
                    <a:pt x="2546" y="1369"/>
                    <a:pt x="2665" y="1362"/>
                    <a:pt x="2787" y="1346"/>
                  </a:cubicBezTo>
                  <a:cubicBezTo>
                    <a:pt x="2835" y="1287"/>
                    <a:pt x="2858" y="1168"/>
                    <a:pt x="2858" y="1168"/>
                  </a:cubicBezTo>
                  <a:lnTo>
                    <a:pt x="2858" y="1168"/>
                  </a:lnTo>
                  <a:cubicBezTo>
                    <a:pt x="2777" y="1170"/>
                    <a:pt x="2693" y="1172"/>
                    <a:pt x="2608" y="1172"/>
                  </a:cubicBezTo>
                  <a:cubicBezTo>
                    <a:pt x="1874" y="1172"/>
                    <a:pt x="1012" y="1036"/>
                    <a:pt x="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9"/>
            <p:cNvSpPr/>
            <p:nvPr/>
          </p:nvSpPr>
          <p:spPr>
            <a:xfrm>
              <a:off x="6781800" y="2078825"/>
              <a:ext cx="41975" cy="43025"/>
            </a:xfrm>
            <a:custGeom>
              <a:rect b="b" l="l" r="r" t="t"/>
              <a:pathLst>
                <a:path extrusionOk="0" h="1721" w="1679">
                  <a:moveTo>
                    <a:pt x="745" y="1"/>
                  </a:moveTo>
                  <a:cubicBezTo>
                    <a:pt x="433" y="1"/>
                    <a:pt x="116" y="86"/>
                    <a:pt x="12" y="280"/>
                  </a:cubicBezTo>
                  <a:cubicBezTo>
                    <a:pt x="12" y="280"/>
                    <a:pt x="0" y="530"/>
                    <a:pt x="0" y="649"/>
                  </a:cubicBezTo>
                  <a:cubicBezTo>
                    <a:pt x="0" y="778"/>
                    <a:pt x="604" y="1721"/>
                    <a:pt x="825" y="1721"/>
                  </a:cubicBezTo>
                  <a:cubicBezTo>
                    <a:pt x="828" y="1721"/>
                    <a:pt x="831" y="1721"/>
                    <a:pt x="833" y="1720"/>
                  </a:cubicBezTo>
                  <a:cubicBezTo>
                    <a:pt x="1036" y="1685"/>
                    <a:pt x="1679" y="315"/>
                    <a:pt x="1334" y="125"/>
                  </a:cubicBezTo>
                  <a:cubicBezTo>
                    <a:pt x="1194" y="45"/>
                    <a:pt x="971" y="1"/>
                    <a:pt x="7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9"/>
            <p:cNvSpPr/>
            <p:nvPr/>
          </p:nvSpPr>
          <p:spPr>
            <a:xfrm>
              <a:off x="6780300" y="2067950"/>
              <a:ext cx="61050" cy="129675"/>
            </a:xfrm>
            <a:custGeom>
              <a:rect b="b" l="l" r="r" t="t"/>
              <a:pathLst>
                <a:path extrusionOk="0" h="5187" w="2442">
                  <a:moveTo>
                    <a:pt x="667" y="0"/>
                  </a:moveTo>
                  <a:lnTo>
                    <a:pt x="0" y="2084"/>
                  </a:lnTo>
                  <a:cubicBezTo>
                    <a:pt x="0" y="2084"/>
                    <a:pt x="417" y="4894"/>
                    <a:pt x="1036" y="5156"/>
                  </a:cubicBezTo>
                  <a:cubicBezTo>
                    <a:pt x="1084" y="5176"/>
                    <a:pt x="1133" y="5186"/>
                    <a:pt x="1182" y="5186"/>
                  </a:cubicBezTo>
                  <a:cubicBezTo>
                    <a:pt x="1776" y="5186"/>
                    <a:pt x="2407" y="3753"/>
                    <a:pt x="2429" y="3346"/>
                  </a:cubicBezTo>
                  <a:cubicBezTo>
                    <a:pt x="2441" y="2893"/>
                    <a:pt x="2441" y="429"/>
                    <a:pt x="2441" y="429"/>
                  </a:cubicBezTo>
                  <a:lnTo>
                    <a:pt x="667" y="0"/>
                  </a:lnTo>
                  <a:close/>
                </a:path>
              </a:pathLst>
            </a:custGeom>
            <a:solidFill>
              <a:srgbClr val="BE9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9"/>
            <p:cNvSpPr/>
            <p:nvPr/>
          </p:nvSpPr>
          <p:spPr>
            <a:xfrm>
              <a:off x="6673750" y="2108125"/>
              <a:ext cx="185450" cy="314950"/>
            </a:xfrm>
            <a:custGeom>
              <a:rect b="b" l="l" r="r" t="t"/>
              <a:pathLst>
                <a:path extrusionOk="0" h="12598" w="7418">
                  <a:moveTo>
                    <a:pt x="4191" y="1"/>
                  </a:moveTo>
                  <a:cubicBezTo>
                    <a:pt x="4191" y="1"/>
                    <a:pt x="3453" y="298"/>
                    <a:pt x="2381" y="655"/>
                  </a:cubicBezTo>
                  <a:cubicBezTo>
                    <a:pt x="1607" y="905"/>
                    <a:pt x="1988" y="1096"/>
                    <a:pt x="1929" y="1489"/>
                  </a:cubicBezTo>
                  <a:cubicBezTo>
                    <a:pt x="1846" y="1882"/>
                    <a:pt x="1762" y="4406"/>
                    <a:pt x="1834" y="4846"/>
                  </a:cubicBezTo>
                  <a:cubicBezTo>
                    <a:pt x="1893" y="5299"/>
                    <a:pt x="2024" y="6263"/>
                    <a:pt x="1607" y="7513"/>
                  </a:cubicBezTo>
                  <a:cubicBezTo>
                    <a:pt x="1572" y="7644"/>
                    <a:pt x="0" y="11466"/>
                    <a:pt x="262" y="11609"/>
                  </a:cubicBezTo>
                  <a:cubicBezTo>
                    <a:pt x="1905" y="12538"/>
                    <a:pt x="5679" y="12526"/>
                    <a:pt x="6691" y="12597"/>
                  </a:cubicBezTo>
                  <a:cubicBezTo>
                    <a:pt x="6787" y="10966"/>
                    <a:pt x="7180" y="7835"/>
                    <a:pt x="7358" y="4608"/>
                  </a:cubicBezTo>
                  <a:cubicBezTo>
                    <a:pt x="7418" y="3430"/>
                    <a:pt x="7168" y="1667"/>
                    <a:pt x="6870" y="1489"/>
                  </a:cubicBezTo>
                  <a:cubicBezTo>
                    <a:pt x="6775" y="1429"/>
                    <a:pt x="4191" y="1"/>
                    <a:pt x="41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9"/>
            <p:cNvSpPr/>
            <p:nvPr/>
          </p:nvSpPr>
          <p:spPr>
            <a:xfrm>
              <a:off x="6827400" y="2117950"/>
              <a:ext cx="79275" cy="304525"/>
            </a:xfrm>
            <a:custGeom>
              <a:rect b="b" l="l" r="r" t="t"/>
              <a:pathLst>
                <a:path extrusionOk="0" h="12181" w="3171">
                  <a:moveTo>
                    <a:pt x="47" y="669"/>
                  </a:moveTo>
                  <a:cubicBezTo>
                    <a:pt x="18" y="692"/>
                    <a:pt x="0" y="712"/>
                    <a:pt x="3" y="712"/>
                  </a:cubicBezTo>
                  <a:cubicBezTo>
                    <a:pt x="4" y="712"/>
                    <a:pt x="18" y="700"/>
                    <a:pt x="47" y="669"/>
                  </a:cubicBezTo>
                  <a:close/>
                  <a:moveTo>
                    <a:pt x="809" y="0"/>
                  </a:moveTo>
                  <a:cubicBezTo>
                    <a:pt x="808" y="0"/>
                    <a:pt x="807" y="0"/>
                    <a:pt x="807" y="0"/>
                  </a:cubicBezTo>
                  <a:cubicBezTo>
                    <a:pt x="557" y="405"/>
                    <a:pt x="331" y="334"/>
                    <a:pt x="260" y="417"/>
                  </a:cubicBezTo>
                  <a:cubicBezTo>
                    <a:pt x="153" y="549"/>
                    <a:pt x="86" y="627"/>
                    <a:pt x="47" y="669"/>
                  </a:cubicBezTo>
                  <a:lnTo>
                    <a:pt x="47" y="669"/>
                  </a:lnTo>
                  <a:cubicBezTo>
                    <a:pt x="83" y="640"/>
                    <a:pt x="136" y="607"/>
                    <a:pt x="186" y="607"/>
                  </a:cubicBezTo>
                  <a:cubicBezTo>
                    <a:pt x="269" y="607"/>
                    <a:pt x="344" y="698"/>
                    <a:pt x="319" y="1048"/>
                  </a:cubicBezTo>
                  <a:cubicBezTo>
                    <a:pt x="260" y="2167"/>
                    <a:pt x="1319" y="4072"/>
                    <a:pt x="641" y="12121"/>
                  </a:cubicBezTo>
                  <a:cubicBezTo>
                    <a:pt x="1166" y="12158"/>
                    <a:pt x="1610" y="12180"/>
                    <a:pt x="1972" y="12180"/>
                  </a:cubicBezTo>
                  <a:cubicBezTo>
                    <a:pt x="2775" y="12180"/>
                    <a:pt x="3170" y="12071"/>
                    <a:pt x="3129" y="11776"/>
                  </a:cubicBezTo>
                  <a:cubicBezTo>
                    <a:pt x="2927" y="10145"/>
                    <a:pt x="2724" y="6299"/>
                    <a:pt x="2843" y="5870"/>
                  </a:cubicBezTo>
                  <a:cubicBezTo>
                    <a:pt x="2962" y="5418"/>
                    <a:pt x="3117" y="1882"/>
                    <a:pt x="3105" y="1477"/>
                  </a:cubicBezTo>
                  <a:cubicBezTo>
                    <a:pt x="3081" y="1072"/>
                    <a:pt x="2962" y="1048"/>
                    <a:pt x="1831" y="465"/>
                  </a:cubicBezTo>
                  <a:cubicBezTo>
                    <a:pt x="953" y="20"/>
                    <a:pt x="825" y="0"/>
                    <a:pt x="8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9"/>
            <p:cNvSpPr/>
            <p:nvPr/>
          </p:nvSpPr>
          <p:spPr>
            <a:xfrm>
              <a:off x="6822575" y="2101275"/>
              <a:ext cx="46750" cy="50325"/>
            </a:xfrm>
            <a:custGeom>
              <a:rect b="b" l="l" r="r" t="t"/>
              <a:pathLst>
                <a:path extrusionOk="0" h="2013" w="1870">
                  <a:moveTo>
                    <a:pt x="1465" y="1"/>
                  </a:moveTo>
                  <a:cubicBezTo>
                    <a:pt x="1382" y="259"/>
                    <a:pt x="537" y="571"/>
                    <a:pt x="214" y="571"/>
                  </a:cubicBezTo>
                  <a:cubicBezTo>
                    <a:pt x="165" y="571"/>
                    <a:pt x="128" y="564"/>
                    <a:pt x="107" y="548"/>
                  </a:cubicBezTo>
                  <a:lnTo>
                    <a:pt x="107" y="548"/>
                  </a:lnTo>
                  <a:cubicBezTo>
                    <a:pt x="107" y="549"/>
                    <a:pt x="0" y="2013"/>
                    <a:pt x="226" y="2013"/>
                  </a:cubicBezTo>
                  <a:cubicBezTo>
                    <a:pt x="893" y="2001"/>
                    <a:pt x="1417" y="1572"/>
                    <a:pt x="1869" y="1072"/>
                  </a:cubicBezTo>
                  <a:cubicBezTo>
                    <a:pt x="1869" y="1072"/>
                    <a:pt x="1608" y="215"/>
                    <a:pt x="14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9"/>
            <p:cNvSpPr/>
            <p:nvPr/>
          </p:nvSpPr>
          <p:spPr>
            <a:xfrm>
              <a:off x="6668975" y="2529300"/>
              <a:ext cx="100050" cy="102150"/>
            </a:xfrm>
            <a:custGeom>
              <a:rect b="b" l="l" r="r" t="t"/>
              <a:pathLst>
                <a:path extrusionOk="0" h="4086" w="4002">
                  <a:moveTo>
                    <a:pt x="1108" y="1"/>
                  </a:moveTo>
                  <a:cubicBezTo>
                    <a:pt x="1108" y="1"/>
                    <a:pt x="1072" y="1132"/>
                    <a:pt x="191" y="3037"/>
                  </a:cubicBezTo>
                  <a:cubicBezTo>
                    <a:pt x="1" y="3466"/>
                    <a:pt x="2418" y="4049"/>
                    <a:pt x="2739" y="4085"/>
                  </a:cubicBezTo>
                  <a:cubicBezTo>
                    <a:pt x="2742" y="4085"/>
                    <a:pt x="2745" y="4085"/>
                    <a:pt x="2749" y="4085"/>
                  </a:cubicBezTo>
                  <a:cubicBezTo>
                    <a:pt x="3064" y="4085"/>
                    <a:pt x="3801" y="1835"/>
                    <a:pt x="4001" y="739"/>
                  </a:cubicBezTo>
                  <a:lnTo>
                    <a:pt x="4001" y="739"/>
                  </a:lnTo>
                  <a:cubicBezTo>
                    <a:pt x="3997" y="739"/>
                    <a:pt x="3993" y="739"/>
                    <a:pt x="3989" y="739"/>
                  </a:cubicBezTo>
                  <a:cubicBezTo>
                    <a:pt x="3673" y="739"/>
                    <a:pt x="1707" y="318"/>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9"/>
            <p:cNvSpPr/>
            <p:nvPr/>
          </p:nvSpPr>
          <p:spPr>
            <a:xfrm>
              <a:off x="6790813" y="2015300"/>
              <a:ext cx="101225" cy="113275"/>
            </a:xfrm>
            <a:custGeom>
              <a:rect b="b" l="l" r="r" t="t"/>
              <a:pathLst>
                <a:path extrusionOk="0" h="4531" w="4049">
                  <a:moveTo>
                    <a:pt x="1707" y="0"/>
                  </a:moveTo>
                  <a:cubicBezTo>
                    <a:pt x="657" y="0"/>
                    <a:pt x="501" y="682"/>
                    <a:pt x="393" y="1500"/>
                  </a:cubicBezTo>
                  <a:cubicBezTo>
                    <a:pt x="357" y="1500"/>
                    <a:pt x="345" y="1477"/>
                    <a:pt x="310" y="1477"/>
                  </a:cubicBezTo>
                  <a:cubicBezTo>
                    <a:pt x="305" y="1476"/>
                    <a:pt x="300" y="1476"/>
                    <a:pt x="295" y="1476"/>
                  </a:cubicBezTo>
                  <a:cubicBezTo>
                    <a:pt x="59" y="1476"/>
                    <a:pt x="35" y="1769"/>
                    <a:pt x="12" y="2131"/>
                  </a:cubicBezTo>
                  <a:cubicBezTo>
                    <a:pt x="0" y="2465"/>
                    <a:pt x="107" y="2810"/>
                    <a:pt x="310" y="2881"/>
                  </a:cubicBezTo>
                  <a:cubicBezTo>
                    <a:pt x="310" y="3882"/>
                    <a:pt x="845" y="4441"/>
                    <a:pt x="1584" y="4501"/>
                  </a:cubicBezTo>
                  <a:cubicBezTo>
                    <a:pt x="1694" y="4521"/>
                    <a:pt x="1796" y="4531"/>
                    <a:pt x="1889" y="4531"/>
                  </a:cubicBezTo>
                  <a:cubicBezTo>
                    <a:pt x="2669" y="4531"/>
                    <a:pt x="2880" y="3858"/>
                    <a:pt x="3167" y="3167"/>
                  </a:cubicBezTo>
                  <a:cubicBezTo>
                    <a:pt x="4048" y="429"/>
                    <a:pt x="3393" y="191"/>
                    <a:pt x="2096" y="24"/>
                  </a:cubicBezTo>
                  <a:lnTo>
                    <a:pt x="2072" y="24"/>
                  </a:lnTo>
                  <a:cubicBezTo>
                    <a:pt x="1939" y="8"/>
                    <a:pt x="1818" y="0"/>
                    <a:pt x="1707" y="0"/>
                  </a:cubicBezTo>
                  <a:close/>
                </a:path>
              </a:pathLst>
            </a:custGeom>
            <a:solidFill>
              <a:srgbClr val="C4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9"/>
            <p:cNvSpPr/>
            <p:nvPr/>
          </p:nvSpPr>
          <p:spPr>
            <a:xfrm>
              <a:off x="6783575" y="1998375"/>
              <a:ext cx="110450" cy="72575"/>
            </a:xfrm>
            <a:custGeom>
              <a:rect b="b" l="l" r="r" t="t"/>
              <a:pathLst>
                <a:path extrusionOk="0" h="2903" w="4418">
                  <a:moveTo>
                    <a:pt x="2184" y="1"/>
                  </a:moveTo>
                  <a:cubicBezTo>
                    <a:pt x="1190" y="1"/>
                    <a:pt x="267" y="738"/>
                    <a:pt x="48" y="2188"/>
                  </a:cubicBezTo>
                  <a:cubicBezTo>
                    <a:pt x="0" y="2426"/>
                    <a:pt x="1227" y="2450"/>
                    <a:pt x="2441" y="2700"/>
                  </a:cubicBezTo>
                  <a:cubicBezTo>
                    <a:pt x="3178" y="2846"/>
                    <a:pt x="3597" y="2902"/>
                    <a:pt x="3820" y="2902"/>
                  </a:cubicBezTo>
                  <a:cubicBezTo>
                    <a:pt x="3961" y="2902"/>
                    <a:pt x="4023" y="2880"/>
                    <a:pt x="4037" y="2843"/>
                  </a:cubicBezTo>
                  <a:cubicBezTo>
                    <a:pt x="4418" y="1533"/>
                    <a:pt x="3620" y="247"/>
                    <a:pt x="2608" y="45"/>
                  </a:cubicBezTo>
                  <a:cubicBezTo>
                    <a:pt x="2466" y="15"/>
                    <a:pt x="2325" y="1"/>
                    <a:pt x="2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9"/>
            <p:cNvSpPr/>
            <p:nvPr/>
          </p:nvSpPr>
          <p:spPr>
            <a:xfrm>
              <a:off x="6846675" y="1998875"/>
              <a:ext cx="50925" cy="74125"/>
            </a:xfrm>
            <a:custGeom>
              <a:rect b="b" l="l" r="r" t="t"/>
              <a:pathLst>
                <a:path extrusionOk="0" h="2965" w="2037">
                  <a:moveTo>
                    <a:pt x="1" y="1"/>
                  </a:moveTo>
                  <a:lnTo>
                    <a:pt x="1" y="1"/>
                  </a:lnTo>
                  <a:cubicBezTo>
                    <a:pt x="8" y="9"/>
                    <a:pt x="16" y="14"/>
                    <a:pt x="24" y="18"/>
                  </a:cubicBezTo>
                  <a:lnTo>
                    <a:pt x="24" y="18"/>
                  </a:lnTo>
                  <a:cubicBezTo>
                    <a:pt x="16" y="12"/>
                    <a:pt x="8" y="6"/>
                    <a:pt x="1" y="1"/>
                  </a:cubicBezTo>
                  <a:close/>
                  <a:moveTo>
                    <a:pt x="24" y="18"/>
                  </a:moveTo>
                  <a:cubicBezTo>
                    <a:pt x="311" y="228"/>
                    <a:pt x="538" y="682"/>
                    <a:pt x="584" y="763"/>
                  </a:cubicBezTo>
                  <a:cubicBezTo>
                    <a:pt x="786" y="1334"/>
                    <a:pt x="727" y="2168"/>
                    <a:pt x="560" y="2739"/>
                  </a:cubicBezTo>
                  <a:cubicBezTo>
                    <a:pt x="1243" y="2903"/>
                    <a:pt x="1491" y="2964"/>
                    <a:pt x="1587" y="2964"/>
                  </a:cubicBezTo>
                  <a:cubicBezTo>
                    <a:pt x="1644" y="2964"/>
                    <a:pt x="1647" y="2942"/>
                    <a:pt x="1656" y="2906"/>
                  </a:cubicBezTo>
                  <a:cubicBezTo>
                    <a:pt x="2037" y="1596"/>
                    <a:pt x="1596" y="322"/>
                    <a:pt x="72" y="25"/>
                  </a:cubicBezTo>
                  <a:cubicBezTo>
                    <a:pt x="56" y="25"/>
                    <a:pt x="40" y="25"/>
                    <a:pt x="24" y="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9"/>
            <p:cNvSpPr/>
            <p:nvPr/>
          </p:nvSpPr>
          <p:spPr>
            <a:xfrm>
              <a:off x="6767500" y="2047025"/>
              <a:ext cx="147375" cy="37325"/>
            </a:xfrm>
            <a:custGeom>
              <a:rect b="b" l="l" r="r" t="t"/>
              <a:pathLst>
                <a:path extrusionOk="0" h="1493" w="5895">
                  <a:moveTo>
                    <a:pt x="556" y="1"/>
                  </a:moveTo>
                  <a:cubicBezTo>
                    <a:pt x="19" y="1"/>
                    <a:pt x="1" y="361"/>
                    <a:pt x="1" y="361"/>
                  </a:cubicBezTo>
                  <a:cubicBezTo>
                    <a:pt x="382" y="778"/>
                    <a:pt x="1763" y="849"/>
                    <a:pt x="2346" y="897"/>
                  </a:cubicBezTo>
                  <a:cubicBezTo>
                    <a:pt x="2918" y="932"/>
                    <a:pt x="4811" y="1325"/>
                    <a:pt x="5394" y="1492"/>
                  </a:cubicBezTo>
                  <a:cubicBezTo>
                    <a:pt x="5894" y="1409"/>
                    <a:pt x="5144" y="837"/>
                    <a:pt x="4942" y="813"/>
                  </a:cubicBezTo>
                  <a:cubicBezTo>
                    <a:pt x="3275" y="718"/>
                    <a:pt x="2120" y="254"/>
                    <a:pt x="834" y="28"/>
                  </a:cubicBezTo>
                  <a:cubicBezTo>
                    <a:pt x="728" y="9"/>
                    <a:pt x="636"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9"/>
            <p:cNvSpPr/>
            <p:nvPr/>
          </p:nvSpPr>
          <p:spPr>
            <a:xfrm>
              <a:off x="6779300" y="2029550"/>
              <a:ext cx="134975" cy="67000"/>
            </a:xfrm>
            <a:custGeom>
              <a:rect b="b" l="l" r="r" t="t"/>
              <a:pathLst>
                <a:path extrusionOk="0" h="2680" w="5399">
                  <a:moveTo>
                    <a:pt x="2207" y="0"/>
                  </a:moveTo>
                  <a:cubicBezTo>
                    <a:pt x="2053" y="0"/>
                    <a:pt x="1779" y="12"/>
                    <a:pt x="1041" y="143"/>
                  </a:cubicBezTo>
                  <a:lnTo>
                    <a:pt x="40" y="465"/>
                  </a:lnTo>
                  <a:cubicBezTo>
                    <a:pt x="40" y="465"/>
                    <a:pt x="36" y="456"/>
                    <a:pt x="31" y="456"/>
                  </a:cubicBezTo>
                  <a:cubicBezTo>
                    <a:pt x="18" y="456"/>
                    <a:pt x="0" y="502"/>
                    <a:pt x="17" y="810"/>
                  </a:cubicBezTo>
                  <a:cubicBezTo>
                    <a:pt x="231" y="1024"/>
                    <a:pt x="874" y="1715"/>
                    <a:pt x="1124" y="1953"/>
                  </a:cubicBezTo>
                  <a:cubicBezTo>
                    <a:pt x="1203" y="2028"/>
                    <a:pt x="1269" y="2054"/>
                    <a:pt x="1358" y="2054"/>
                  </a:cubicBezTo>
                  <a:cubicBezTo>
                    <a:pt x="1536" y="2054"/>
                    <a:pt x="1806" y="1951"/>
                    <a:pt x="2459" y="1951"/>
                  </a:cubicBezTo>
                  <a:cubicBezTo>
                    <a:pt x="2504" y="1951"/>
                    <a:pt x="2551" y="1952"/>
                    <a:pt x="2600" y="1953"/>
                  </a:cubicBezTo>
                  <a:cubicBezTo>
                    <a:pt x="3696" y="1965"/>
                    <a:pt x="4982" y="2679"/>
                    <a:pt x="4982" y="2679"/>
                  </a:cubicBezTo>
                  <a:cubicBezTo>
                    <a:pt x="4982" y="2679"/>
                    <a:pt x="5398" y="2096"/>
                    <a:pt x="4982" y="739"/>
                  </a:cubicBezTo>
                  <a:cubicBezTo>
                    <a:pt x="4327" y="119"/>
                    <a:pt x="2374" y="12"/>
                    <a:pt x="22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9"/>
            <p:cNvSpPr/>
            <p:nvPr/>
          </p:nvSpPr>
          <p:spPr>
            <a:xfrm>
              <a:off x="6776425" y="2036975"/>
              <a:ext cx="16400" cy="18500"/>
            </a:xfrm>
            <a:custGeom>
              <a:rect b="b" l="l" r="r" t="t"/>
              <a:pathLst>
                <a:path extrusionOk="0" h="740" w="656">
                  <a:moveTo>
                    <a:pt x="239" y="1"/>
                  </a:moveTo>
                  <a:cubicBezTo>
                    <a:pt x="25" y="1"/>
                    <a:pt x="1" y="418"/>
                    <a:pt x="1" y="418"/>
                  </a:cubicBezTo>
                  <a:lnTo>
                    <a:pt x="334" y="739"/>
                  </a:lnTo>
                  <a:lnTo>
                    <a:pt x="656" y="13"/>
                  </a:lnTo>
                  <a:cubicBezTo>
                    <a:pt x="656" y="13"/>
                    <a:pt x="453"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9"/>
            <p:cNvSpPr/>
            <p:nvPr/>
          </p:nvSpPr>
          <p:spPr>
            <a:xfrm>
              <a:off x="6770475" y="2037250"/>
              <a:ext cx="14600" cy="9325"/>
            </a:xfrm>
            <a:custGeom>
              <a:rect b="b" l="l" r="r" t="t"/>
              <a:pathLst>
                <a:path extrusionOk="0" h="373" w="584">
                  <a:moveTo>
                    <a:pt x="131" y="0"/>
                  </a:moveTo>
                  <a:cubicBezTo>
                    <a:pt x="86" y="0"/>
                    <a:pt x="35" y="56"/>
                    <a:pt x="24" y="121"/>
                  </a:cubicBezTo>
                  <a:cubicBezTo>
                    <a:pt x="1" y="204"/>
                    <a:pt x="24" y="264"/>
                    <a:pt x="60" y="288"/>
                  </a:cubicBezTo>
                  <a:lnTo>
                    <a:pt x="453" y="371"/>
                  </a:lnTo>
                  <a:cubicBezTo>
                    <a:pt x="458" y="372"/>
                    <a:pt x="463" y="373"/>
                    <a:pt x="468" y="373"/>
                  </a:cubicBezTo>
                  <a:cubicBezTo>
                    <a:pt x="512" y="373"/>
                    <a:pt x="561" y="327"/>
                    <a:pt x="572" y="252"/>
                  </a:cubicBezTo>
                  <a:cubicBezTo>
                    <a:pt x="584" y="180"/>
                    <a:pt x="572" y="109"/>
                    <a:pt x="524" y="85"/>
                  </a:cubicBezTo>
                  <a:lnTo>
                    <a:pt x="143" y="2"/>
                  </a:lnTo>
                  <a:cubicBezTo>
                    <a:pt x="139" y="1"/>
                    <a:pt x="135" y="0"/>
                    <a:pt x="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9"/>
            <p:cNvSpPr/>
            <p:nvPr/>
          </p:nvSpPr>
          <p:spPr>
            <a:xfrm>
              <a:off x="6819000" y="2033725"/>
              <a:ext cx="10725" cy="42800"/>
            </a:xfrm>
            <a:custGeom>
              <a:rect b="b" l="l" r="r" t="t"/>
              <a:pathLst>
                <a:path extrusionOk="0" h="1712" w="429">
                  <a:moveTo>
                    <a:pt x="429" y="0"/>
                  </a:moveTo>
                  <a:lnTo>
                    <a:pt x="0" y="12"/>
                  </a:lnTo>
                  <a:cubicBezTo>
                    <a:pt x="0" y="12"/>
                    <a:pt x="203" y="1453"/>
                    <a:pt x="238" y="1691"/>
                  </a:cubicBezTo>
                  <a:cubicBezTo>
                    <a:pt x="242" y="1707"/>
                    <a:pt x="260" y="1712"/>
                    <a:pt x="281" y="1712"/>
                  </a:cubicBezTo>
                  <a:cubicBezTo>
                    <a:pt x="323" y="1712"/>
                    <a:pt x="381" y="1691"/>
                    <a:pt x="381" y="1691"/>
                  </a:cubicBezTo>
                  <a:lnTo>
                    <a:pt x="4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9"/>
            <p:cNvSpPr/>
            <p:nvPr/>
          </p:nvSpPr>
          <p:spPr>
            <a:xfrm>
              <a:off x="6807375" y="2035500"/>
              <a:ext cx="13425" cy="41700"/>
            </a:xfrm>
            <a:custGeom>
              <a:rect b="b" l="l" r="r" t="t"/>
              <a:pathLst>
                <a:path extrusionOk="0" h="1668" w="537">
                  <a:moveTo>
                    <a:pt x="287" y="0"/>
                  </a:moveTo>
                  <a:lnTo>
                    <a:pt x="1" y="60"/>
                  </a:lnTo>
                  <a:lnTo>
                    <a:pt x="477" y="1667"/>
                  </a:lnTo>
                  <a:lnTo>
                    <a:pt x="537" y="1667"/>
                  </a:lnTo>
                  <a:lnTo>
                    <a:pt x="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9"/>
            <p:cNvSpPr/>
            <p:nvPr/>
          </p:nvSpPr>
          <p:spPr>
            <a:xfrm>
              <a:off x="6878525" y="2276300"/>
              <a:ext cx="73250" cy="58325"/>
            </a:xfrm>
            <a:custGeom>
              <a:rect b="b" l="l" r="r" t="t"/>
              <a:pathLst>
                <a:path extrusionOk="0" h="2333" w="2930">
                  <a:moveTo>
                    <a:pt x="1715" y="1"/>
                  </a:moveTo>
                  <a:cubicBezTo>
                    <a:pt x="1684" y="271"/>
                    <a:pt x="671" y="1041"/>
                    <a:pt x="178" y="1041"/>
                  </a:cubicBezTo>
                  <a:cubicBezTo>
                    <a:pt x="106" y="1041"/>
                    <a:pt x="46" y="1025"/>
                    <a:pt x="1" y="989"/>
                  </a:cubicBezTo>
                  <a:lnTo>
                    <a:pt x="1" y="989"/>
                  </a:lnTo>
                  <a:cubicBezTo>
                    <a:pt x="1" y="989"/>
                    <a:pt x="465" y="1965"/>
                    <a:pt x="1215" y="2239"/>
                  </a:cubicBezTo>
                  <a:cubicBezTo>
                    <a:pt x="1396" y="2304"/>
                    <a:pt x="1559" y="2332"/>
                    <a:pt x="1706" y="2332"/>
                  </a:cubicBezTo>
                  <a:cubicBezTo>
                    <a:pt x="2469" y="2332"/>
                    <a:pt x="2790" y="1581"/>
                    <a:pt x="2810" y="1441"/>
                  </a:cubicBezTo>
                  <a:cubicBezTo>
                    <a:pt x="2929" y="608"/>
                    <a:pt x="2037" y="215"/>
                    <a:pt x="1715" y="1"/>
                  </a:cubicBezTo>
                  <a:close/>
                </a:path>
              </a:pathLst>
            </a:custGeom>
            <a:solidFill>
              <a:srgbClr val="CF69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9"/>
            <p:cNvSpPr/>
            <p:nvPr/>
          </p:nvSpPr>
          <p:spPr>
            <a:xfrm>
              <a:off x="6853225" y="2216275"/>
              <a:ext cx="140875" cy="57700"/>
            </a:xfrm>
            <a:custGeom>
              <a:rect b="b" l="l" r="r" t="t"/>
              <a:pathLst>
                <a:path extrusionOk="0" h="2308" w="5635">
                  <a:moveTo>
                    <a:pt x="944" y="0"/>
                  </a:moveTo>
                  <a:cubicBezTo>
                    <a:pt x="623" y="0"/>
                    <a:pt x="290" y="154"/>
                    <a:pt x="1" y="628"/>
                  </a:cubicBezTo>
                  <a:cubicBezTo>
                    <a:pt x="1" y="628"/>
                    <a:pt x="846" y="1068"/>
                    <a:pt x="1263" y="1354"/>
                  </a:cubicBezTo>
                  <a:cubicBezTo>
                    <a:pt x="2191" y="2021"/>
                    <a:pt x="2560" y="2021"/>
                    <a:pt x="4203" y="2116"/>
                  </a:cubicBezTo>
                  <a:cubicBezTo>
                    <a:pt x="4409" y="2124"/>
                    <a:pt x="4569" y="2308"/>
                    <a:pt x="4730" y="2308"/>
                  </a:cubicBezTo>
                  <a:cubicBezTo>
                    <a:pt x="4803" y="2308"/>
                    <a:pt x="4876" y="2271"/>
                    <a:pt x="4954" y="2163"/>
                  </a:cubicBezTo>
                  <a:cubicBezTo>
                    <a:pt x="5013" y="2068"/>
                    <a:pt x="5013" y="2009"/>
                    <a:pt x="5061" y="1902"/>
                  </a:cubicBezTo>
                  <a:cubicBezTo>
                    <a:pt x="5120" y="1806"/>
                    <a:pt x="5358" y="1425"/>
                    <a:pt x="5418" y="1342"/>
                  </a:cubicBezTo>
                  <a:cubicBezTo>
                    <a:pt x="5635" y="1030"/>
                    <a:pt x="5511" y="869"/>
                    <a:pt x="5381" y="869"/>
                  </a:cubicBezTo>
                  <a:cubicBezTo>
                    <a:pt x="5333" y="869"/>
                    <a:pt x="5284" y="892"/>
                    <a:pt x="5251" y="937"/>
                  </a:cubicBezTo>
                  <a:cubicBezTo>
                    <a:pt x="5084" y="1163"/>
                    <a:pt x="4823" y="1211"/>
                    <a:pt x="4430" y="1330"/>
                  </a:cubicBezTo>
                  <a:cubicBezTo>
                    <a:pt x="4382" y="1344"/>
                    <a:pt x="4327" y="1350"/>
                    <a:pt x="4267" y="1350"/>
                  </a:cubicBezTo>
                  <a:cubicBezTo>
                    <a:pt x="3660" y="1350"/>
                    <a:pt x="2509" y="690"/>
                    <a:pt x="2108" y="473"/>
                  </a:cubicBezTo>
                  <a:cubicBezTo>
                    <a:pt x="1860" y="331"/>
                    <a:pt x="1415" y="0"/>
                    <a:pt x="944"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9"/>
            <p:cNvSpPr/>
            <p:nvPr/>
          </p:nvSpPr>
          <p:spPr>
            <a:xfrm>
              <a:off x="6841325" y="2225825"/>
              <a:ext cx="147950" cy="71275"/>
            </a:xfrm>
            <a:custGeom>
              <a:rect b="b" l="l" r="r" t="t"/>
              <a:pathLst>
                <a:path extrusionOk="0" h="2851" w="5918">
                  <a:moveTo>
                    <a:pt x="1640" y="0"/>
                  </a:moveTo>
                  <a:cubicBezTo>
                    <a:pt x="1386" y="0"/>
                    <a:pt x="1138" y="83"/>
                    <a:pt x="965" y="293"/>
                  </a:cubicBezTo>
                  <a:cubicBezTo>
                    <a:pt x="965" y="293"/>
                    <a:pt x="0" y="924"/>
                    <a:pt x="72" y="1019"/>
                  </a:cubicBezTo>
                  <a:cubicBezTo>
                    <a:pt x="226" y="1186"/>
                    <a:pt x="667" y="2389"/>
                    <a:pt x="1036" y="2448"/>
                  </a:cubicBezTo>
                  <a:cubicBezTo>
                    <a:pt x="1036" y="2448"/>
                    <a:pt x="1037" y="2448"/>
                    <a:pt x="1037" y="2448"/>
                  </a:cubicBezTo>
                  <a:cubicBezTo>
                    <a:pt x="1123" y="2448"/>
                    <a:pt x="1676" y="1126"/>
                    <a:pt x="1714" y="1126"/>
                  </a:cubicBezTo>
                  <a:cubicBezTo>
                    <a:pt x="1714" y="1126"/>
                    <a:pt x="1714" y="1126"/>
                    <a:pt x="1715" y="1127"/>
                  </a:cubicBezTo>
                  <a:cubicBezTo>
                    <a:pt x="2274" y="2020"/>
                    <a:pt x="3929" y="2436"/>
                    <a:pt x="4215" y="2496"/>
                  </a:cubicBezTo>
                  <a:cubicBezTo>
                    <a:pt x="4418" y="2540"/>
                    <a:pt x="4750" y="2851"/>
                    <a:pt x="5002" y="2851"/>
                  </a:cubicBezTo>
                  <a:cubicBezTo>
                    <a:pt x="5090" y="2851"/>
                    <a:pt x="5168" y="2812"/>
                    <a:pt x="5227" y="2710"/>
                  </a:cubicBezTo>
                  <a:cubicBezTo>
                    <a:pt x="5287" y="2615"/>
                    <a:pt x="5358" y="2460"/>
                    <a:pt x="5418" y="2293"/>
                  </a:cubicBezTo>
                  <a:cubicBezTo>
                    <a:pt x="5477" y="2151"/>
                    <a:pt x="5858" y="1853"/>
                    <a:pt x="5882" y="1698"/>
                  </a:cubicBezTo>
                  <a:cubicBezTo>
                    <a:pt x="5918" y="1432"/>
                    <a:pt x="5854" y="1353"/>
                    <a:pt x="5774" y="1353"/>
                  </a:cubicBezTo>
                  <a:cubicBezTo>
                    <a:pt x="5722" y="1353"/>
                    <a:pt x="5662" y="1387"/>
                    <a:pt x="5620" y="1424"/>
                  </a:cubicBezTo>
                  <a:cubicBezTo>
                    <a:pt x="5430" y="1615"/>
                    <a:pt x="5108" y="1805"/>
                    <a:pt x="4703" y="1817"/>
                  </a:cubicBezTo>
                  <a:cubicBezTo>
                    <a:pt x="4701" y="1817"/>
                    <a:pt x="4698" y="1818"/>
                    <a:pt x="4695" y="1818"/>
                  </a:cubicBezTo>
                  <a:cubicBezTo>
                    <a:pt x="4399" y="1818"/>
                    <a:pt x="2842" y="612"/>
                    <a:pt x="2489" y="305"/>
                  </a:cubicBezTo>
                  <a:cubicBezTo>
                    <a:pt x="2289" y="132"/>
                    <a:pt x="1960" y="0"/>
                    <a:pt x="1640"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9"/>
            <p:cNvSpPr/>
            <p:nvPr/>
          </p:nvSpPr>
          <p:spPr>
            <a:xfrm>
              <a:off x="6721375" y="2160050"/>
              <a:ext cx="46850" cy="54200"/>
            </a:xfrm>
            <a:custGeom>
              <a:rect b="b" l="l" r="r" t="t"/>
              <a:pathLst>
                <a:path extrusionOk="0" h="2168" w="1874">
                  <a:moveTo>
                    <a:pt x="1284" y="0"/>
                  </a:moveTo>
                  <a:cubicBezTo>
                    <a:pt x="1102" y="0"/>
                    <a:pt x="0" y="722"/>
                    <a:pt x="0" y="722"/>
                  </a:cubicBezTo>
                  <a:cubicBezTo>
                    <a:pt x="107" y="924"/>
                    <a:pt x="405" y="1626"/>
                    <a:pt x="441" y="2115"/>
                  </a:cubicBezTo>
                  <a:cubicBezTo>
                    <a:pt x="442" y="2151"/>
                    <a:pt x="482" y="2167"/>
                    <a:pt x="546" y="2167"/>
                  </a:cubicBezTo>
                  <a:cubicBezTo>
                    <a:pt x="880" y="2167"/>
                    <a:pt x="1873" y="1720"/>
                    <a:pt x="1584" y="1341"/>
                  </a:cubicBezTo>
                  <a:cubicBezTo>
                    <a:pt x="1167" y="781"/>
                    <a:pt x="1310" y="281"/>
                    <a:pt x="1310" y="19"/>
                  </a:cubicBezTo>
                  <a:cubicBezTo>
                    <a:pt x="1310" y="6"/>
                    <a:pt x="1301" y="0"/>
                    <a:pt x="1284" y="0"/>
                  </a:cubicBezTo>
                  <a:close/>
                </a:path>
              </a:pathLst>
            </a:custGeom>
            <a:solidFill>
              <a:srgbClr val="FFB6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9"/>
            <p:cNvSpPr/>
            <p:nvPr/>
          </p:nvSpPr>
          <p:spPr>
            <a:xfrm>
              <a:off x="6714525" y="2156650"/>
              <a:ext cx="47650" cy="50025"/>
            </a:xfrm>
            <a:custGeom>
              <a:rect b="b" l="l" r="r" t="t"/>
              <a:pathLst>
                <a:path extrusionOk="0" h="2001" w="1906">
                  <a:moveTo>
                    <a:pt x="1905" y="1536"/>
                  </a:moveTo>
                  <a:lnTo>
                    <a:pt x="1810" y="2001"/>
                  </a:lnTo>
                  <a:lnTo>
                    <a:pt x="631" y="1822"/>
                  </a:lnTo>
                  <a:cubicBezTo>
                    <a:pt x="631" y="1822"/>
                    <a:pt x="417" y="1298"/>
                    <a:pt x="203" y="977"/>
                  </a:cubicBezTo>
                  <a:cubicBezTo>
                    <a:pt x="0" y="631"/>
                    <a:pt x="1584" y="0"/>
                    <a:pt x="1572" y="107"/>
                  </a:cubicBezTo>
                  <a:cubicBezTo>
                    <a:pt x="1500" y="1227"/>
                    <a:pt x="1905" y="1536"/>
                    <a:pt x="1905" y="15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9"/>
            <p:cNvSpPr/>
            <p:nvPr/>
          </p:nvSpPr>
          <p:spPr>
            <a:xfrm>
              <a:off x="6725225" y="2181350"/>
              <a:ext cx="161525" cy="85350"/>
            </a:xfrm>
            <a:custGeom>
              <a:rect b="b" l="l" r="r" t="t"/>
              <a:pathLst>
                <a:path extrusionOk="0" h="3414" w="6461">
                  <a:moveTo>
                    <a:pt x="1370" y="1"/>
                  </a:moveTo>
                  <a:cubicBezTo>
                    <a:pt x="1370" y="1"/>
                    <a:pt x="739" y="203"/>
                    <a:pt x="239" y="536"/>
                  </a:cubicBezTo>
                  <a:cubicBezTo>
                    <a:pt x="1" y="715"/>
                    <a:pt x="1358" y="3049"/>
                    <a:pt x="1739" y="3287"/>
                  </a:cubicBezTo>
                  <a:cubicBezTo>
                    <a:pt x="1868" y="3370"/>
                    <a:pt x="2231" y="3414"/>
                    <a:pt x="2696" y="3414"/>
                  </a:cubicBezTo>
                  <a:cubicBezTo>
                    <a:pt x="3953" y="3414"/>
                    <a:pt x="5950" y="3095"/>
                    <a:pt x="6037" y="2382"/>
                  </a:cubicBezTo>
                  <a:cubicBezTo>
                    <a:pt x="6061" y="2263"/>
                    <a:pt x="6061" y="1786"/>
                    <a:pt x="6430" y="1370"/>
                  </a:cubicBezTo>
                  <a:cubicBezTo>
                    <a:pt x="6461" y="1336"/>
                    <a:pt x="6420" y="1313"/>
                    <a:pt x="6297" y="1313"/>
                  </a:cubicBezTo>
                  <a:cubicBezTo>
                    <a:pt x="5990" y="1313"/>
                    <a:pt x="5170" y="1454"/>
                    <a:pt x="3680" y="1906"/>
                  </a:cubicBezTo>
                  <a:cubicBezTo>
                    <a:pt x="3675" y="1906"/>
                    <a:pt x="3671" y="1907"/>
                    <a:pt x="3667" y="1907"/>
                  </a:cubicBezTo>
                  <a:cubicBezTo>
                    <a:pt x="3613" y="1907"/>
                    <a:pt x="3568" y="1842"/>
                    <a:pt x="3513" y="1798"/>
                  </a:cubicBezTo>
                  <a:cubicBezTo>
                    <a:pt x="3216" y="1620"/>
                    <a:pt x="2739" y="941"/>
                    <a:pt x="2334" y="489"/>
                  </a:cubicBezTo>
                  <a:cubicBezTo>
                    <a:pt x="1930" y="48"/>
                    <a:pt x="1370"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9"/>
            <p:cNvSpPr/>
            <p:nvPr/>
          </p:nvSpPr>
          <p:spPr>
            <a:xfrm>
              <a:off x="6724350" y="2186125"/>
              <a:ext cx="162225" cy="119975"/>
            </a:xfrm>
            <a:custGeom>
              <a:rect b="b" l="l" r="r" t="t"/>
              <a:pathLst>
                <a:path extrusionOk="0" h="4799" w="6489">
                  <a:moveTo>
                    <a:pt x="976" y="0"/>
                  </a:moveTo>
                  <a:cubicBezTo>
                    <a:pt x="631" y="131"/>
                    <a:pt x="95" y="476"/>
                    <a:pt x="95" y="476"/>
                  </a:cubicBezTo>
                  <a:cubicBezTo>
                    <a:pt x="0" y="1298"/>
                    <a:pt x="1191" y="3072"/>
                    <a:pt x="1703" y="3584"/>
                  </a:cubicBezTo>
                  <a:cubicBezTo>
                    <a:pt x="2130" y="4021"/>
                    <a:pt x="2631" y="4393"/>
                    <a:pt x="3221" y="4393"/>
                  </a:cubicBezTo>
                  <a:cubicBezTo>
                    <a:pt x="3386" y="4393"/>
                    <a:pt x="3559" y="4363"/>
                    <a:pt x="3739" y="4298"/>
                  </a:cubicBezTo>
                  <a:cubicBezTo>
                    <a:pt x="4620" y="4322"/>
                    <a:pt x="5108" y="4512"/>
                    <a:pt x="6251" y="4798"/>
                  </a:cubicBezTo>
                  <a:cubicBezTo>
                    <a:pt x="6489" y="4715"/>
                    <a:pt x="5941" y="1726"/>
                    <a:pt x="6287" y="1441"/>
                  </a:cubicBezTo>
                  <a:lnTo>
                    <a:pt x="6287" y="1441"/>
                  </a:lnTo>
                  <a:lnTo>
                    <a:pt x="3870" y="2119"/>
                  </a:lnTo>
                  <a:cubicBezTo>
                    <a:pt x="3814" y="2159"/>
                    <a:pt x="3744" y="2176"/>
                    <a:pt x="3665" y="2176"/>
                  </a:cubicBezTo>
                  <a:cubicBezTo>
                    <a:pt x="3122" y="2176"/>
                    <a:pt x="2131" y="1363"/>
                    <a:pt x="2048" y="1322"/>
                  </a:cubicBezTo>
                  <a:cubicBezTo>
                    <a:pt x="1941" y="1286"/>
                    <a:pt x="1226" y="286"/>
                    <a:pt x="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9"/>
            <p:cNvSpPr/>
            <p:nvPr/>
          </p:nvSpPr>
          <p:spPr>
            <a:xfrm>
              <a:off x="6695175" y="2109100"/>
              <a:ext cx="73850" cy="67950"/>
            </a:xfrm>
            <a:custGeom>
              <a:rect b="b" l="l" r="r" t="t"/>
              <a:pathLst>
                <a:path extrusionOk="0" h="2718" w="2954">
                  <a:moveTo>
                    <a:pt x="1394" y="1"/>
                  </a:moveTo>
                  <a:cubicBezTo>
                    <a:pt x="1241" y="1"/>
                    <a:pt x="1079" y="33"/>
                    <a:pt x="905" y="93"/>
                  </a:cubicBezTo>
                  <a:cubicBezTo>
                    <a:pt x="191" y="331"/>
                    <a:pt x="0" y="974"/>
                    <a:pt x="262" y="1771"/>
                  </a:cubicBezTo>
                  <a:cubicBezTo>
                    <a:pt x="478" y="2418"/>
                    <a:pt x="1017" y="2718"/>
                    <a:pt x="1644" y="2718"/>
                  </a:cubicBezTo>
                  <a:cubicBezTo>
                    <a:pt x="1813" y="2718"/>
                    <a:pt x="1989" y="2696"/>
                    <a:pt x="2167" y="2652"/>
                  </a:cubicBezTo>
                  <a:cubicBezTo>
                    <a:pt x="2632" y="2533"/>
                    <a:pt x="2953" y="2081"/>
                    <a:pt x="2572" y="1105"/>
                  </a:cubicBezTo>
                  <a:cubicBezTo>
                    <a:pt x="2264" y="325"/>
                    <a:pt x="1880" y="1"/>
                    <a:pt x="1394"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9"/>
            <p:cNvSpPr/>
            <p:nvPr/>
          </p:nvSpPr>
          <p:spPr>
            <a:xfrm>
              <a:off x="6720975" y="2144150"/>
              <a:ext cx="17975" cy="18025"/>
            </a:xfrm>
            <a:custGeom>
              <a:rect b="b" l="l" r="r" t="t"/>
              <a:pathLst>
                <a:path extrusionOk="0" h="721" w="719">
                  <a:moveTo>
                    <a:pt x="349" y="0"/>
                  </a:moveTo>
                  <a:cubicBezTo>
                    <a:pt x="168" y="0"/>
                    <a:pt x="1" y="130"/>
                    <a:pt x="135" y="322"/>
                  </a:cubicBezTo>
                  <a:cubicBezTo>
                    <a:pt x="278" y="525"/>
                    <a:pt x="394" y="720"/>
                    <a:pt x="514" y="720"/>
                  </a:cubicBezTo>
                  <a:cubicBezTo>
                    <a:pt x="535" y="720"/>
                    <a:pt x="555" y="715"/>
                    <a:pt x="576" y="703"/>
                  </a:cubicBezTo>
                  <a:cubicBezTo>
                    <a:pt x="719" y="596"/>
                    <a:pt x="480" y="24"/>
                    <a:pt x="480" y="24"/>
                  </a:cubicBezTo>
                  <a:cubicBezTo>
                    <a:pt x="439" y="8"/>
                    <a:pt x="394" y="0"/>
                    <a:pt x="349"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9"/>
            <p:cNvSpPr/>
            <p:nvPr/>
          </p:nvSpPr>
          <p:spPr>
            <a:xfrm>
              <a:off x="6742275" y="2135025"/>
              <a:ext cx="118800" cy="77700"/>
            </a:xfrm>
            <a:custGeom>
              <a:rect b="b" l="l" r="r" t="t"/>
              <a:pathLst>
                <a:path extrusionOk="0" h="3108" w="4752">
                  <a:moveTo>
                    <a:pt x="4439" y="270"/>
                  </a:moveTo>
                  <a:cubicBezTo>
                    <a:pt x="4427" y="330"/>
                    <a:pt x="4403" y="377"/>
                    <a:pt x="4403" y="377"/>
                  </a:cubicBezTo>
                  <a:cubicBezTo>
                    <a:pt x="4403" y="377"/>
                    <a:pt x="4403" y="318"/>
                    <a:pt x="4439" y="270"/>
                  </a:cubicBezTo>
                  <a:close/>
                  <a:moveTo>
                    <a:pt x="4574" y="1"/>
                  </a:moveTo>
                  <a:cubicBezTo>
                    <a:pt x="4566" y="1"/>
                    <a:pt x="4557" y="7"/>
                    <a:pt x="4546" y="20"/>
                  </a:cubicBezTo>
                  <a:cubicBezTo>
                    <a:pt x="4510" y="56"/>
                    <a:pt x="4474" y="127"/>
                    <a:pt x="4462" y="198"/>
                  </a:cubicBezTo>
                  <a:lnTo>
                    <a:pt x="4462" y="198"/>
                  </a:lnTo>
                  <a:cubicBezTo>
                    <a:pt x="4474" y="127"/>
                    <a:pt x="4510" y="56"/>
                    <a:pt x="4474" y="32"/>
                  </a:cubicBezTo>
                  <a:cubicBezTo>
                    <a:pt x="4472" y="31"/>
                    <a:pt x="4470" y="31"/>
                    <a:pt x="4467" y="31"/>
                  </a:cubicBezTo>
                  <a:cubicBezTo>
                    <a:pt x="4413" y="31"/>
                    <a:pt x="4389" y="166"/>
                    <a:pt x="4343" y="246"/>
                  </a:cubicBezTo>
                  <a:cubicBezTo>
                    <a:pt x="4296" y="330"/>
                    <a:pt x="4272" y="401"/>
                    <a:pt x="4200" y="460"/>
                  </a:cubicBezTo>
                  <a:cubicBezTo>
                    <a:pt x="4200" y="438"/>
                    <a:pt x="4211" y="244"/>
                    <a:pt x="4172" y="244"/>
                  </a:cubicBezTo>
                  <a:cubicBezTo>
                    <a:pt x="4170" y="244"/>
                    <a:pt x="4167" y="245"/>
                    <a:pt x="4165" y="246"/>
                  </a:cubicBezTo>
                  <a:cubicBezTo>
                    <a:pt x="4141" y="258"/>
                    <a:pt x="4117" y="330"/>
                    <a:pt x="4022" y="484"/>
                  </a:cubicBezTo>
                  <a:cubicBezTo>
                    <a:pt x="3962" y="568"/>
                    <a:pt x="3974" y="687"/>
                    <a:pt x="3915" y="853"/>
                  </a:cubicBezTo>
                  <a:cubicBezTo>
                    <a:pt x="3784" y="984"/>
                    <a:pt x="2855" y="1473"/>
                    <a:pt x="2676" y="1544"/>
                  </a:cubicBezTo>
                  <a:cubicBezTo>
                    <a:pt x="2571" y="1579"/>
                    <a:pt x="1529" y="1961"/>
                    <a:pt x="1146" y="1961"/>
                  </a:cubicBezTo>
                  <a:cubicBezTo>
                    <a:pt x="1140" y="1961"/>
                    <a:pt x="1134" y="1961"/>
                    <a:pt x="1129" y="1961"/>
                  </a:cubicBezTo>
                  <a:cubicBezTo>
                    <a:pt x="759" y="1961"/>
                    <a:pt x="343" y="2104"/>
                    <a:pt x="271" y="2235"/>
                  </a:cubicBezTo>
                  <a:cubicBezTo>
                    <a:pt x="1" y="2719"/>
                    <a:pt x="317" y="3107"/>
                    <a:pt x="906" y="3107"/>
                  </a:cubicBezTo>
                  <a:cubicBezTo>
                    <a:pt x="940" y="3107"/>
                    <a:pt x="974" y="3106"/>
                    <a:pt x="1010" y="3104"/>
                  </a:cubicBezTo>
                  <a:cubicBezTo>
                    <a:pt x="1795" y="3056"/>
                    <a:pt x="2867" y="2532"/>
                    <a:pt x="3129" y="2330"/>
                  </a:cubicBezTo>
                  <a:cubicBezTo>
                    <a:pt x="3629" y="1925"/>
                    <a:pt x="4177" y="1211"/>
                    <a:pt x="4200" y="1211"/>
                  </a:cubicBezTo>
                  <a:cubicBezTo>
                    <a:pt x="4462" y="1032"/>
                    <a:pt x="4593" y="841"/>
                    <a:pt x="4641" y="770"/>
                  </a:cubicBezTo>
                  <a:cubicBezTo>
                    <a:pt x="4689" y="687"/>
                    <a:pt x="4736" y="413"/>
                    <a:pt x="4748" y="294"/>
                  </a:cubicBezTo>
                  <a:cubicBezTo>
                    <a:pt x="4752" y="262"/>
                    <a:pt x="4747" y="245"/>
                    <a:pt x="4736" y="245"/>
                  </a:cubicBezTo>
                  <a:cubicBezTo>
                    <a:pt x="4714" y="245"/>
                    <a:pt x="4669" y="317"/>
                    <a:pt x="4629" y="484"/>
                  </a:cubicBezTo>
                  <a:cubicBezTo>
                    <a:pt x="4641" y="425"/>
                    <a:pt x="4724" y="127"/>
                    <a:pt x="4665" y="127"/>
                  </a:cubicBezTo>
                  <a:cubicBezTo>
                    <a:pt x="4605" y="127"/>
                    <a:pt x="4522" y="377"/>
                    <a:pt x="4522" y="377"/>
                  </a:cubicBezTo>
                  <a:cubicBezTo>
                    <a:pt x="4522" y="377"/>
                    <a:pt x="4522" y="330"/>
                    <a:pt x="4569" y="210"/>
                  </a:cubicBezTo>
                  <a:cubicBezTo>
                    <a:pt x="4608" y="114"/>
                    <a:pt x="4608" y="1"/>
                    <a:pt x="4574"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9"/>
            <p:cNvSpPr/>
            <p:nvPr/>
          </p:nvSpPr>
          <p:spPr>
            <a:xfrm>
              <a:off x="6856200" y="2242000"/>
              <a:ext cx="65500" cy="59625"/>
            </a:xfrm>
            <a:custGeom>
              <a:rect b="b" l="l" r="r" t="t"/>
              <a:pathLst>
                <a:path extrusionOk="0" h="2385" w="2620">
                  <a:moveTo>
                    <a:pt x="677" y="1"/>
                  </a:moveTo>
                  <a:cubicBezTo>
                    <a:pt x="664" y="1"/>
                    <a:pt x="652" y="5"/>
                    <a:pt x="644" y="15"/>
                  </a:cubicBezTo>
                  <a:cubicBezTo>
                    <a:pt x="536" y="111"/>
                    <a:pt x="703" y="325"/>
                    <a:pt x="786" y="658"/>
                  </a:cubicBezTo>
                  <a:cubicBezTo>
                    <a:pt x="786" y="658"/>
                    <a:pt x="524" y="176"/>
                    <a:pt x="423" y="176"/>
                  </a:cubicBezTo>
                  <a:cubicBezTo>
                    <a:pt x="416" y="176"/>
                    <a:pt x="410" y="178"/>
                    <a:pt x="405" y="182"/>
                  </a:cubicBezTo>
                  <a:cubicBezTo>
                    <a:pt x="298" y="242"/>
                    <a:pt x="346" y="420"/>
                    <a:pt x="405" y="599"/>
                  </a:cubicBezTo>
                  <a:cubicBezTo>
                    <a:pt x="350" y="503"/>
                    <a:pt x="294" y="440"/>
                    <a:pt x="249" y="440"/>
                  </a:cubicBezTo>
                  <a:cubicBezTo>
                    <a:pt x="227" y="440"/>
                    <a:pt x="207" y="456"/>
                    <a:pt x="191" y="492"/>
                  </a:cubicBezTo>
                  <a:cubicBezTo>
                    <a:pt x="167" y="551"/>
                    <a:pt x="286" y="1027"/>
                    <a:pt x="310" y="1170"/>
                  </a:cubicBezTo>
                  <a:cubicBezTo>
                    <a:pt x="189" y="858"/>
                    <a:pt x="118" y="798"/>
                    <a:pt x="84" y="798"/>
                  </a:cubicBezTo>
                  <a:cubicBezTo>
                    <a:pt x="71" y="798"/>
                    <a:pt x="63" y="807"/>
                    <a:pt x="60" y="813"/>
                  </a:cubicBezTo>
                  <a:cubicBezTo>
                    <a:pt x="1" y="920"/>
                    <a:pt x="191" y="1563"/>
                    <a:pt x="358" y="1742"/>
                  </a:cubicBezTo>
                  <a:cubicBezTo>
                    <a:pt x="405" y="1789"/>
                    <a:pt x="465" y="1849"/>
                    <a:pt x="477" y="1849"/>
                  </a:cubicBezTo>
                  <a:cubicBezTo>
                    <a:pt x="652" y="2083"/>
                    <a:pt x="1022" y="2385"/>
                    <a:pt x="1407" y="2385"/>
                  </a:cubicBezTo>
                  <a:cubicBezTo>
                    <a:pt x="1415" y="2385"/>
                    <a:pt x="1422" y="2385"/>
                    <a:pt x="1429" y="2385"/>
                  </a:cubicBezTo>
                  <a:cubicBezTo>
                    <a:pt x="1810" y="2361"/>
                    <a:pt x="2620" y="1706"/>
                    <a:pt x="2572" y="1563"/>
                  </a:cubicBezTo>
                  <a:cubicBezTo>
                    <a:pt x="2513" y="1432"/>
                    <a:pt x="2132" y="956"/>
                    <a:pt x="2132" y="956"/>
                  </a:cubicBezTo>
                  <a:cubicBezTo>
                    <a:pt x="1858" y="694"/>
                    <a:pt x="1775" y="456"/>
                    <a:pt x="1715" y="337"/>
                  </a:cubicBezTo>
                  <a:cubicBezTo>
                    <a:pt x="1680" y="282"/>
                    <a:pt x="1630" y="248"/>
                    <a:pt x="1587" y="248"/>
                  </a:cubicBezTo>
                  <a:cubicBezTo>
                    <a:pt x="1498" y="248"/>
                    <a:pt x="1433" y="390"/>
                    <a:pt x="1560" y="789"/>
                  </a:cubicBezTo>
                  <a:cubicBezTo>
                    <a:pt x="1560" y="789"/>
                    <a:pt x="1556" y="790"/>
                    <a:pt x="1549" y="790"/>
                  </a:cubicBezTo>
                  <a:cubicBezTo>
                    <a:pt x="1512" y="790"/>
                    <a:pt x="1390" y="773"/>
                    <a:pt x="1251" y="575"/>
                  </a:cubicBezTo>
                  <a:cubicBezTo>
                    <a:pt x="1153" y="445"/>
                    <a:pt x="810"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9"/>
            <p:cNvSpPr/>
            <p:nvPr/>
          </p:nvSpPr>
          <p:spPr>
            <a:xfrm>
              <a:off x="6727400" y="2211975"/>
              <a:ext cx="78525" cy="65250"/>
            </a:xfrm>
            <a:custGeom>
              <a:rect b="b" l="l" r="r" t="t"/>
              <a:pathLst>
                <a:path extrusionOk="0" h="2610" w="3141">
                  <a:moveTo>
                    <a:pt x="2449" y="0"/>
                  </a:moveTo>
                  <a:cubicBezTo>
                    <a:pt x="2423" y="0"/>
                    <a:pt x="2391" y="12"/>
                    <a:pt x="2355" y="38"/>
                  </a:cubicBezTo>
                  <a:cubicBezTo>
                    <a:pt x="2200" y="145"/>
                    <a:pt x="1866" y="526"/>
                    <a:pt x="1664" y="681"/>
                  </a:cubicBezTo>
                  <a:lnTo>
                    <a:pt x="1652" y="681"/>
                  </a:lnTo>
                  <a:cubicBezTo>
                    <a:pt x="1640" y="684"/>
                    <a:pt x="1627" y="685"/>
                    <a:pt x="1613" y="685"/>
                  </a:cubicBezTo>
                  <a:cubicBezTo>
                    <a:pt x="1531" y="685"/>
                    <a:pt x="1426" y="633"/>
                    <a:pt x="1426" y="633"/>
                  </a:cubicBezTo>
                  <a:cubicBezTo>
                    <a:pt x="1343" y="550"/>
                    <a:pt x="1640" y="252"/>
                    <a:pt x="1533" y="109"/>
                  </a:cubicBezTo>
                  <a:cubicBezTo>
                    <a:pt x="1519" y="93"/>
                    <a:pt x="1500" y="86"/>
                    <a:pt x="1476" y="86"/>
                  </a:cubicBezTo>
                  <a:cubicBezTo>
                    <a:pt x="1216" y="86"/>
                    <a:pt x="424" y="961"/>
                    <a:pt x="152" y="1157"/>
                  </a:cubicBezTo>
                  <a:cubicBezTo>
                    <a:pt x="152" y="1157"/>
                    <a:pt x="1" y="2610"/>
                    <a:pt x="939" y="2610"/>
                  </a:cubicBezTo>
                  <a:cubicBezTo>
                    <a:pt x="950" y="2610"/>
                    <a:pt x="962" y="2610"/>
                    <a:pt x="973" y="2609"/>
                  </a:cubicBezTo>
                  <a:cubicBezTo>
                    <a:pt x="1831" y="2586"/>
                    <a:pt x="2295" y="2288"/>
                    <a:pt x="2426" y="2133"/>
                  </a:cubicBezTo>
                  <a:cubicBezTo>
                    <a:pt x="2819" y="1943"/>
                    <a:pt x="3140" y="1002"/>
                    <a:pt x="3057" y="931"/>
                  </a:cubicBezTo>
                  <a:cubicBezTo>
                    <a:pt x="3029" y="903"/>
                    <a:pt x="3001" y="891"/>
                    <a:pt x="2973" y="891"/>
                  </a:cubicBezTo>
                  <a:cubicBezTo>
                    <a:pt x="2954" y="891"/>
                    <a:pt x="2934" y="897"/>
                    <a:pt x="2914" y="907"/>
                  </a:cubicBezTo>
                  <a:cubicBezTo>
                    <a:pt x="3009" y="740"/>
                    <a:pt x="3069" y="561"/>
                    <a:pt x="2950" y="442"/>
                  </a:cubicBezTo>
                  <a:cubicBezTo>
                    <a:pt x="2940" y="437"/>
                    <a:pt x="2929" y="435"/>
                    <a:pt x="2917" y="435"/>
                  </a:cubicBezTo>
                  <a:cubicBezTo>
                    <a:pt x="2851" y="435"/>
                    <a:pt x="2771" y="519"/>
                    <a:pt x="2700" y="621"/>
                  </a:cubicBezTo>
                  <a:cubicBezTo>
                    <a:pt x="2783" y="454"/>
                    <a:pt x="2855" y="276"/>
                    <a:pt x="2783" y="192"/>
                  </a:cubicBezTo>
                  <a:cubicBezTo>
                    <a:pt x="2763" y="166"/>
                    <a:pt x="2737" y="155"/>
                    <a:pt x="2708" y="155"/>
                  </a:cubicBezTo>
                  <a:cubicBezTo>
                    <a:pt x="2617" y="155"/>
                    <a:pt x="2492" y="266"/>
                    <a:pt x="2402" y="383"/>
                  </a:cubicBezTo>
                  <a:cubicBezTo>
                    <a:pt x="2426" y="347"/>
                    <a:pt x="2438" y="323"/>
                    <a:pt x="2474" y="276"/>
                  </a:cubicBezTo>
                  <a:cubicBezTo>
                    <a:pt x="2567" y="145"/>
                    <a:pt x="2543" y="0"/>
                    <a:pt x="2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9"/>
            <p:cNvSpPr/>
            <p:nvPr/>
          </p:nvSpPr>
          <p:spPr>
            <a:xfrm>
              <a:off x="6633250" y="2229950"/>
              <a:ext cx="119100" cy="71575"/>
            </a:xfrm>
            <a:custGeom>
              <a:rect b="b" l="l" r="r" t="t"/>
              <a:pathLst>
                <a:path extrusionOk="0" h="2863" w="4764">
                  <a:moveTo>
                    <a:pt x="1991" y="0"/>
                  </a:moveTo>
                  <a:cubicBezTo>
                    <a:pt x="1354" y="0"/>
                    <a:pt x="778" y="132"/>
                    <a:pt x="537" y="664"/>
                  </a:cubicBezTo>
                  <a:cubicBezTo>
                    <a:pt x="1" y="1855"/>
                    <a:pt x="870" y="2700"/>
                    <a:pt x="1168" y="2819"/>
                  </a:cubicBezTo>
                  <a:cubicBezTo>
                    <a:pt x="1228" y="2844"/>
                    <a:pt x="1410" y="2863"/>
                    <a:pt x="1675" y="2863"/>
                  </a:cubicBezTo>
                  <a:cubicBezTo>
                    <a:pt x="2041" y="2863"/>
                    <a:pt x="2565" y="2827"/>
                    <a:pt x="3144" y="2724"/>
                  </a:cubicBezTo>
                  <a:cubicBezTo>
                    <a:pt x="4156" y="2569"/>
                    <a:pt x="4763" y="2176"/>
                    <a:pt x="4763" y="2176"/>
                  </a:cubicBezTo>
                  <a:cubicBezTo>
                    <a:pt x="4478" y="1926"/>
                    <a:pt x="4037" y="319"/>
                    <a:pt x="4097" y="104"/>
                  </a:cubicBezTo>
                  <a:lnTo>
                    <a:pt x="4097" y="104"/>
                  </a:lnTo>
                  <a:cubicBezTo>
                    <a:pt x="4009" y="122"/>
                    <a:pt x="3906" y="129"/>
                    <a:pt x="3793" y="129"/>
                  </a:cubicBezTo>
                  <a:cubicBezTo>
                    <a:pt x="3307" y="129"/>
                    <a:pt x="2620" y="0"/>
                    <a:pt x="19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9"/>
            <p:cNvSpPr/>
            <p:nvPr/>
          </p:nvSpPr>
          <p:spPr>
            <a:xfrm>
              <a:off x="6689525" y="2233150"/>
              <a:ext cx="41975" cy="65550"/>
            </a:xfrm>
            <a:custGeom>
              <a:rect b="b" l="l" r="r" t="t"/>
              <a:pathLst>
                <a:path extrusionOk="0" h="2622" w="1679">
                  <a:moveTo>
                    <a:pt x="298" y="0"/>
                  </a:moveTo>
                  <a:lnTo>
                    <a:pt x="298" y="0"/>
                  </a:lnTo>
                  <a:cubicBezTo>
                    <a:pt x="0" y="786"/>
                    <a:pt x="381" y="2405"/>
                    <a:pt x="726" y="2620"/>
                  </a:cubicBezTo>
                  <a:cubicBezTo>
                    <a:pt x="731" y="2621"/>
                    <a:pt x="738" y="2621"/>
                    <a:pt x="746" y="2621"/>
                  </a:cubicBezTo>
                  <a:cubicBezTo>
                    <a:pt x="837" y="2621"/>
                    <a:pt x="1132" y="2559"/>
                    <a:pt x="1679" y="2417"/>
                  </a:cubicBezTo>
                  <a:cubicBezTo>
                    <a:pt x="976" y="1572"/>
                    <a:pt x="1143" y="0"/>
                    <a:pt x="1143" y="0"/>
                  </a:cubicBezTo>
                  <a:lnTo>
                    <a:pt x="1143" y="0"/>
                  </a:lnTo>
                  <a:cubicBezTo>
                    <a:pt x="1143" y="0"/>
                    <a:pt x="953" y="5"/>
                    <a:pt x="702" y="5"/>
                  </a:cubicBezTo>
                  <a:cubicBezTo>
                    <a:pt x="577" y="5"/>
                    <a:pt x="437" y="4"/>
                    <a:pt x="298" y="0"/>
                  </a:cubicBezTo>
                  <a:close/>
                </a:path>
              </a:pathLst>
            </a:custGeom>
            <a:solidFill>
              <a:srgbClr val="FFC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9"/>
            <p:cNvSpPr/>
            <p:nvPr/>
          </p:nvSpPr>
          <p:spPr>
            <a:xfrm>
              <a:off x="6695775" y="2232875"/>
              <a:ext cx="28300" cy="65150"/>
            </a:xfrm>
            <a:custGeom>
              <a:rect b="b" l="l" r="r" t="t"/>
              <a:pathLst>
                <a:path extrusionOk="0" h="2606" w="1132">
                  <a:moveTo>
                    <a:pt x="443" y="1"/>
                  </a:moveTo>
                  <a:cubicBezTo>
                    <a:pt x="390" y="1"/>
                    <a:pt x="337" y="3"/>
                    <a:pt x="298" y="11"/>
                  </a:cubicBezTo>
                  <a:cubicBezTo>
                    <a:pt x="0" y="809"/>
                    <a:pt x="548" y="2488"/>
                    <a:pt x="714" y="2595"/>
                  </a:cubicBezTo>
                  <a:cubicBezTo>
                    <a:pt x="722" y="2602"/>
                    <a:pt x="735" y="2605"/>
                    <a:pt x="754" y="2605"/>
                  </a:cubicBezTo>
                  <a:cubicBezTo>
                    <a:pt x="828" y="2605"/>
                    <a:pt x="979" y="2554"/>
                    <a:pt x="1131" y="2488"/>
                  </a:cubicBezTo>
                  <a:cubicBezTo>
                    <a:pt x="405" y="1583"/>
                    <a:pt x="655" y="11"/>
                    <a:pt x="655" y="11"/>
                  </a:cubicBezTo>
                  <a:cubicBezTo>
                    <a:pt x="655" y="11"/>
                    <a:pt x="549" y="1"/>
                    <a:pt x="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9"/>
            <p:cNvSpPr/>
            <p:nvPr/>
          </p:nvSpPr>
          <p:spPr>
            <a:xfrm>
              <a:off x="6887750" y="2283750"/>
              <a:ext cx="54800" cy="46450"/>
            </a:xfrm>
            <a:custGeom>
              <a:rect b="b" l="l" r="r" t="t"/>
              <a:pathLst>
                <a:path extrusionOk="0" h="1858" w="2192">
                  <a:moveTo>
                    <a:pt x="1703" y="0"/>
                  </a:moveTo>
                  <a:cubicBezTo>
                    <a:pt x="1239" y="1227"/>
                    <a:pt x="1" y="1262"/>
                    <a:pt x="1" y="1262"/>
                  </a:cubicBezTo>
                  <a:cubicBezTo>
                    <a:pt x="1" y="1262"/>
                    <a:pt x="179" y="1643"/>
                    <a:pt x="655" y="1858"/>
                  </a:cubicBezTo>
                  <a:cubicBezTo>
                    <a:pt x="1322" y="1810"/>
                    <a:pt x="2132" y="1227"/>
                    <a:pt x="2191" y="369"/>
                  </a:cubicBezTo>
                  <a:cubicBezTo>
                    <a:pt x="2191" y="310"/>
                    <a:pt x="2072" y="155"/>
                    <a:pt x="17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9"/>
            <p:cNvSpPr/>
            <p:nvPr/>
          </p:nvSpPr>
          <p:spPr>
            <a:xfrm>
              <a:off x="6891625" y="2285225"/>
              <a:ext cx="48250" cy="41100"/>
            </a:xfrm>
            <a:custGeom>
              <a:rect b="b" l="l" r="r" t="t"/>
              <a:pathLst>
                <a:path extrusionOk="0" h="1644" w="1930">
                  <a:moveTo>
                    <a:pt x="1667" y="1"/>
                  </a:moveTo>
                  <a:cubicBezTo>
                    <a:pt x="1441" y="1310"/>
                    <a:pt x="0" y="1430"/>
                    <a:pt x="0" y="1430"/>
                  </a:cubicBezTo>
                  <a:cubicBezTo>
                    <a:pt x="0" y="1430"/>
                    <a:pt x="179" y="1608"/>
                    <a:pt x="262" y="1644"/>
                  </a:cubicBezTo>
                  <a:cubicBezTo>
                    <a:pt x="1024" y="1620"/>
                    <a:pt x="1846" y="906"/>
                    <a:pt x="1929" y="179"/>
                  </a:cubicBezTo>
                  <a:cubicBezTo>
                    <a:pt x="1905" y="96"/>
                    <a:pt x="1786" y="25"/>
                    <a:pt x="16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9"/>
            <p:cNvSpPr/>
            <p:nvPr/>
          </p:nvSpPr>
          <p:spPr>
            <a:xfrm>
              <a:off x="6762150" y="2082725"/>
              <a:ext cx="86925" cy="66525"/>
            </a:xfrm>
            <a:custGeom>
              <a:rect b="b" l="l" r="r" t="t"/>
              <a:pathLst>
                <a:path extrusionOk="0" h="2661" w="3477">
                  <a:moveTo>
                    <a:pt x="919" y="0"/>
                  </a:moveTo>
                  <a:cubicBezTo>
                    <a:pt x="742" y="0"/>
                    <a:pt x="0" y="1326"/>
                    <a:pt x="0" y="1326"/>
                  </a:cubicBezTo>
                  <a:cubicBezTo>
                    <a:pt x="0" y="1326"/>
                    <a:pt x="357" y="2661"/>
                    <a:pt x="2710" y="2661"/>
                  </a:cubicBezTo>
                  <a:cubicBezTo>
                    <a:pt x="2751" y="2661"/>
                    <a:pt x="2792" y="2660"/>
                    <a:pt x="2834" y="2660"/>
                  </a:cubicBezTo>
                  <a:cubicBezTo>
                    <a:pt x="3477" y="2648"/>
                    <a:pt x="3084" y="1314"/>
                    <a:pt x="3084" y="1314"/>
                  </a:cubicBezTo>
                  <a:lnTo>
                    <a:pt x="3084" y="1314"/>
                  </a:lnTo>
                  <a:cubicBezTo>
                    <a:pt x="3084" y="1314"/>
                    <a:pt x="2884" y="1360"/>
                    <a:pt x="2606" y="1360"/>
                  </a:cubicBezTo>
                  <a:cubicBezTo>
                    <a:pt x="2041" y="1360"/>
                    <a:pt x="1152" y="1173"/>
                    <a:pt x="953" y="40"/>
                  </a:cubicBezTo>
                  <a:cubicBezTo>
                    <a:pt x="947" y="13"/>
                    <a:pt x="936" y="0"/>
                    <a:pt x="9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9"/>
            <p:cNvSpPr/>
            <p:nvPr/>
          </p:nvSpPr>
          <p:spPr>
            <a:xfrm>
              <a:off x="6692200" y="2108400"/>
              <a:ext cx="61925" cy="84300"/>
            </a:xfrm>
            <a:custGeom>
              <a:rect b="b" l="l" r="r" t="t"/>
              <a:pathLst>
                <a:path extrusionOk="0" h="3372" w="2477">
                  <a:moveTo>
                    <a:pt x="1472" y="1"/>
                  </a:moveTo>
                  <a:cubicBezTo>
                    <a:pt x="554" y="1"/>
                    <a:pt x="138" y="692"/>
                    <a:pt x="72" y="1156"/>
                  </a:cubicBezTo>
                  <a:cubicBezTo>
                    <a:pt x="0" y="1656"/>
                    <a:pt x="238" y="2109"/>
                    <a:pt x="322" y="2454"/>
                  </a:cubicBezTo>
                  <a:cubicBezTo>
                    <a:pt x="441" y="2907"/>
                    <a:pt x="357" y="3061"/>
                    <a:pt x="357" y="3061"/>
                  </a:cubicBezTo>
                  <a:cubicBezTo>
                    <a:pt x="608" y="3312"/>
                    <a:pt x="957" y="3372"/>
                    <a:pt x="1214" y="3372"/>
                  </a:cubicBezTo>
                  <a:cubicBezTo>
                    <a:pt x="1434" y="3372"/>
                    <a:pt x="1587" y="3329"/>
                    <a:pt x="1560" y="3323"/>
                  </a:cubicBezTo>
                  <a:cubicBezTo>
                    <a:pt x="1465" y="3300"/>
                    <a:pt x="1441" y="3097"/>
                    <a:pt x="1453" y="3049"/>
                  </a:cubicBezTo>
                  <a:lnTo>
                    <a:pt x="1453" y="3049"/>
                  </a:lnTo>
                  <a:cubicBezTo>
                    <a:pt x="1475" y="3061"/>
                    <a:pt x="1518" y="3069"/>
                    <a:pt x="1570" y="3069"/>
                  </a:cubicBezTo>
                  <a:cubicBezTo>
                    <a:pt x="1683" y="3069"/>
                    <a:pt x="1840" y="3032"/>
                    <a:pt x="1929" y="2919"/>
                  </a:cubicBezTo>
                  <a:lnTo>
                    <a:pt x="1929" y="2919"/>
                  </a:lnTo>
                  <a:cubicBezTo>
                    <a:pt x="1895" y="2934"/>
                    <a:pt x="1860" y="2942"/>
                    <a:pt x="1827" y="2942"/>
                  </a:cubicBezTo>
                  <a:cubicBezTo>
                    <a:pt x="1756" y="2942"/>
                    <a:pt x="1695" y="2905"/>
                    <a:pt x="1679" y="2823"/>
                  </a:cubicBezTo>
                  <a:lnTo>
                    <a:pt x="1679" y="2823"/>
                  </a:lnTo>
                  <a:cubicBezTo>
                    <a:pt x="1687" y="2839"/>
                    <a:pt x="1703" y="2847"/>
                    <a:pt x="1723" y="2847"/>
                  </a:cubicBezTo>
                  <a:cubicBezTo>
                    <a:pt x="1823" y="2847"/>
                    <a:pt x="2036" y="2672"/>
                    <a:pt x="2036" y="2514"/>
                  </a:cubicBezTo>
                  <a:lnTo>
                    <a:pt x="2036" y="2514"/>
                  </a:lnTo>
                  <a:cubicBezTo>
                    <a:pt x="2007" y="2517"/>
                    <a:pt x="1980" y="2518"/>
                    <a:pt x="1955" y="2518"/>
                  </a:cubicBezTo>
                  <a:cubicBezTo>
                    <a:pt x="1388" y="2518"/>
                    <a:pt x="1585" y="1786"/>
                    <a:pt x="1619" y="1490"/>
                  </a:cubicBezTo>
                  <a:cubicBezTo>
                    <a:pt x="1643" y="1180"/>
                    <a:pt x="1750" y="1085"/>
                    <a:pt x="2060" y="918"/>
                  </a:cubicBezTo>
                  <a:cubicBezTo>
                    <a:pt x="2381" y="775"/>
                    <a:pt x="2477" y="430"/>
                    <a:pt x="2346" y="287"/>
                  </a:cubicBezTo>
                  <a:cubicBezTo>
                    <a:pt x="2346" y="287"/>
                    <a:pt x="2024" y="25"/>
                    <a:pt x="1691" y="13"/>
                  </a:cubicBezTo>
                  <a:cubicBezTo>
                    <a:pt x="1615" y="5"/>
                    <a:pt x="1542" y="1"/>
                    <a:pt x="14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69"/>
          <p:cNvGrpSpPr/>
          <p:nvPr/>
        </p:nvGrpSpPr>
        <p:grpSpPr>
          <a:xfrm>
            <a:off x="6710932" y="3060590"/>
            <a:ext cx="692713" cy="1635741"/>
            <a:chOff x="5525482" y="-1431067"/>
            <a:chExt cx="388270" cy="916844"/>
          </a:xfrm>
        </p:grpSpPr>
        <p:sp>
          <p:nvSpPr>
            <p:cNvPr id="3423" name="Google Shape;3423;p69"/>
            <p:cNvSpPr/>
            <p:nvPr/>
          </p:nvSpPr>
          <p:spPr>
            <a:xfrm>
              <a:off x="5686905" y="-1302550"/>
              <a:ext cx="107635" cy="42504"/>
            </a:xfrm>
            <a:custGeom>
              <a:rect b="b" l="l" r="r" t="t"/>
              <a:pathLst>
                <a:path extrusionOk="0" h="1439" w="3644">
                  <a:moveTo>
                    <a:pt x="1843" y="1"/>
                  </a:moveTo>
                  <a:cubicBezTo>
                    <a:pt x="1249" y="1"/>
                    <a:pt x="667" y="66"/>
                    <a:pt x="465" y="93"/>
                  </a:cubicBezTo>
                  <a:cubicBezTo>
                    <a:pt x="0" y="153"/>
                    <a:pt x="310" y="498"/>
                    <a:pt x="274" y="736"/>
                  </a:cubicBezTo>
                  <a:cubicBezTo>
                    <a:pt x="274" y="736"/>
                    <a:pt x="370" y="784"/>
                    <a:pt x="405" y="855"/>
                  </a:cubicBezTo>
                  <a:cubicBezTo>
                    <a:pt x="417" y="915"/>
                    <a:pt x="1286" y="1438"/>
                    <a:pt x="1524" y="1438"/>
                  </a:cubicBezTo>
                  <a:cubicBezTo>
                    <a:pt x="1739" y="1438"/>
                    <a:pt x="3644" y="1081"/>
                    <a:pt x="3394" y="438"/>
                  </a:cubicBezTo>
                  <a:cubicBezTo>
                    <a:pt x="3259" y="91"/>
                    <a:pt x="2542" y="1"/>
                    <a:pt x="18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9"/>
            <p:cNvSpPr/>
            <p:nvPr/>
          </p:nvSpPr>
          <p:spPr>
            <a:xfrm>
              <a:off x="5828626" y="-1245661"/>
              <a:ext cx="82675" cy="139978"/>
            </a:xfrm>
            <a:custGeom>
              <a:rect b="b" l="l" r="r" t="t"/>
              <a:pathLst>
                <a:path extrusionOk="0" h="4739" w="2799">
                  <a:moveTo>
                    <a:pt x="441" y="1"/>
                  </a:moveTo>
                  <a:cubicBezTo>
                    <a:pt x="441" y="1"/>
                    <a:pt x="1" y="3418"/>
                    <a:pt x="132" y="3977"/>
                  </a:cubicBezTo>
                  <a:cubicBezTo>
                    <a:pt x="221" y="4445"/>
                    <a:pt x="1543" y="4738"/>
                    <a:pt x="2175" y="4738"/>
                  </a:cubicBezTo>
                  <a:cubicBezTo>
                    <a:pt x="2299" y="4738"/>
                    <a:pt x="2397" y="4727"/>
                    <a:pt x="2453" y="4704"/>
                  </a:cubicBezTo>
                  <a:cubicBezTo>
                    <a:pt x="2799" y="4549"/>
                    <a:pt x="1989" y="2513"/>
                    <a:pt x="1620" y="1441"/>
                  </a:cubicBezTo>
                  <a:cubicBezTo>
                    <a:pt x="1251" y="382"/>
                    <a:pt x="667" y="84"/>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9"/>
            <p:cNvSpPr/>
            <p:nvPr/>
          </p:nvSpPr>
          <p:spPr>
            <a:xfrm>
              <a:off x="5784674" y="-586797"/>
              <a:ext cx="90414" cy="72574"/>
            </a:xfrm>
            <a:custGeom>
              <a:rect b="b" l="l" r="r" t="t"/>
              <a:pathLst>
                <a:path extrusionOk="0" h="2457" w="3061">
                  <a:moveTo>
                    <a:pt x="1326" y="0"/>
                  </a:moveTo>
                  <a:cubicBezTo>
                    <a:pt x="978" y="0"/>
                    <a:pt x="575" y="57"/>
                    <a:pt x="441" y="90"/>
                  </a:cubicBezTo>
                  <a:cubicBezTo>
                    <a:pt x="203" y="150"/>
                    <a:pt x="0" y="1436"/>
                    <a:pt x="381" y="1745"/>
                  </a:cubicBezTo>
                  <a:cubicBezTo>
                    <a:pt x="620" y="1936"/>
                    <a:pt x="715" y="2209"/>
                    <a:pt x="715" y="2209"/>
                  </a:cubicBezTo>
                  <a:cubicBezTo>
                    <a:pt x="820" y="2391"/>
                    <a:pt x="1194" y="2457"/>
                    <a:pt x="1599" y="2457"/>
                  </a:cubicBezTo>
                  <a:cubicBezTo>
                    <a:pt x="2153" y="2457"/>
                    <a:pt x="2765" y="2333"/>
                    <a:pt x="2834" y="2209"/>
                  </a:cubicBezTo>
                  <a:cubicBezTo>
                    <a:pt x="3060" y="1828"/>
                    <a:pt x="2953" y="1281"/>
                    <a:pt x="2501" y="1102"/>
                  </a:cubicBezTo>
                  <a:cubicBezTo>
                    <a:pt x="2036" y="924"/>
                    <a:pt x="2001" y="364"/>
                    <a:pt x="1882" y="138"/>
                  </a:cubicBezTo>
                  <a:cubicBezTo>
                    <a:pt x="1830" y="34"/>
                    <a:pt x="1594" y="0"/>
                    <a:pt x="13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9"/>
            <p:cNvSpPr/>
            <p:nvPr/>
          </p:nvSpPr>
          <p:spPr>
            <a:xfrm>
              <a:off x="5729114" y="-1057507"/>
              <a:ext cx="138944" cy="515488"/>
            </a:xfrm>
            <a:custGeom>
              <a:rect b="b" l="l" r="r" t="t"/>
              <a:pathLst>
                <a:path extrusionOk="0" h="17452" w="4704">
                  <a:moveTo>
                    <a:pt x="2393" y="0"/>
                  </a:moveTo>
                  <a:lnTo>
                    <a:pt x="179" y="60"/>
                  </a:lnTo>
                  <a:lnTo>
                    <a:pt x="0" y="4108"/>
                  </a:lnTo>
                  <a:cubicBezTo>
                    <a:pt x="715" y="9597"/>
                    <a:pt x="881" y="16455"/>
                    <a:pt x="1798" y="17443"/>
                  </a:cubicBezTo>
                  <a:cubicBezTo>
                    <a:pt x="1804" y="17449"/>
                    <a:pt x="1813" y="17452"/>
                    <a:pt x="1824" y="17452"/>
                  </a:cubicBezTo>
                  <a:cubicBezTo>
                    <a:pt x="1986" y="17452"/>
                    <a:pt x="2675" y="16827"/>
                    <a:pt x="3322" y="16693"/>
                  </a:cubicBezTo>
                  <a:cubicBezTo>
                    <a:pt x="3350" y="16687"/>
                    <a:pt x="3380" y="16685"/>
                    <a:pt x="3413" y="16685"/>
                  </a:cubicBezTo>
                  <a:cubicBezTo>
                    <a:pt x="3766" y="16685"/>
                    <a:pt x="4379" y="16978"/>
                    <a:pt x="4503" y="16978"/>
                  </a:cubicBezTo>
                  <a:cubicBezTo>
                    <a:pt x="4516" y="16978"/>
                    <a:pt x="4524" y="16974"/>
                    <a:pt x="4525" y="16967"/>
                  </a:cubicBezTo>
                  <a:cubicBezTo>
                    <a:pt x="4703" y="16038"/>
                    <a:pt x="4394" y="10811"/>
                    <a:pt x="4179" y="9835"/>
                  </a:cubicBezTo>
                  <a:cubicBezTo>
                    <a:pt x="3703" y="7680"/>
                    <a:pt x="4048" y="4763"/>
                    <a:pt x="3989" y="3822"/>
                  </a:cubicBezTo>
                  <a:cubicBezTo>
                    <a:pt x="3905" y="2441"/>
                    <a:pt x="2620" y="715"/>
                    <a:pt x="23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9"/>
            <p:cNvSpPr/>
            <p:nvPr/>
          </p:nvSpPr>
          <p:spPr>
            <a:xfrm>
              <a:off x="5730148" y="-1002301"/>
              <a:ext cx="105537" cy="459958"/>
            </a:xfrm>
            <a:custGeom>
              <a:rect b="b" l="l" r="r" t="t"/>
              <a:pathLst>
                <a:path extrusionOk="0" h="15572" w="3573">
                  <a:moveTo>
                    <a:pt x="84" y="1"/>
                  </a:moveTo>
                  <a:lnTo>
                    <a:pt x="1" y="2239"/>
                  </a:lnTo>
                  <a:cubicBezTo>
                    <a:pt x="680" y="7716"/>
                    <a:pt x="846" y="14562"/>
                    <a:pt x="1763" y="15562"/>
                  </a:cubicBezTo>
                  <a:cubicBezTo>
                    <a:pt x="1770" y="15568"/>
                    <a:pt x="1780" y="15571"/>
                    <a:pt x="1793" y="15571"/>
                  </a:cubicBezTo>
                  <a:cubicBezTo>
                    <a:pt x="1920" y="15571"/>
                    <a:pt x="2306" y="15254"/>
                    <a:pt x="2751" y="15026"/>
                  </a:cubicBezTo>
                  <a:cubicBezTo>
                    <a:pt x="2739" y="14907"/>
                    <a:pt x="2704" y="14669"/>
                    <a:pt x="2704" y="14455"/>
                  </a:cubicBezTo>
                  <a:cubicBezTo>
                    <a:pt x="2704" y="14157"/>
                    <a:pt x="3573" y="13812"/>
                    <a:pt x="3406" y="13752"/>
                  </a:cubicBezTo>
                  <a:cubicBezTo>
                    <a:pt x="3389" y="13747"/>
                    <a:pt x="3364" y="13744"/>
                    <a:pt x="3331" y="13744"/>
                  </a:cubicBezTo>
                  <a:cubicBezTo>
                    <a:pt x="3143" y="13744"/>
                    <a:pt x="2725" y="13827"/>
                    <a:pt x="2433" y="13827"/>
                  </a:cubicBezTo>
                  <a:cubicBezTo>
                    <a:pt x="2252" y="13827"/>
                    <a:pt x="2120" y="13796"/>
                    <a:pt x="2120" y="13693"/>
                  </a:cubicBezTo>
                  <a:cubicBezTo>
                    <a:pt x="2120" y="13395"/>
                    <a:pt x="2823" y="13455"/>
                    <a:pt x="3347" y="13181"/>
                  </a:cubicBezTo>
                  <a:cubicBezTo>
                    <a:pt x="2942" y="12943"/>
                    <a:pt x="2358" y="13002"/>
                    <a:pt x="2239" y="12657"/>
                  </a:cubicBezTo>
                  <a:cubicBezTo>
                    <a:pt x="2120" y="12312"/>
                    <a:pt x="2001" y="9704"/>
                    <a:pt x="1846" y="9133"/>
                  </a:cubicBezTo>
                  <a:cubicBezTo>
                    <a:pt x="1668" y="8549"/>
                    <a:pt x="2025" y="6811"/>
                    <a:pt x="1846" y="6168"/>
                  </a:cubicBezTo>
                  <a:cubicBezTo>
                    <a:pt x="1668" y="5525"/>
                    <a:pt x="918" y="703"/>
                    <a:pt x="918" y="24"/>
                  </a:cubicBezTo>
                  <a:lnTo>
                    <a:pt x="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9"/>
            <p:cNvSpPr/>
            <p:nvPr/>
          </p:nvSpPr>
          <p:spPr>
            <a:xfrm>
              <a:off x="5646822" y="-1356485"/>
              <a:ext cx="177284" cy="23069"/>
            </a:xfrm>
            <a:custGeom>
              <a:rect b="b" l="l" r="r" t="t"/>
              <a:pathLst>
                <a:path extrusionOk="0" h="781" w="6002">
                  <a:moveTo>
                    <a:pt x="4040" y="1"/>
                  </a:moveTo>
                  <a:cubicBezTo>
                    <a:pt x="3885" y="1"/>
                    <a:pt x="3724" y="5"/>
                    <a:pt x="3560" y="14"/>
                  </a:cubicBezTo>
                  <a:cubicBezTo>
                    <a:pt x="3124" y="34"/>
                    <a:pt x="2725" y="40"/>
                    <a:pt x="2388" y="40"/>
                  </a:cubicBezTo>
                  <a:cubicBezTo>
                    <a:pt x="1715" y="40"/>
                    <a:pt x="1286" y="14"/>
                    <a:pt x="1286" y="14"/>
                  </a:cubicBezTo>
                  <a:cubicBezTo>
                    <a:pt x="381" y="276"/>
                    <a:pt x="0" y="371"/>
                    <a:pt x="357" y="597"/>
                  </a:cubicBezTo>
                  <a:cubicBezTo>
                    <a:pt x="534" y="709"/>
                    <a:pt x="1921" y="780"/>
                    <a:pt x="3274" y="780"/>
                  </a:cubicBezTo>
                  <a:cubicBezTo>
                    <a:pt x="4655" y="780"/>
                    <a:pt x="6001" y="706"/>
                    <a:pt x="5989" y="526"/>
                  </a:cubicBezTo>
                  <a:cubicBezTo>
                    <a:pt x="5958" y="213"/>
                    <a:pt x="5132" y="1"/>
                    <a:pt x="4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9"/>
            <p:cNvSpPr/>
            <p:nvPr/>
          </p:nvSpPr>
          <p:spPr>
            <a:xfrm>
              <a:off x="5608128" y="-586797"/>
              <a:ext cx="90060" cy="72574"/>
            </a:xfrm>
            <a:custGeom>
              <a:rect b="b" l="l" r="r" t="t"/>
              <a:pathLst>
                <a:path extrusionOk="0" h="2457" w="3049">
                  <a:moveTo>
                    <a:pt x="1734" y="0"/>
                  </a:moveTo>
                  <a:cubicBezTo>
                    <a:pt x="1466" y="0"/>
                    <a:pt x="1231" y="34"/>
                    <a:pt x="1179" y="138"/>
                  </a:cubicBezTo>
                  <a:cubicBezTo>
                    <a:pt x="1060" y="364"/>
                    <a:pt x="1024" y="924"/>
                    <a:pt x="572" y="1102"/>
                  </a:cubicBezTo>
                  <a:cubicBezTo>
                    <a:pt x="108" y="1281"/>
                    <a:pt x="0" y="1828"/>
                    <a:pt x="227" y="2209"/>
                  </a:cubicBezTo>
                  <a:cubicBezTo>
                    <a:pt x="295" y="2333"/>
                    <a:pt x="912" y="2457"/>
                    <a:pt x="1469" y="2457"/>
                  </a:cubicBezTo>
                  <a:cubicBezTo>
                    <a:pt x="1876" y="2457"/>
                    <a:pt x="2252" y="2391"/>
                    <a:pt x="2358" y="2209"/>
                  </a:cubicBezTo>
                  <a:cubicBezTo>
                    <a:pt x="2358" y="2209"/>
                    <a:pt x="2441" y="1936"/>
                    <a:pt x="2667" y="1745"/>
                  </a:cubicBezTo>
                  <a:cubicBezTo>
                    <a:pt x="3048" y="1436"/>
                    <a:pt x="2846" y="150"/>
                    <a:pt x="2608" y="90"/>
                  </a:cubicBezTo>
                  <a:cubicBezTo>
                    <a:pt x="2480" y="57"/>
                    <a:pt x="2080" y="0"/>
                    <a:pt x="1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9"/>
            <p:cNvSpPr/>
            <p:nvPr/>
          </p:nvSpPr>
          <p:spPr>
            <a:xfrm>
              <a:off x="5619736" y="-1057507"/>
              <a:ext cx="129079" cy="515193"/>
            </a:xfrm>
            <a:custGeom>
              <a:rect b="b" l="l" r="r" t="t"/>
              <a:pathLst>
                <a:path extrusionOk="0" h="17442" w="4370">
                  <a:moveTo>
                    <a:pt x="2155" y="0"/>
                  </a:moveTo>
                  <a:cubicBezTo>
                    <a:pt x="1929" y="715"/>
                    <a:pt x="298" y="2751"/>
                    <a:pt x="191" y="4132"/>
                  </a:cubicBezTo>
                  <a:cubicBezTo>
                    <a:pt x="131" y="5072"/>
                    <a:pt x="858" y="7942"/>
                    <a:pt x="405" y="10085"/>
                  </a:cubicBezTo>
                  <a:cubicBezTo>
                    <a:pt x="191" y="11073"/>
                    <a:pt x="0" y="15562"/>
                    <a:pt x="60" y="16991"/>
                  </a:cubicBezTo>
                  <a:cubicBezTo>
                    <a:pt x="60" y="17003"/>
                    <a:pt x="72" y="17008"/>
                    <a:pt x="95" y="17008"/>
                  </a:cubicBezTo>
                  <a:cubicBezTo>
                    <a:pt x="237" y="17008"/>
                    <a:pt x="774" y="16805"/>
                    <a:pt x="1106" y="16805"/>
                  </a:cubicBezTo>
                  <a:cubicBezTo>
                    <a:pt x="1141" y="16805"/>
                    <a:pt x="1173" y="16807"/>
                    <a:pt x="1203" y="16812"/>
                  </a:cubicBezTo>
                  <a:cubicBezTo>
                    <a:pt x="1841" y="16944"/>
                    <a:pt x="2519" y="17442"/>
                    <a:pt x="2694" y="17442"/>
                  </a:cubicBezTo>
                  <a:cubicBezTo>
                    <a:pt x="2709" y="17442"/>
                    <a:pt x="2720" y="17438"/>
                    <a:pt x="2727" y="17431"/>
                  </a:cubicBezTo>
                  <a:cubicBezTo>
                    <a:pt x="3513" y="16479"/>
                    <a:pt x="3763" y="9835"/>
                    <a:pt x="4310" y="4310"/>
                  </a:cubicBezTo>
                  <a:lnTo>
                    <a:pt x="4370" y="24"/>
                  </a:lnTo>
                  <a:lnTo>
                    <a:pt x="21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9"/>
            <p:cNvSpPr/>
            <p:nvPr/>
          </p:nvSpPr>
          <p:spPr>
            <a:xfrm>
              <a:off x="5605322" y="-1269911"/>
              <a:ext cx="167064" cy="352855"/>
            </a:xfrm>
            <a:custGeom>
              <a:rect b="b" l="l" r="r" t="t"/>
              <a:pathLst>
                <a:path extrusionOk="0" h="11946" w="5656">
                  <a:moveTo>
                    <a:pt x="3155" y="0"/>
                  </a:moveTo>
                  <a:cubicBezTo>
                    <a:pt x="3155" y="0"/>
                    <a:pt x="2393" y="214"/>
                    <a:pt x="1346" y="631"/>
                  </a:cubicBezTo>
                  <a:cubicBezTo>
                    <a:pt x="607" y="929"/>
                    <a:pt x="834" y="1012"/>
                    <a:pt x="786" y="1405"/>
                  </a:cubicBezTo>
                  <a:cubicBezTo>
                    <a:pt x="738" y="1786"/>
                    <a:pt x="977" y="4274"/>
                    <a:pt x="1048" y="4703"/>
                  </a:cubicBezTo>
                  <a:cubicBezTo>
                    <a:pt x="1131" y="5072"/>
                    <a:pt x="857" y="5989"/>
                    <a:pt x="786" y="7251"/>
                  </a:cubicBezTo>
                  <a:cubicBezTo>
                    <a:pt x="774" y="7406"/>
                    <a:pt x="1131" y="7632"/>
                    <a:pt x="1084" y="7787"/>
                  </a:cubicBezTo>
                  <a:cubicBezTo>
                    <a:pt x="1072" y="7811"/>
                    <a:pt x="1024" y="8072"/>
                    <a:pt x="965" y="8430"/>
                  </a:cubicBezTo>
                  <a:cubicBezTo>
                    <a:pt x="953" y="8513"/>
                    <a:pt x="715" y="8430"/>
                    <a:pt x="429" y="9192"/>
                  </a:cubicBezTo>
                  <a:cubicBezTo>
                    <a:pt x="0" y="10597"/>
                    <a:pt x="24" y="11501"/>
                    <a:pt x="191" y="11597"/>
                  </a:cubicBezTo>
                  <a:cubicBezTo>
                    <a:pt x="739" y="11866"/>
                    <a:pt x="1433" y="11946"/>
                    <a:pt x="2132" y="11946"/>
                  </a:cubicBezTo>
                  <a:cubicBezTo>
                    <a:pt x="3155" y="11946"/>
                    <a:pt x="4189" y="11774"/>
                    <a:pt x="4790" y="11774"/>
                  </a:cubicBezTo>
                  <a:cubicBezTo>
                    <a:pt x="4813" y="11774"/>
                    <a:pt x="4836" y="11775"/>
                    <a:pt x="4858" y="11775"/>
                  </a:cubicBezTo>
                  <a:cubicBezTo>
                    <a:pt x="4858" y="10180"/>
                    <a:pt x="4798" y="4429"/>
                    <a:pt x="5144" y="3643"/>
                  </a:cubicBezTo>
                  <a:cubicBezTo>
                    <a:pt x="5656" y="2619"/>
                    <a:pt x="5132" y="1048"/>
                    <a:pt x="4834" y="881"/>
                  </a:cubicBezTo>
                  <a:cubicBezTo>
                    <a:pt x="4739" y="833"/>
                    <a:pt x="3155" y="0"/>
                    <a:pt x="3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9"/>
            <p:cNvSpPr/>
            <p:nvPr/>
          </p:nvSpPr>
          <p:spPr>
            <a:xfrm>
              <a:off x="5722084" y="-1270324"/>
              <a:ext cx="149785" cy="348602"/>
            </a:xfrm>
            <a:custGeom>
              <a:rect b="b" l="l" r="r" t="t"/>
              <a:pathLst>
                <a:path extrusionOk="0" h="11802" w="5071">
                  <a:moveTo>
                    <a:pt x="2015" y="0"/>
                  </a:moveTo>
                  <a:cubicBezTo>
                    <a:pt x="1848" y="0"/>
                    <a:pt x="1834" y="85"/>
                    <a:pt x="1834" y="85"/>
                  </a:cubicBezTo>
                  <a:cubicBezTo>
                    <a:pt x="1607" y="490"/>
                    <a:pt x="1405" y="431"/>
                    <a:pt x="1322" y="526"/>
                  </a:cubicBezTo>
                  <a:cubicBezTo>
                    <a:pt x="1184" y="722"/>
                    <a:pt x="1036" y="786"/>
                    <a:pt x="889" y="786"/>
                  </a:cubicBezTo>
                  <a:cubicBezTo>
                    <a:pt x="614" y="786"/>
                    <a:pt x="347" y="561"/>
                    <a:pt x="179" y="561"/>
                  </a:cubicBezTo>
                  <a:cubicBezTo>
                    <a:pt x="71" y="561"/>
                    <a:pt x="4" y="653"/>
                    <a:pt x="0" y="955"/>
                  </a:cubicBezTo>
                  <a:cubicBezTo>
                    <a:pt x="0" y="2038"/>
                    <a:pt x="1107" y="4955"/>
                    <a:pt x="929" y="11801"/>
                  </a:cubicBezTo>
                  <a:cubicBezTo>
                    <a:pt x="972" y="11802"/>
                    <a:pt x="1015" y="11802"/>
                    <a:pt x="1059" y="11802"/>
                  </a:cubicBezTo>
                  <a:cubicBezTo>
                    <a:pt x="2690" y="11802"/>
                    <a:pt x="5070" y="11588"/>
                    <a:pt x="5001" y="11170"/>
                  </a:cubicBezTo>
                  <a:cubicBezTo>
                    <a:pt x="4882" y="10492"/>
                    <a:pt x="4834" y="10075"/>
                    <a:pt x="4513" y="8932"/>
                  </a:cubicBezTo>
                  <a:cubicBezTo>
                    <a:pt x="4382" y="8456"/>
                    <a:pt x="3965" y="8110"/>
                    <a:pt x="3941" y="8003"/>
                  </a:cubicBezTo>
                  <a:cubicBezTo>
                    <a:pt x="3917" y="7825"/>
                    <a:pt x="3882" y="7753"/>
                    <a:pt x="3858" y="7574"/>
                  </a:cubicBezTo>
                  <a:cubicBezTo>
                    <a:pt x="3846" y="7467"/>
                    <a:pt x="4394" y="7205"/>
                    <a:pt x="4239" y="6574"/>
                  </a:cubicBezTo>
                  <a:cubicBezTo>
                    <a:pt x="3977" y="5455"/>
                    <a:pt x="3786" y="5193"/>
                    <a:pt x="3822" y="5003"/>
                  </a:cubicBezTo>
                  <a:cubicBezTo>
                    <a:pt x="3917" y="4574"/>
                    <a:pt x="4179" y="1395"/>
                    <a:pt x="4143" y="1014"/>
                  </a:cubicBezTo>
                  <a:cubicBezTo>
                    <a:pt x="4108" y="621"/>
                    <a:pt x="3512" y="621"/>
                    <a:pt x="2834" y="276"/>
                  </a:cubicBezTo>
                  <a:cubicBezTo>
                    <a:pt x="2401" y="59"/>
                    <a:pt x="2155" y="0"/>
                    <a:pt x="2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9"/>
            <p:cNvSpPr/>
            <p:nvPr/>
          </p:nvSpPr>
          <p:spPr>
            <a:xfrm>
              <a:off x="5693226" y="-1404306"/>
              <a:ext cx="97799" cy="128577"/>
            </a:xfrm>
            <a:custGeom>
              <a:rect b="b" l="l" r="r" t="t"/>
              <a:pathLst>
                <a:path extrusionOk="0" h="4353" w="3311">
                  <a:moveTo>
                    <a:pt x="1668" y="1"/>
                  </a:moveTo>
                  <a:cubicBezTo>
                    <a:pt x="1640" y="1"/>
                    <a:pt x="1613" y="1"/>
                    <a:pt x="1584" y="2"/>
                  </a:cubicBezTo>
                  <a:cubicBezTo>
                    <a:pt x="1" y="14"/>
                    <a:pt x="144" y="990"/>
                    <a:pt x="132" y="2085"/>
                  </a:cubicBezTo>
                  <a:cubicBezTo>
                    <a:pt x="120" y="3169"/>
                    <a:pt x="799" y="4288"/>
                    <a:pt x="1608" y="4348"/>
                  </a:cubicBezTo>
                  <a:cubicBezTo>
                    <a:pt x="1656" y="4351"/>
                    <a:pt x="1701" y="4352"/>
                    <a:pt x="1745" y="4352"/>
                  </a:cubicBezTo>
                  <a:cubicBezTo>
                    <a:pt x="2691" y="4352"/>
                    <a:pt x="2820" y="3634"/>
                    <a:pt x="3013" y="2871"/>
                  </a:cubicBezTo>
                  <a:cubicBezTo>
                    <a:pt x="3132" y="2800"/>
                    <a:pt x="3180" y="2538"/>
                    <a:pt x="3227" y="2276"/>
                  </a:cubicBezTo>
                  <a:cubicBezTo>
                    <a:pt x="3299" y="1931"/>
                    <a:pt x="3311" y="1669"/>
                    <a:pt x="3156" y="1645"/>
                  </a:cubicBezTo>
                  <a:cubicBezTo>
                    <a:pt x="3133" y="772"/>
                    <a:pt x="2882" y="1"/>
                    <a:pt x="1668"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9"/>
            <p:cNvSpPr/>
            <p:nvPr/>
          </p:nvSpPr>
          <p:spPr>
            <a:xfrm>
              <a:off x="5686905" y="-1404956"/>
              <a:ext cx="61911" cy="129876"/>
            </a:xfrm>
            <a:custGeom>
              <a:rect b="b" l="l" r="r" t="t"/>
              <a:pathLst>
                <a:path extrusionOk="0" h="4397" w="2096">
                  <a:moveTo>
                    <a:pt x="1775" y="0"/>
                  </a:moveTo>
                  <a:cubicBezTo>
                    <a:pt x="417" y="24"/>
                    <a:pt x="334" y="750"/>
                    <a:pt x="334" y="1643"/>
                  </a:cubicBezTo>
                  <a:lnTo>
                    <a:pt x="251" y="1643"/>
                  </a:lnTo>
                  <a:cubicBezTo>
                    <a:pt x="0" y="1655"/>
                    <a:pt x="12" y="1953"/>
                    <a:pt x="48" y="2310"/>
                  </a:cubicBezTo>
                  <a:cubicBezTo>
                    <a:pt x="60" y="2619"/>
                    <a:pt x="203" y="2929"/>
                    <a:pt x="417" y="2989"/>
                  </a:cubicBezTo>
                  <a:cubicBezTo>
                    <a:pt x="560" y="4024"/>
                    <a:pt x="1120" y="4382"/>
                    <a:pt x="1715" y="4393"/>
                  </a:cubicBezTo>
                  <a:cubicBezTo>
                    <a:pt x="1715" y="4393"/>
                    <a:pt x="1754" y="4396"/>
                    <a:pt x="1818" y="4396"/>
                  </a:cubicBezTo>
                  <a:cubicBezTo>
                    <a:pt x="1882" y="4396"/>
                    <a:pt x="1971" y="4393"/>
                    <a:pt x="2072" y="4382"/>
                  </a:cubicBezTo>
                  <a:cubicBezTo>
                    <a:pt x="1775" y="4286"/>
                    <a:pt x="1346" y="3417"/>
                    <a:pt x="1382" y="2667"/>
                  </a:cubicBezTo>
                  <a:cubicBezTo>
                    <a:pt x="1441" y="1762"/>
                    <a:pt x="1584" y="1012"/>
                    <a:pt x="2096" y="643"/>
                  </a:cubicBezTo>
                  <a:lnTo>
                    <a:pt x="1775" y="0"/>
                  </a:ln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9"/>
            <p:cNvSpPr/>
            <p:nvPr/>
          </p:nvSpPr>
          <p:spPr>
            <a:xfrm>
              <a:off x="5683390" y="-1409860"/>
              <a:ext cx="65426" cy="71747"/>
            </a:xfrm>
            <a:custGeom>
              <a:rect b="b" l="l" r="r" t="t"/>
              <a:pathLst>
                <a:path extrusionOk="0" h="2429" w="2215">
                  <a:moveTo>
                    <a:pt x="1261" y="1"/>
                  </a:moveTo>
                  <a:cubicBezTo>
                    <a:pt x="1027" y="1"/>
                    <a:pt x="690" y="138"/>
                    <a:pt x="477" y="333"/>
                  </a:cubicBezTo>
                  <a:cubicBezTo>
                    <a:pt x="239" y="559"/>
                    <a:pt x="36" y="1011"/>
                    <a:pt x="12" y="1488"/>
                  </a:cubicBezTo>
                  <a:cubicBezTo>
                    <a:pt x="0" y="1976"/>
                    <a:pt x="167" y="2428"/>
                    <a:pt x="167" y="2428"/>
                  </a:cubicBezTo>
                  <a:lnTo>
                    <a:pt x="215" y="2119"/>
                  </a:lnTo>
                  <a:cubicBezTo>
                    <a:pt x="215" y="2119"/>
                    <a:pt x="302" y="2047"/>
                    <a:pt x="413" y="2047"/>
                  </a:cubicBezTo>
                  <a:cubicBezTo>
                    <a:pt x="437" y="2047"/>
                    <a:pt x="463" y="2050"/>
                    <a:pt x="489" y="2059"/>
                  </a:cubicBezTo>
                  <a:cubicBezTo>
                    <a:pt x="572" y="2071"/>
                    <a:pt x="643" y="2250"/>
                    <a:pt x="703" y="2273"/>
                  </a:cubicBezTo>
                  <a:cubicBezTo>
                    <a:pt x="745" y="2282"/>
                    <a:pt x="787" y="2290"/>
                    <a:pt x="812" y="2290"/>
                  </a:cubicBezTo>
                  <a:cubicBezTo>
                    <a:pt x="823" y="2290"/>
                    <a:pt x="830" y="2289"/>
                    <a:pt x="834" y="2285"/>
                  </a:cubicBezTo>
                  <a:cubicBezTo>
                    <a:pt x="953" y="2250"/>
                    <a:pt x="1060" y="1750"/>
                    <a:pt x="1262" y="1488"/>
                  </a:cubicBezTo>
                  <a:cubicBezTo>
                    <a:pt x="1488" y="1209"/>
                    <a:pt x="1917" y="1175"/>
                    <a:pt x="2113" y="1175"/>
                  </a:cubicBezTo>
                  <a:cubicBezTo>
                    <a:pt x="2176" y="1175"/>
                    <a:pt x="2215" y="1178"/>
                    <a:pt x="2215" y="1178"/>
                  </a:cubicBezTo>
                  <a:lnTo>
                    <a:pt x="1429" y="35"/>
                  </a:lnTo>
                  <a:cubicBezTo>
                    <a:pt x="1385" y="12"/>
                    <a:pt x="1327" y="1"/>
                    <a:pt x="1261" y="1"/>
                  </a:cubicBezTo>
                  <a:close/>
                </a:path>
              </a:pathLst>
            </a:custGeom>
            <a:solidFill>
              <a:srgbClr val="2F0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9"/>
            <p:cNvSpPr/>
            <p:nvPr/>
          </p:nvSpPr>
          <p:spPr>
            <a:xfrm>
              <a:off x="5719957" y="-1414172"/>
              <a:ext cx="74582" cy="67257"/>
            </a:xfrm>
            <a:custGeom>
              <a:rect b="b" l="l" r="r" t="t"/>
              <a:pathLst>
                <a:path extrusionOk="0" h="2277" w="2525">
                  <a:moveTo>
                    <a:pt x="668" y="1"/>
                  </a:moveTo>
                  <a:cubicBezTo>
                    <a:pt x="410" y="1"/>
                    <a:pt x="160" y="53"/>
                    <a:pt x="72" y="229"/>
                  </a:cubicBezTo>
                  <a:cubicBezTo>
                    <a:pt x="1" y="360"/>
                    <a:pt x="167" y="764"/>
                    <a:pt x="167" y="764"/>
                  </a:cubicBezTo>
                  <a:cubicBezTo>
                    <a:pt x="307" y="940"/>
                    <a:pt x="345" y="1527"/>
                    <a:pt x="739" y="1527"/>
                  </a:cubicBezTo>
                  <a:cubicBezTo>
                    <a:pt x="747" y="1527"/>
                    <a:pt x="755" y="1527"/>
                    <a:pt x="763" y="1526"/>
                  </a:cubicBezTo>
                  <a:cubicBezTo>
                    <a:pt x="881" y="1516"/>
                    <a:pt x="1016" y="1510"/>
                    <a:pt x="1151" y="1510"/>
                  </a:cubicBezTo>
                  <a:cubicBezTo>
                    <a:pt x="1492" y="1510"/>
                    <a:pt x="1836" y="1550"/>
                    <a:pt x="1929" y="1669"/>
                  </a:cubicBezTo>
                  <a:cubicBezTo>
                    <a:pt x="2144" y="1907"/>
                    <a:pt x="2156" y="2277"/>
                    <a:pt x="2156" y="2277"/>
                  </a:cubicBezTo>
                  <a:lnTo>
                    <a:pt x="2370" y="2169"/>
                  </a:lnTo>
                  <a:cubicBezTo>
                    <a:pt x="2370" y="2169"/>
                    <a:pt x="2525" y="1491"/>
                    <a:pt x="2227" y="955"/>
                  </a:cubicBezTo>
                  <a:cubicBezTo>
                    <a:pt x="2013" y="550"/>
                    <a:pt x="1834" y="229"/>
                    <a:pt x="1322" y="86"/>
                  </a:cubicBezTo>
                  <a:cubicBezTo>
                    <a:pt x="1208" y="56"/>
                    <a:pt x="934" y="1"/>
                    <a:pt x="668" y="1"/>
                  </a:cubicBezTo>
                  <a:close/>
                </a:path>
              </a:pathLst>
            </a:custGeom>
            <a:solidFill>
              <a:srgbClr val="750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9"/>
            <p:cNvSpPr/>
            <p:nvPr/>
          </p:nvSpPr>
          <p:spPr>
            <a:xfrm>
              <a:off x="5641535" y="-889054"/>
              <a:ext cx="98153" cy="349251"/>
            </a:xfrm>
            <a:custGeom>
              <a:rect b="b" l="l" r="r" t="t"/>
              <a:pathLst>
                <a:path extrusionOk="0" h="11824" w="3323">
                  <a:moveTo>
                    <a:pt x="179" y="9383"/>
                  </a:moveTo>
                  <a:cubicBezTo>
                    <a:pt x="179" y="9383"/>
                    <a:pt x="180" y="9383"/>
                    <a:pt x="180" y="9383"/>
                  </a:cubicBezTo>
                  <a:lnTo>
                    <a:pt x="180" y="9383"/>
                  </a:lnTo>
                  <a:cubicBezTo>
                    <a:pt x="180" y="9383"/>
                    <a:pt x="179" y="9383"/>
                    <a:pt x="179" y="9383"/>
                  </a:cubicBezTo>
                  <a:close/>
                  <a:moveTo>
                    <a:pt x="3275" y="0"/>
                  </a:moveTo>
                  <a:cubicBezTo>
                    <a:pt x="3001" y="917"/>
                    <a:pt x="2608" y="3239"/>
                    <a:pt x="2382" y="4239"/>
                  </a:cubicBezTo>
                  <a:cubicBezTo>
                    <a:pt x="2144" y="5215"/>
                    <a:pt x="2025" y="5358"/>
                    <a:pt x="1787" y="5692"/>
                  </a:cubicBezTo>
                  <a:cubicBezTo>
                    <a:pt x="1548" y="6037"/>
                    <a:pt x="2132" y="7537"/>
                    <a:pt x="1525" y="9109"/>
                  </a:cubicBezTo>
                  <a:cubicBezTo>
                    <a:pt x="1416" y="9380"/>
                    <a:pt x="1073" y="9447"/>
                    <a:pt x="761" y="9447"/>
                  </a:cubicBezTo>
                  <a:cubicBezTo>
                    <a:pt x="466" y="9447"/>
                    <a:pt x="199" y="9387"/>
                    <a:pt x="180" y="9383"/>
                  </a:cubicBezTo>
                  <a:lnTo>
                    <a:pt x="180" y="9383"/>
                  </a:lnTo>
                  <a:cubicBezTo>
                    <a:pt x="217" y="9391"/>
                    <a:pt x="1228" y="9625"/>
                    <a:pt x="1286" y="9847"/>
                  </a:cubicBezTo>
                  <a:cubicBezTo>
                    <a:pt x="1346" y="10085"/>
                    <a:pt x="465" y="10192"/>
                    <a:pt x="465" y="10192"/>
                  </a:cubicBezTo>
                  <a:cubicBezTo>
                    <a:pt x="465" y="10192"/>
                    <a:pt x="1453" y="10192"/>
                    <a:pt x="1572" y="10597"/>
                  </a:cubicBezTo>
                  <a:cubicBezTo>
                    <a:pt x="1618" y="10747"/>
                    <a:pt x="1401" y="10782"/>
                    <a:pt x="1115" y="10782"/>
                  </a:cubicBezTo>
                  <a:cubicBezTo>
                    <a:pt x="853" y="10782"/>
                    <a:pt x="534" y="10752"/>
                    <a:pt x="304" y="10752"/>
                  </a:cubicBezTo>
                  <a:cubicBezTo>
                    <a:pt x="125" y="10752"/>
                    <a:pt x="1" y="10771"/>
                    <a:pt x="1" y="10835"/>
                  </a:cubicBezTo>
                  <a:cubicBezTo>
                    <a:pt x="1" y="11073"/>
                    <a:pt x="1453" y="11430"/>
                    <a:pt x="1965" y="11823"/>
                  </a:cubicBezTo>
                  <a:cubicBezTo>
                    <a:pt x="2941" y="10133"/>
                    <a:pt x="3322" y="3703"/>
                    <a:pt x="3322" y="2763"/>
                  </a:cubicBezTo>
                  <a:cubicBezTo>
                    <a:pt x="3322" y="1858"/>
                    <a:pt x="3275" y="0"/>
                    <a:pt x="3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9"/>
            <p:cNvSpPr/>
            <p:nvPr/>
          </p:nvSpPr>
          <p:spPr>
            <a:xfrm>
              <a:off x="5605677" y="-904178"/>
              <a:ext cx="45399" cy="114487"/>
            </a:xfrm>
            <a:custGeom>
              <a:rect b="b" l="l" r="r" t="t"/>
              <a:pathLst>
                <a:path extrusionOk="0" h="3876" w="1537">
                  <a:moveTo>
                    <a:pt x="1536" y="1"/>
                  </a:moveTo>
                  <a:cubicBezTo>
                    <a:pt x="1536" y="1"/>
                    <a:pt x="1259" y="66"/>
                    <a:pt x="973" y="66"/>
                  </a:cubicBezTo>
                  <a:cubicBezTo>
                    <a:pt x="894" y="66"/>
                    <a:pt x="813" y="61"/>
                    <a:pt x="738" y="48"/>
                  </a:cubicBezTo>
                  <a:cubicBezTo>
                    <a:pt x="732" y="47"/>
                    <a:pt x="726" y="47"/>
                    <a:pt x="720" y="47"/>
                  </a:cubicBezTo>
                  <a:cubicBezTo>
                    <a:pt x="395" y="47"/>
                    <a:pt x="119" y="1596"/>
                    <a:pt x="119" y="1596"/>
                  </a:cubicBezTo>
                  <a:cubicBezTo>
                    <a:pt x="572" y="1430"/>
                    <a:pt x="718" y="1374"/>
                    <a:pt x="721" y="1374"/>
                  </a:cubicBezTo>
                  <a:lnTo>
                    <a:pt x="721" y="1374"/>
                  </a:lnTo>
                  <a:cubicBezTo>
                    <a:pt x="723" y="1374"/>
                    <a:pt x="558" y="1439"/>
                    <a:pt x="429" y="1501"/>
                  </a:cubicBezTo>
                  <a:cubicBezTo>
                    <a:pt x="0" y="1703"/>
                    <a:pt x="191" y="3430"/>
                    <a:pt x="250" y="3703"/>
                  </a:cubicBezTo>
                  <a:cubicBezTo>
                    <a:pt x="277" y="3839"/>
                    <a:pt x="435" y="3876"/>
                    <a:pt x="621" y="3876"/>
                  </a:cubicBezTo>
                  <a:cubicBezTo>
                    <a:pt x="844" y="3876"/>
                    <a:pt x="1109" y="3822"/>
                    <a:pt x="1238" y="3822"/>
                  </a:cubicBezTo>
                  <a:cubicBezTo>
                    <a:pt x="1477" y="3822"/>
                    <a:pt x="1477" y="1739"/>
                    <a:pt x="1536" y="1108"/>
                  </a:cubicBezTo>
                  <a:lnTo>
                    <a:pt x="15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9"/>
            <p:cNvSpPr/>
            <p:nvPr/>
          </p:nvSpPr>
          <p:spPr>
            <a:xfrm>
              <a:off x="5835656" y="-915549"/>
              <a:ext cx="45399" cy="116555"/>
            </a:xfrm>
            <a:custGeom>
              <a:rect b="b" l="l" r="r" t="t"/>
              <a:pathLst>
                <a:path extrusionOk="0" h="3946" w="1537">
                  <a:moveTo>
                    <a:pt x="472" y="1"/>
                  </a:moveTo>
                  <a:cubicBezTo>
                    <a:pt x="462" y="1"/>
                    <a:pt x="452" y="2"/>
                    <a:pt x="441" y="5"/>
                  </a:cubicBezTo>
                  <a:cubicBezTo>
                    <a:pt x="251" y="40"/>
                    <a:pt x="1" y="100"/>
                    <a:pt x="1" y="100"/>
                  </a:cubicBezTo>
                  <a:lnTo>
                    <a:pt x="1" y="1219"/>
                  </a:lnTo>
                  <a:cubicBezTo>
                    <a:pt x="60" y="1862"/>
                    <a:pt x="60" y="3945"/>
                    <a:pt x="298" y="3945"/>
                  </a:cubicBezTo>
                  <a:cubicBezTo>
                    <a:pt x="316" y="3945"/>
                    <a:pt x="337" y="3946"/>
                    <a:pt x="360" y="3946"/>
                  </a:cubicBezTo>
                  <a:cubicBezTo>
                    <a:pt x="649" y="3946"/>
                    <a:pt x="1326" y="3935"/>
                    <a:pt x="1370" y="3660"/>
                  </a:cubicBezTo>
                  <a:cubicBezTo>
                    <a:pt x="1536" y="2653"/>
                    <a:pt x="1208" y="1976"/>
                    <a:pt x="1025" y="1695"/>
                  </a:cubicBezTo>
                  <a:lnTo>
                    <a:pt x="1025" y="1695"/>
                  </a:lnTo>
                  <a:cubicBezTo>
                    <a:pt x="1028" y="1697"/>
                    <a:pt x="1031" y="1697"/>
                    <a:pt x="1035" y="1697"/>
                  </a:cubicBezTo>
                  <a:cubicBezTo>
                    <a:pt x="1119" y="1697"/>
                    <a:pt x="1251" y="1290"/>
                    <a:pt x="1251" y="1290"/>
                  </a:cubicBezTo>
                  <a:cubicBezTo>
                    <a:pt x="1251" y="1290"/>
                    <a:pt x="814"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9"/>
            <p:cNvSpPr/>
            <p:nvPr/>
          </p:nvSpPr>
          <p:spPr>
            <a:xfrm>
              <a:off x="5684808" y="-1354831"/>
              <a:ext cx="66843" cy="88553"/>
            </a:xfrm>
            <a:custGeom>
              <a:rect b="b" l="l" r="r" t="t"/>
              <a:pathLst>
                <a:path extrusionOk="0" h="2998" w="2263">
                  <a:moveTo>
                    <a:pt x="181" y="1"/>
                  </a:moveTo>
                  <a:cubicBezTo>
                    <a:pt x="134" y="1"/>
                    <a:pt x="93" y="21"/>
                    <a:pt x="71" y="77"/>
                  </a:cubicBezTo>
                  <a:cubicBezTo>
                    <a:pt x="0" y="279"/>
                    <a:pt x="202" y="1018"/>
                    <a:pt x="464" y="1732"/>
                  </a:cubicBezTo>
                  <a:cubicBezTo>
                    <a:pt x="865" y="2905"/>
                    <a:pt x="1823" y="2997"/>
                    <a:pt x="2116" y="2997"/>
                  </a:cubicBezTo>
                  <a:cubicBezTo>
                    <a:pt x="2171" y="2997"/>
                    <a:pt x="2203" y="2994"/>
                    <a:pt x="2203" y="2994"/>
                  </a:cubicBezTo>
                  <a:lnTo>
                    <a:pt x="2262" y="2827"/>
                  </a:lnTo>
                  <a:cubicBezTo>
                    <a:pt x="1191" y="2827"/>
                    <a:pt x="833" y="1732"/>
                    <a:pt x="738" y="1458"/>
                  </a:cubicBezTo>
                  <a:cubicBezTo>
                    <a:pt x="607" y="1077"/>
                    <a:pt x="476" y="613"/>
                    <a:pt x="441" y="113"/>
                  </a:cubicBezTo>
                  <a:cubicBezTo>
                    <a:pt x="441" y="113"/>
                    <a:pt x="293" y="1"/>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9"/>
            <p:cNvSpPr/>
            <p:nvPr/>
          </p:nvSpPr>
          <p:spPr>
            <a:xfrm>
              <a:off x="5749849" y="-1349042"/>
              <a:ext cx="46462" cy="83473"/>
            </a:xfrm>
            <a:custGeom>
              <a:rect b="b" l="l" r="r" t="t"/>
              <a:pathLst>
                <a:path extrusionOk="0" h="2826" w="1573">
                  <a:moveTo>
                    <a:pt x="1370" y="0"/>
                  </a:moveTo>
                  <a:cubicBezTo>
                    <a:pt x="1370" y="0"/>
                    <a:pt x="1084" y="1548"/>
                    <a:pt x="822" y="2072"/>
                  </a:cubicBezTo>
                  <a:cubicBezTo>
                    <a:pt x="715" y="2274"/>
                    <a:pt x="13" y="2608"/>
                    <a:pt x="13" y="2608"/>
                  </a:cubicBezTo>
                  <a:cubicBezTo>
                    <a:pt x="13" y="2608"/>
                    <a:pt x="1" y="2655"/>
                    <a:pt x="1" y="2798"/>
                  </a:cubicBezTo>
                  <a:cubicBezTo>
                    <a:pt x="19" y="2817"/>
                    <a:pt x="46" y="2825"/>
                    <a:pt x="77" y="2825"/>
                  </a:cubicBezTo>
                  <a:cubicBezTo>
                    <a:pt x="268" y="2825"/>
                    <a:pt x="661" y="2522"/>
                    <a:pt x="906" y="2298"/>
                  </a:cubicBezTo>
                  <a:cubicBezTo>
                    <a:pt x="1191" y="2012"/>
                    <a:pt x="1560" y="405"/>
                    <a:pt x="1572" y="72"/>
                  </a:cubicBezTo>
                  <a:lnTo>
                    <a:pt x="1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9"/>
            <p:cNvSpPr/>
            <p:nvPr/>
          </p:nvSpPr>
          <p:spPr>
            <a:xfrm>
              <a:off x="5679786" y="-1431067"/>
              <a:ext cx="122492" cy="79574"/>
            </a:xfrm>
            <a:custGeom>
              <a:rect b="b" l="l" r="r" t="t"/>
              <a:pathLst>
                <a:path extrusionOk="0" h="2694" w="4147">
                  <a:moveTo>
                    <a:pt x="2124" y="0"/>
                  </a:moveTo>
                  <a:cubicBezTo>
                    <a:pt x="723" y="0"/>
                    <a:pt x="38" y="945"/>
                    <a:pt x="3" y="2539"/>
                  </a:cubicBezTo>
                  <a:cubicBezTo>
                    <a:pt x="0" y="2602"/>
                    <a:pt x="78" y="2624"/>
                    <a:pt x="217" y="2624"/>
                  </a:cubicBezTo>
                  <a:cubicBezTo>
                    <a:pt x="533" y="2624"/>
                    <a:pt x="1165" y="2510"/>
                    <a:pt x="1873" y="2510"/>
                  </a:cubicBezTo>
                  <a:cubicBezTo>
                    <a:pt x="2021" y="2510"/>
                    <a:pt x="2173" y="2515"/>
                    <a:pt x="2325" y="2527"/>
                  </a:cubicBezTo>
                  <a:cubicBezTo>
                    <a:pt x="3249" y="2582"/>
                    <a:pt x="3702" y="2693"/>
                    <a:pt x="3868" y="2693"/>
                  </a:cubicBezTo>
                  <a:cubicBezTo>
                    <a:pt x="3918" y="2693"/>
                    <a:pt x="3942" y="2683"/>
                    <a:pt x="3944" y="2658"/>
                  </a:cubicBezTo>
                  <a:cubicBezTo>
                    <a:pt x="4147" y="1348"/>
                    <a:pt x="3861" y="74"/>
                    <a:pt x="2254" y="3"/>
                  </a:cubicBezTo>
                  <a:cubicBezTo>
                    <a:pt x="2210" y="1"/>
                    <a:pt x="2166" y="0"/>
                    <a:pt x="21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9"/>
            <p:cNvSpPr/>
            <p:nvPr/>
          </p:nvSpPr>
          <p:spPr>
            <a:xfrm>
              <a:off x="5744591" y="-1430654"/>
              <a:ext cx="62265" cy="80992"/>
            </a:xfrm>
            <a:custGeom>
              <a:rect b="b" l="l" r="r" t="t"/>
              <a:pathLst>
                <a:path extrusionOk="0" h="2742" w="2108">
                  <a:moveTo>
                    <a:pt x="0" y="1"/>
                  </a:moveTo>
                  <a:cubicBezTo>
                    <a:pt x="476" y="179"/>
                    <a:pt x="584" y="441"/>
                    <a:pt x="619" y="537"/>
                  </a:cubicBezTo>
                  <a:cubicBezTo>
                    <a:pt x="881" y="1049"/>
                    <a:pt x="857" y="1965"/>
                    <a:pt x="786" y="2525"/>
                  </a:cubicBezTo>
                  <a:cubicBezTo>
                    <a:pt x="1662" y="2602"/>
                    <a:pt x="1853" y="2741"/>
                    <a:pt x="1900" y="2741"/>
                  </a:cubicBezTo>
                  <a:cubicBezTo>
                    <a:pt x="1912" y="2741"/>
                    <a:pt x="1915" y="2734"/>
                    <a:pt x="1917" y="2716"/>
                  </a:cubicBezTo>
                  <a:cubicBezTo>
                    <a:pt x="2108" y="1406"/>
                    <a:pt x="1607" y="60"/>
                    <a:pt x="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9"/>
            <p:cNvSpPr/>
            <p:nvPr/>
          </p:nvSpPr>
          <p:spPr>
            <a:xfrm>
              <a:off x="5653143" y="-1362304"/>
              <a:ext cx="180090" cy="24191"/>
            </a:xfrm>
            <a:custGeom>
              <a:rect b="b" l="l" r="r" t="t"/>
              <a:pathLst>
                <a:path extrusionOk="0" h="819" w="6097">
                  <a:moveTo>
                    <a:pt x="2674" y="0"/>
                  </a:moveTo>
                  <a:cubicBezTo>
                    <a:pt x="1940" y="0"/>
                    <a:pt x="1230" y="59"/>
                    <a:pt x="810" y="199"/>
                  </a:cubicBezTo>
                  <a:cubicBezTo>
                    <a:pt x="501" y="282"/>
                    <a:pt x="0" y="604"/>
                    <a:pt x="0" y="604"/>
                  </a:cubicBezTo>
                  <a:cubicBezTo>
                    <a:pt x="358" y="437"/>
                    <a:pt x="1679" y="402"/>
                    <a:pt x="2251" y="378"/>
                  </a:cubicBezTo>
                  <a:cubicBezTo>
                    <a:pt x="2307" y="374"/>
                    <a:pt x="2380" y="372"/>
                    <a:pt x="2467" y="372"/>
                  </a:cubicBezTo>
                  <a:cubicBezTo>
                    <a:pt x="3257" y="372"/>
                    <a:pt x="5190" y="518"/>
                    <a:pt x="5608" y="818"/>
                  </a:cubicBezTo>
                  <a:cubicBezTo>
                    <a:pt x="6096" y="687"/>
                    <a:pt x="5573" y="390"/>
                    <a:pt x="5084" y="247"/>
                  </a:cubicBezTo>
                  <a:cubicBezTo>
                    <a:pt x="4621" y="99"/>
                    <a:pt x="3626" y="0"/>
                    <a:pt x="26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9"/>
            <p:cNvSpPr/>
            <p:nvPr/>
          </p:nvSpPr>
          <p:spPr>
            <a:xfrm>
              <a:off x="5676360" y="-1381120"/>
              <a:ext cx="77034" cy="25077"/>
            </a:xfrm>
            <a:custGeom>
              <a:rect b="b" l="l" r="r" t="t"/>
              <a:pathLst>
                <a:path extrusionOk="0" h="849" w="2608">
                  <a:moveTo>
                    <a:pt x="2583" y="0"/>
                  </a:moveTo>
                  <a:cubicBezTo>
                    <a:pt x="2280" y="0"/>
                    <a:pt x="72" y="622"/>
                    <a:pt x="72" y="622"/>
                  </a:cubicBezTo>
                  <a:cubicBezTo>
                    <a:pt x="72" y="622"/>
                    <a:pt x="0" y="836"/>
                    <a:pt x="119" y="848"/>
                  </a:cubicBezTo>
                  <a:cubicBezTo>
                    <a:pt x="121" y="848"/>
                    <a:pt x="123" y="848"/>
                    <a:pt x="125" y="848"/>
                  </a:cubicBezTo>
                  <a:cubicBezTo>
                    <a:pt x="290" y="848"/>
                    <a:pt x="2608" y="419"/>
                    <a:pt x="2608" y="419"/>
                  </a:cubicBezTo>
                  <a:cubicBezTo>
                    <a:pt x="2608" y="419"/>
                    <a:pt x="2596" y="312"/>
                    <a:pt x="2608" y="3"/>
                  </a:cubicBezTo>
                  <a:cubicBezTo>
                    <a:pt x="2602" y="1"/>
                    <a:pt x="2594"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9"/>
            <p:cNvSpPr/>
            <p:nvPr/>
          </p:nvSpPr>
          <p:spPr>
            <a:xfrm>
              <a:off x="5772711" y="-1380352"/>
              <a:ext cx="31664" cy="23955"/>
            </a:xfrm>
            <a:custGeom>
              <a:rect b="b" l="l" r="r" t="t"/>
              <a:pathLst>
                <a:path extrusionOk="0" h="811" w="1072">
                  <a:moveTo>
                    <a:pt x="191" y="0"/>
                  </a:moveTo>
                  <a:cubicBezTo>
                    <a:pt x="191" y="0"/>
                    <a:pt x="1" y="393"/>
                    <a:pt x="84" y="405"/>
                  </a:cubicBezTo>
                  <a:cubicBezTo>
                    <a:pt x="441" y="512"/>
                    <a:pt x="905" y="762"/>
                    <a:pt x="1025" y="810"/>
                  </a:cubicBezTo>
                  <a:cubicBezTo>
                    <a:pt x="1025" y="810"/>
                    <a:pt x="1026" y="810"/>
                    <a:pt x="1027" y="810"/>
                  </a:cubicBezTo>
                  <a:cubicBezTo>
                    <a:pt x="1072" y="810"/>
                    <a:pt x="1060" y="477"/>
                    <a:pt x="1060" y="477"/>
                  </a:cubicBezTo>
                  <a:lnTo>
                    <a:pt x="1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9"/>
            <p:cNvSpPr/>
            <p:nvPr/>
          </p:nvSpPr>
          <p:spPr>
            <a:xfrm>
              <a:off x="5747752" y="-1386761"/>
              <a:ext cx="36243" cy="23660"/>
            </a:xfrm>
            <a:custGeom>
              <a:rect b="b" l="l" r="r" t="t"/>
              <a:pathLst>
                <a:path extrusionOk="0" h="801" w="1227">
                  <a:moveTo>
                    <a:pt x="238" y="0"/>
                  </a:moveTo>
                  <a:cubicBezTo>
                    <a:pt x="110" y="0"/>
                    <a:pt x="0" y="113"/>
                    <a:pt x="0" y="265"/>
                  </a:cubicBezTo>
                  <a:lnTo>
                    <a:pt x="0" y="491"/>
                  </a:lnTo>
                  <a:cubicBezTo>
                    <a:pt x="12" y="658"/>
                    <a:pt x="131" y="789"/>
                    <a:pt x="298" y="789"/>
                  </a:cubicBezTo>
                  <a:lnTo>
                    <a:pt x="1012" y="801"/>
                  </a:lnTo>
                  <a:cubicBezTo>
                    <a:pt x="1143" y="801"/>
                    <a:pt x="1215" y="670"/>
                    <a:pt x="1215" y="515"/>
                  </a:cubicBezTo>
                  <a:lnTo>
                    <a:pt x="1227" y="325"/>
                  </a:lnTo>
                  <a:cubicBezTo>
                    <a:pt x="1215" y="194"/>
                    <a:pt x="1108" y="75"/>
                    <a:pt x="977" y="63"/>
                  </a:cubicBezTo>
                  <a:lnTo>
                    <a:pt x="274" y="3"/>
                  </a:lnTo>
                  <a:cubicBezTo>
                    <a:pt x="262" y="1"/>
                    <a:pt x="250" y="0"/>
                    <a:pt x="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9"/>
            <p:cNvSpPr/>
            <p:nvPr/>
          </p:nvSpPr>
          <p:spPr>
            <a:xfrm>
              <a:off x="5751976" y="-1381415"/>
              <a:ext cx="29921" cy="14444"/>
            </a:xfrm>
            <a:custGeom>
              <a:rect b="b" l="l" r="r" t="t"/>
              <a:pathLst>
                <a:path extrusionOk="0" h="489" w="1013">
                  <a:moveTo>
                    <a:pt x="48" y="1"/>
                  </a:moveTo>
                  <a:cubicBezTo>
                    <a:pt x="48" y="1"/>
                    <a:pt x="0" y="144"/>
                    <a:pt x="36" y="334"/>
                  </a:cubicBezTo>
                  <a:cubicBezTo>
                    <a:pt x="43" y="447"/>
                    <a:pt x="338" y="489"/>
                    <a:pt x="580" y="489"/>
                  </a:cubicBezTo>
                  <a:cubicBezTo>
                    <a:pt x="720" y="489"/>
                    <a:pt x="842" y="475"/>
                    <a:pt x="881" y="453"/>
                  </a:cubicBezTo>
                  <a:cubicBezTo>
                    <a:pt x="1012" y="370"/>
                    <a:pt x="965" y="60"/>
                    <a:pt x="965" y="60"/>
                  </a:cubicBezTo>
                  <a:lnTo>
                    <a:pt x="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9"/>
            <p:cNvSpPr/>
            <p:nvPr/>
          </p:nvSpPr>
          <p:spPr>
            <a:xfrm>
              <a:off x="5755845" y="-1378579"/>
              <a:ext cx="22183" cy="9304"/>
            </a:xfrm>
            <a:custGeom>
              <a:rect b="b" l="l" r="r" t="t"/>
              <a:pathLst>
                <a:path extrusionOk="0" h="315" w="751">
                  <a:moveTo>
                    <a:pt x="24" y="0"/>
                  </a:moveTo>
                  <a:cubicBezTo>
                    <a:pt x="24" y="0"/>
                    <a:pt x="0" y="60"/>
                    <a:pt x="0" y="202"/>
                  </a:cubicBezTo>
                  <a:cubicBezTo>
                    <a:pt x="22" y="284"/>
                    <a:pt x="239" y="315"/>
                    <a:pt x="417" y="315"/>
                  </a:cubicBezTo>
                  <a:cubicBezTo>
                    <a:pt x="524" y="315"/>
                    <a:pt x="616" y="304"/>
                    <a:pt x="643" y="286"/>
                  </a:cubicBezTo>
                  <a:cubicBezTo>
                    <a:pt x="750" y="226"/>
                    <a:pt x="738" y="48"/>
                    <a:pt x="738" y="48"/>
                  </a:cubicBezTo>
                  <a:lnTo>
                    <a:pt x="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9"/>
            <p:cNvSpPr/>
            <p:nvPr/>
          </p:nvSpPr>
          <p:spPr>
            <a:xfrm>
              <a:off x="5662625" y="-1224896"/>
              <a:ext cx="32757" cy="85127"/>
            </a:xfrm>
            <a:custGeom>
              <a:rect b="b" l="l" r="r" t="t"/>
              <a:pathLst>
                <a:path extrusionOk="0" h="2882" w="1109">
                  <a:moveTo>
                    <a:pt x="834" y="0"/>
                  </a:moveTo>
                  <a:lnTo>
                    <a:pt x="239" y="12"/>
                  </a:lnTo>
                  <a:cubicBezTo>
                    <a:pt x="108" y="12"/>
                    <a:pt x="1" y="107"/>
                    <a:pt x="1" y="250"/>
                  </a:cubicBezTo>
                  <a:lnTo>
                    <a:pt x="37" y="2655"/>
                  </a:lnTo>
                  <a:cubicBezTo>
                    <a:pt x="37" y="2774"/>
                    <a:pt x="144" y="2881"/>
                    <a:pt x="275" y="2881"/>
                  </a:cubicBezTo>
                  <a:lnTo>
                    <a:pt x="870" y="2869"/>
                  </a:lnTo>
                  <a:cubicBezTo>
                    <a:pt x="1001" y="2869"/>
                    <a:pt x="1108" y="2762"/>
                    <a:pt x="1108" y="2631"/>
                  </a:cubicBezTo>
                  <a:lnTo>
                    <a:pt x="1073" y="226"/>
                  </a:lnTo>
                  <a:cubicBezTo>
                    <a:pt x="1073" y="95"/>
                    <a:pt x="977" y="0"/>
                    <a:pt x="8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9"/>
            <p:cNvSpPr/>
            <p:nvPr/>
          </p:nvSpPr>
          <p:spPr>
            <a:xfrm>
              <a:off x="5669684" y="-1211899"/>
              <a:ext cx="18668" cy="71776"/>
            </a:xfrm>
            <a:custGeom>
              <a:rect b="b" l="l" r="r" t="t"/>
              <a:pathLst>
                <a:path extrusionOk="0" h="2430" w="632">
                  <a:moveTo>
                    <a:pt x="131" y="1"/>
                  </a:moveTo>
                  <a:cubicBezTo>
                    <a:pt x="60" y="12"/>
                    <a:pt x="0" y="84"/>
                    <a:pt x="0" y="191"/>
                  </a:cubicBezTo>
                  <a:lnTo>
                    <a:pt x="36" y="2251"/>
                  </a:lnTo>
                  <a:cubicBezTo>
                    <a:pt x="36" y="2358"/>
                    <a:pt x="95" y="2429"/>
                    <a:pt x="167" y="2429"/>
                  </a:cubicBezTo>
                  <a:lnTo>
                    <a:pt x="500" y="2429"/>
                  </a:lnTo>
                  <a:cubicBezTo>
                    <a:pt x="572" y="2418"/>
                    <a:pt x="631" y="2334"/>
                    <a:pt x="631" y="2239"/>
                  </a:cubicBezTo>
                  <a:lnTo>
                    <a:pt x="595" y="179"/>
                  </a:lnTo>
                  <a:cubicBezTo>
                    <a:pt x="595" y="72"/>
                    <a:pt x="536" y="1"/>
                    <a:pt x="4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9"/>
            <p:cNvSpPr/>
            <p:nvPr/>
          </p:nvSpPr>
          <p:spPr>
            <a:xfrm>
              <a:off x="5664397" y="-1221026"/>
              <a:ext cx="28149" cy="28149"/>
            </a:xfrm>
            <a:custGeom>
              <a:rect b="b" l="l" r="r" t="t"/>
              <a:pathLst>
                <a:path extrusionOk="0" h="953" w="953">
                  <a:moveTo>
                    <a:pt x="477" y="0"/>
                  </a:moveTo>
                  <a:cubicBezTo>
                    <a:pt x="215" y="0"/>
                    <a:pt x="0" y="214"/>
                    <a:pt x="0" y="476"/>
                  </a:cubicBezTo>
                  <a:cubicBezTo>
                    <a:pt x="0" y="738"/>
                    <a:pt x="215" y="952"/>
                    <a:pt x="477" y="952"/>
                  </a:cubicBezTo>
                  <a:cubicBezTo>
                    <a:pt x="739" y="952"/>
                    <a:pt x="953" y="738"/>
                    <a:pt x="953" y="476"/>
                  </a:cubicBezTo>
                  <a:cubicBezTo>
                    <a:pt x="953" y="214"/>
                    <a:pt x="739"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9"/>
            <p:cNvSpPr/>
            <p:nvPr/>
          </p:nvSpPr>
          <p:spPr>
            <a:xfrm>
              <a:off x="5668621" y="-1217186"/>
              <a:ext cx="20410" cy="20794"/>
            </a:xfrm>
            <a:custGeom>
              <a:rect b="b" l="l" r="r" t="t"/>
              <a:pathLst>
                <a:path extrusionOk="0" h="704" w="691">
                  <a:moveTo>
                    <a:pt x="334" y="1"/>
                  </a:moveTo>
                  <a:cubicBezTo>
                    <a:pt x="143" y="1"/>
                    <a:pt x="0" y="168"/>
                    <a:pt x="0" y="358"/>
                  </a:cubicBezTo>
                  <a:cubicBezTo>
                    <a:pt x="0" y="549"/>
                    <a:pt x="155" y="703"/>
                    <a:pt x="358" y="703"/>
                  </a:cubicBezTo>
                  <a:cubicBezTo>
                    <a:pt x="548" y="680"/>
                    <a:pt x="691" y="537"/>
                    <a:pt x="691" y="346"/>
                  </a:cubicBezTo>
                  <a:cubicBezTo>
                    <a:pt x="691" y="156"/>
                    <a:pt x="536"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9"/>
            <p:cNvSpPr/>
            <p:nvPr/>
          </p:nvSpPr>
          <p:spPr>
            <a:xfrm>
              <a:off x="5658755" y="-1175686"/>
              <a:ext cx="41884" cy="17988"/>
            </a:xfrm>
            <a:custGeom>
              <a:rect b="b" l="l" r="r" t="t"/>
              <a:pathLst>
                <a:path extrusionOk="0" h="609" w="1418">
                  <a:moveTo>
                    <a:pt x="61" y="1"/>
                  </a:moveTo>
                  <a:cubicBezTo>
                    <a:pt x="25" y="1"/>
                    <a:pt x="1" y="37"/>
                    <a:pt x="1" y="84"/>
                  </a:cubicBezTo>
                  <a:lnTo>
                    <a:pt x="1" y="513"/>
                  </a:lnTo>
                  <a:cubicBezTo>
                    <a:pt x="1" y="560"/>
                    <a:pt x="13" y="608"/>
                    <a:pt x="61" y="608"/>
                  </a:cubicBezTo>
                  <a:lnTo>
                    <a:pt x="1358" y="608"/>
                  </a:lnTo>
                  <a:cubicBezTo>
                    <a:pt x="1382" y="608"/>
                    <a:pt x="1418" y="560"/>
                    <a:pt x="1418" y="513"/>
                  </a:cubicBezTo>
                  <a:lnTo>
                    <a:pt x="1418" y="84"/>
                  </a:lnTo>
                  <a:cubicBezTo>
                    <a:pt x="1418" y="37"/>
                    <a:pt x="1382" y="1"/>
                    <a:pt x="1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9"/>
            <p:cNvSpPr/>
            <p:nvPr/>
          </p:nvSpPr>
          <p:spPr>
            <a:xfrm>
              <a:off x="5525482" y="-1013909"/>
              <a:ext cx="72131" cy="104976"/>
            </a:xfrm>
            <a:custGeom>
              <a:rect b="b" l="l" r="r" t="t"/>
              <a:pathLst>
                <a:path extrusionOk="0" h="3554" w="2442">
                  <a:moveTo>
                    <a:pt x="834" y="1"/>
                  </a:moveTo>
                  <a:cubicBezTo>
                    <a:pt x="703" y="560"/>
                    <a:pt x="763" y="918"/>
                    <a:pt x="524" y="1203"/>
                  </a:cubicBezTo>
                  <a:cubicBezTo>
                    <a:pt x="286" y="1489"/>
                    <a:pt x="1" y="2096"/>
                    <a:pt x="108" y="2477"/>
                  </a:cubicBezTo>
                  <a:cubicBezTo>
                    <a:pt x="155" y="2680"/>
                    <a:pt x="417" y="3180"/>
                    <a:pt x="703" y="3418"/>
                  </a:cubicBezTo>
                  <a:cubicBezTo>
                    <a:pt x="817" y="3516"/>
                    <a:pt x="941" y="3553"/>
                    <a:pt x="1063" y="3553"/>
                  </a:cubicBezTo>
                  <a:cubicBezTo>
                    <a:pt x="1402" y="3553"/>
                    <a:pt x="1724" y="3264"/>
                    <a:pt x="1751" y="3168"/>
                  </a:cubicBezTo>
                  <a:cubicBezTo>
                    <a:pt x="1786" y="2930"/>
                    <a:pt x="1489" y="3013"/>
                    <a:pt x="1370" y="2918"/>
                  </a:cubicBezTo>
                  <a:cubicBezTo>
                    <a:pt x="1215" y="2775"/>
                    <a:pt x="1108" y="2382"/>
                    <a:pt x="1298" y="2227"/>
                  </a:cubicBezTo>
                  <a:cubicBezTo>
                    <a:pt x="1309" y="2220"/>
                    <a:pt x="1320" y="2216"/>
                    <a:pt x="1330" y="2216"/>
                  </a:cubicBezTo>
                  <a:cubicBezTo>
                    <a:pt x="1480" y="2216"/>
                    <a:pt x="1591" y="2934"/>
                    <a:pt x="1906" y="2934"/>
                  </a:cubicBezTo>
                  <a:cubicBezTo>
                    <a:pt x="1953" y="2934"/>
                    <a:pt x="2004" y="2918"/>
                    <a:pt x="2060" y="2882"/>
                  </a:cubicBezTo>
                  <a:cubicBezTo>
                    <a:pt x="2227" y="2775"/>
                    <a:pt x="1822" y="1870"/>
                    <a:pt x="2025" y="1632"/>
                  </a:cubicBezTo>
                  <a:cubicBezTo>
                    <a:pt x="2239" y="1394"/>
                    <a:pt x="2441" y="918"/>
                    <a:pt x="2358" y="715"/>
                  </a:cubicBezTo>
                  <a:cubicBezTo>
                    <a:pt x="2263" y="513"/>
                    <a:pt x="834" y="1"/>
                    <a:pt x="834"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9"/>
            <p:cNvSpPr/>
            <p:nvPr/>
          </p:nvSpPr>
          <p:spPr>
            <a:xfrm>
              <a:off x="5528643" y="-1242677"/>
              <a:ext cx="119952" cy="281906"/>
            </a:xfrm>
            <a:custGeom>
              <a:rect b="b" l="l" r="r" t="t"/>
              <a:pathLst>
                <a:path extrusionOk="0" h="9544" w="4061">
                  <a:moveTo>
                    <a:pt x="3480" y="1"/>
                  </a:moveTo>
                  <a:cubicBezTo>
                    <a:pt x="3100" y="1"/>
                    <a:pt x="2737" y="548"/>
                    <a:pt x="2501" y="1233"/>
                  </a:cubicBezTo>
                  <a:cubicBezTo>
                    <a:pt x="2156" y="2221"/>
                    <a:pt x="1584" y="4079"/>
                    <a:pt x="1108" y="4960"/>
                  </a:cubicBezTo>
                  <a:cubicBezTo>
                    <a:pt x="644" y="5817"/>
                    <a:pt x="1" y="8615"/>
                    <a:pt x="120" y="8841"/>
                  </a:cubicBezTo>
                  <a:cubicBezTo>
                    <a:pt x="178" y="8829"/>
                    <a:pt x="240" y="8824"/>
                    <a:pt x="305" y="8824"/>
                  </a:cubicBezTo>
                  <a:cubicBezTo>
                    <a:pt x="898" y="8824"/>
                    <a:pt x="1757" y="9275"/>
                    <a:pt x="2132" y="9544"/>
                  </a:cubicBezTo>
                  <a:cubicBezTo>
                    <a:pt x="2656" y="8139"/>
                    <a:pt x="2989" y="7615"/>
                    <a:pt x="3263" y="6722"/>
                  </a:cubicBezTo>
                  <a:cubicBezTo>
                    <a:pt x="3715" y="5222"/>
                    <a:pt x="3608" y="5388"/>
                    <a:pt x="3846" y="4698"/>
                  </a:cubicBezTo>
                  <a:cubicBezTo>
                    <a:pt x="4061" y="3995"/>
                    <a:pt x="3549" y="7"/>
                    <a:pt x="3549" y="7"/>
                  </a:cubicBezTo>
                  <a:cubicBezTo>
                    <a:pt x="3526" y="3"/>
                    <a:pt x="3503" y="1"/>
                    <a:pt x="34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9"/>
            <p:cNvSpPr/>
            <p:nvPr/>
          </p:nvSpPr>
          <p:spPr>
            <a:xfrm>
              <a:off x="5633442" y="-785319"/>
              <a:ext cx="93929" cy="116112"/>
            </a:xfrm>
            <a:custGeom>
              <a:rect b="b" l="l" r="r" t="t"/>
              <a:pathLst>
                <a:path extrusionOk="0" h="3931" w="3180">
                  <a:moveTo>
                    <a:pt x="382" y="1"/>
                  </a:moveTo>
                  <a:cubicBezTo>
                    <a:pt x="382" y="1"/>
                    <a:pt x="1" y="3096"/>
                    <a:pt x="1" y="3537"/>
                  </a:cubicBezTo>
                  <a:cubicBezTo>
                    <a:pt x="1" y="3904"/>
                    <a:pt x="1759" y="3931"/>
                    <a:pt x="2449" y="3931"/>
                  </a:cubicBezTo>
                  <a:cubicBezTo>
                    <a:pt x="2564" y="3931"/>
                    <a:pt x="2649" y="3930"/>
                    <a:pt x="2692" y="3930"/>
                  </a:cubicBezTo>
                  <a:cubicBezTo>
                    <a:pt x="2989" y="3930"/>
                    <a:pt x="3132" y="1310"/>
                    <a:pt x="3180" y="263"/>
                  </a:cubicBezTo>
                  <a:lnTo>
                    <a:pt x="3180" y="263"/>
                  </a:lnTo>
                  <a:cubicBezTo>
                    <a:pt x="3142" y="268"/>
                    <a:pt x="3068" y="271"/>
                    <a:pt x="2966" y="271"/>
                  </a:cubicBezTo>
                  <a:cubicBezTo>
                    <a:pt x="2381" y="271"/>
                    <a:pt x="899" y="183"/>
                    <a:pt x="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9"/>
            <p:cNvSpPr/>
            <p:nvPr/>
          </p:nvSpPr>
          <p:spPr>
            <a:xfrm>
              <a:off x="5752330" y="-784964"/>
              <a:ext cx="104474" cy="116407"/>
            </a:xfrm>
            <a:custGeom>
              <a:rect b="b" l="l" r="r" t="t"/>
              <a:pathLst>
                <a:path extrusionOk="0" h="3941" w="3537">
                  <a:moveTo>
                    <a:pt x="3024" y="1"/>
                  </a:moveTo>
                  <a:cubicBezTo>
                    <a:pt x="2762" y="120"/>
                    <a:pt x="345" y="382"/>
                    <a:pt x="0" y="382"/>
                  </a:cubicBezTo>
                  <a:cubicBezTo>
                    <a:pt x="0" y="382"/>
                    <a:pt x="202" y="3596"/>
                    <a:pt x="381" y="3870"/>
                  </a:cubicBezTo>
                  <a:cubicBezTo>
                    <a:pt x="414" y="3919"/>
                    <a:pt x="549" y="3940"/>
                    <a:pt x="746" y="3940"/>
                  </a:cubicBezTo>
                  <a:cubicBezTo>
                    <a:pt x="1548" y="3940"/>
                    <a:pt x="3374" y="3597"/>
                    <a:pt x="3441" y="3454"/>
                  </a:cubicBezTo>
                  <a:cubicBezTo>
                    <a:pt x="3536" y="3287"/>
                    <a:pt x="3250" y="1215"/>
                    <a:pt x="3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9"/>
            <p:cNvSpPr/>
            <p:nvPr/>
          </p:nvSpPr>
          <p:spPr>
            <a:xfrm>
              <a:off x="5534964" y="-1037805"/>
              <a:ext cx="73194" cy="56978"/>
            </a:xfrm>
            <a:custGeom>
              <a:rect b="b" l="l" r="r" t="t"/>
              <a:pathLst>
                <a:path extrusionOk="0" h="1929" w="2478">
                  <a:moveTo>
                    <a:pt x="239" y="0"/>
                  </a:moveTo>
                  <a:cubicBezTo>
                    <a:pt x="180" y="0"/>
                    <a:pt x="120" y="393"/>
                    <a:pt x="1" y="953"/>
                  </a:cubicBezTo>
                  <a:cubicBezTo>
                    <a:pt x="44" y="948"/>
                    <a:pt x="87" y="945"/>
                    <a:pt x="131" y="945"/>
                  </a:cubicBezTo>
                  <a:cubicBezTo>
                    <a:pt x="1022" y="945"/>
                    <a:pt x="2168" y="1929"/>
                    <a:pt x="2168" y="1929"/>
                  </a:cubicBezTo>
                  <a:cubicBezTo>
                    <a:pt x="2168" y="1929"/>
                    <a:pt x="2299" y="1500"/>
                    <a:pt x="2477" y="1167"/>
                  </a:cubicBezTo>
                  <a:cubicBezTo>
                    <a:pt x="1906" y="441"/>
                    <a:pt x="275" y="0"/>
                    <a:pt x="2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9"/>
            <p:cNvSpPr/>
            <p:nvPr/>
          </p:nvSpPr>
          <p:spPr>
            <a:xfrm>
              <a:off x="5537091" y="-1029771"/>
              <a:ext cx="68616" cy="42977"/>
            </a:xfrm>
            <a:custGeom>
              <a:rect b="b" l="l" r="r" t="t"/>
              <a:pathLst>
                <a:path extrusionOk="0" h="1455" w="2323">
                  <a:moveTo>
                    <a:pt x="79" y="1"/>
                  </a:moveTo>
                  <a:cubicBezTo>
                    <a:pt x="75" y="1"/>
                    <a:pt x="73" y="1"/>
                    <a:pt x="72" y="2"/>
                  </a:cubicBezTo>
                  <a:cubicBezTo>
                    <a:pt x="48" y="14"/>
                    <a:pt x="12" y="216"/>
                    <a:pt x="0" y="419"/>
                  </a:cubicBezTo>
                  <a:cubicBezTo>
                    <a:pt x="43" y="414"/>
                    <a:pt x="86" y="412"/>
                    <a:pt x="130" y="412"/>
                  </a:cubicBezTo>
                  <a:cubicBezTo>
                    <a:pt x="1060" y="412"/>
                    <a:pt x="2179" y="1455"/>
                    <a:pt x="2179" y="1455"/>
                  </a:cubicBezTo>
                  <a:cubicBezTo>
                    <a:pt x="2179" y="1455"/>
                    <a:pt x="2286" y="1216"/>
                    <a:pt x="2322" y="1109"/>
                  </a:cubicBezTo>
                  <a:cubicBezTo>
                    <a:pt x="1755" y="403"/>
                    <a:pt x="198" y="1"/>
                    <a:pt x="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9"/>
            <p:cNvSpPr/>
            <p:nvPr/>
          </p:nvSpPr>
          <p:spPr>
            <a:xfrm>
              <a:off x="5575430" y="-1159500"/>
              <a:ext cx="68586" cy="76000"/>
            </a:xfrm>
            <a:custGeom>
              <a:rect b="b" l="l" r="r" t="t"/>
              <a:pathLst>
                <a:path extrusionOk="0" h="2573" w="2322">
                  <a:moveTo>
                    <a:pt x="393" y="1"/>
                  </a:moveTo>
                  <a:cubicBezTo>
                    <a:pt x="72" y="703"/>
                    <a:pt x="0" y="1132"/>
                    <a:pt x="0" y="1132"/>
                  </a:cubicBezTo>
                  <a:cubicBezTo>
                    <a:pt x="298" y="1334"/>
                    <a:pt x="1441" y="1679"/>
                    <a:pt x="2024" y="2572"/>
                  </a:cubicBezTo>
                  <a:cubicBezTo>
                    <a:pt x="2286" y="1965"/>
                    <a:pt x="2322" y="1644"/>
                    <a:pt x="2322" y="1644"/>
                  </a:cubicBezTo>
                  <a:cubicBezTo>
                    <a:pt x="2322" y="1644"/>
                    <a:pt x="1703" y="501"/>
                    <a:pt x="3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9"/>
            <p:cNvSpPr/>
            <p:nvPr/>
          </p:nvSpPr>
          <p:spPr>
            <a:xfrm>
              <a:off x="5577527" y="-1149309"/>
              <a:ext cx="64746" cy="57362"/>
            </a:xfrm>
            <a:custGeom>
              <a:rect b="b" l="l" r="r" t="t"/>
              <a:pathLst>
                <a:path extrusionOk="0" h="1942" w="2192">
                  <a:moveTo>
                    <a:pt x="167" y="1"/>
                  </a:moveTo>
                  <a:cubicBezTo>
                    <a:pt x="60" y="215"/>
                    <a:pt x="1" y="453"/>
                    <a:pt x="1" y="453"/>
                  </a:cubicBezTo>
                  <a:cubicBezTo>
                    <a:pt x="786" y="620"/>
                    <a:pt x="1810" y="1346"/>
                    <a:pt x="2072" y="1942"/>
                  </a:cubicBezTo>
                  <a:cubicBezTo>
                    <a:pt x="2156" y="1692"/>
                    <a:pt x="2191" y="1561"/>
                    <a:pt x="2191" y="1561"/>
                  </a:cubicBezTo>
                  <a:cubicBezTo>
                    <a:pt x="2191" y="1561"/>
                    <a:pt x="1608" y="513"/>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9"/>
            <p:cNvSpPr/>
            <p:nvPr/>
          </p:nvSpPr>
          <p:spPr>
            <a:xfrm>
              <a:off x="5635569" y="-1125354"/>
              <a:ext cx="201180" cy="40082"/>
            </a:xfrm>
            <a:custGeom>
              <a:rect b="b" l="l" r="r" t="t"/>
              <a:pathLst>
                <a:path extrusionOk="0" h="1357" w="6811">
                  <a:moveTo>
                    <a:pt x="4046" y="0"/>
                  </a:moveTo>
                  <a:cubicBezTo>
                    <a:pt x="2949" y="0"/>
                    <a:pt x="1616" y="96"/>
                    <a:pt x="226" y="416"/>
                  </a:cubicBezTo>
                  <a:cubicBezTo>
                    <a:pt x="179" y="1166"/>
                    <a:pt x="0" y="1357"/>
                    <a:pt x="0" y="1357"/>
                  </a:cubicBezTo>
                  <a:cubicBezTo>
                    <a:pt x="229" y="1255"/>
                    <a:pt x="2561" y="851"/>
                    <a:pt x="4616" y="851"/>
                  </a:cubicBezTo>
                  <a:cubicBezTo>
                    <a:pt x="5445" y="851"/>
                    <a:pt x="6229" y="917"/>
                    <a:pt x="6811" y="1095"/>
                  </a:cubicBezTo>
                  <a:cubicBezTo>
                    <a:pt x="6811" y="523"/>
                    <a:pt x="6799" y="214"/>
                    <a:pt x="6799" y="214"/>
                  </a:cubicBezTo>
                  <a:cubicBezTo>
                    <a:pt x="6799" y="214"/>
                    <a:pt x="5684" y="0"/>
                    <a:pt x="40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9"/>
            <p:cNvSpPr/>
            <p:nvPr/>
          </p:nvSpPr>
          <p:spPr>
            <a:xfrm>
              <a:off x="5639084" y="-1117763"/>
              <a:ext cx="197311" cy="22301"/>
            </a:xfrm>
            <a:custGeom>
              <a:rect b="b" l="l" r="r" t="t"/>
              <a:pathLst>
                <a:path extrusionOk="0" h="755" w="6680">
                  <a:moveTo>
                    <a:pt x="4122" y="0"/>
                  </a:moveTo>
                  <a:cubicBezTo>
                    <a:pt x="2977" y="0"/>
                    <a:pt x="1551" y="96"/>
                    <a:pt x="72" y="433"/>
                  </a:cubicBezTo>
                  <a:cubicBezTo>
                    <a:pt x="0" y="659"/>
                    <a:pt x="24" y="755"/>
                    <a:pt x="24" y="755"/>
                  </a:cubicBezTo>
                  <a:cubicBezTo>
                    <a:pt x="256" y="655"/>
                    <a:pt x="2414" y="301"/>
                    <a:pt x="4386" y="301"/>
                  </a:cubicBezTo>
                  <a:cubicBezTo>
                    <a:pt x="5243" y="301"/>
                    <a:pt x="6066" y="368"/>
                    <a:pt x="6680" y="552"/>
                  </a:cubicBezTo>
                  <a:cubicBezTo>
                    <a:pt x="6668" y="326"/>
                    <a:pt x="6680" y="171"/>
                    <a:pt x="6680" y="171"/>
                  </a:cubicBezTo>
                  <a:cubicBezTo>
                    <a:pt x="6680" y="171"/>
                    <a:pt x="5649" y="0"/>
                    <a:pt x="4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9"/>
            <p:cNvSpPr/>
            <p:nvPr/>
          </p:nvSpPr>
          <p:spPr>
            <a:xfrm>
              <a:off x="5621154" y="-607651"/>
              <a:ext cx="96026" cy="40762"/>
            </a:xfrm>
            <a:custGeom>
              <a:rect b="b" l="l" r="r" t="t"/>
              <a:pathLst>
                <a:path extrusionOk="0" h="1380" w="3251">
                  <a:moveTo>
                    <a:pt x="1250" y="0"/>
                  </a:moveTo>
                  <a:cubicBezTo>
                    <a:pt x="871" y="0"/>
                    <a:pt x="457" y="59"/>
                    <a:pt x="24" y="213"/>
                  </a:cubicBezTo>
                  <a:cubicBezTo>
                    <a:pt x="0" y="594"/>
                    <a:pt x="0" y="975"/>
                    <a:pt x="0" y="975"/>
                  </a:cubicBezTo>
                  <a:cubicBezTo>
                    <a:pt x="178" y="904"/>
                    <a:pt x="697" y="771"/>
                    <a:pt x="1289" y="771"/>
                  </a:cubicBezTo>
                  <a:cubicBezTo>
                    <a:pt x="1889" y="771"/>
                    <a:pt x="2563" y="907"/>
                    <a:pt x="3036" y="1380"/>
                  </a:cubicBezTo>
                  <a:cubicBezTo>
                    <a:pt x="3215" y="903"/>
                    <a:pt x="3250" y="558"/>
                    <a:pt x="3250" y="558"/>
                  </a:cubicBezTo>
                  <a:cubicBezTo>
                    <a:pt x="3250" y="558"/>
                    <a:pt x="2421" y="0"/>
                    <a:pt x="12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9"/>
            <p:cNvSpPr/>
            <p:nvPr/>
          </p:nvSpPr>
          <p:spPr>
            <a:xfrm>
              <a:off x="5620445" y="-599941"/>
              <a:ext cx="96026" cy="26377"/>
            </a:xfrm>
            <a:custGeom>
              <a:rect b="b" l="l" r="r" t="t"/>
              <a:pathLst>
                <a:path extrusionOk="0" h="893" w="3251">
                  <a:moveTo>
                    <a:pt x="1313" y="0"/>
                  </a:moveTo>
                  <a:cubicBezTo>
                    <a:pt x="941" y="0"/>
                    <a:pt x="521" y="49"/>
                    <a:pt x="60" y="178"/>
                  </a:cubicBezTo>
                  <a:cubicBezTo>
                    <a:pt x="0" y="226"/>
                    <a:pt x="36" y="476"/>
                    <a:pt x="36" y="476"/>
                  </a:cubicBezTo>
                  <a:cubicBezTo>
                    <a:pt x="112" y="450"/>
                    <a:pt x="671" y="285"/>
                    <a:pt x="1341" y="285"/>
                  </a:cubicBezTo>
                  <a:cubicBezTo>
                    <a:pt x="1937" y="285"/>
                    <a:pt x="2621" y="416"/>
                    <a:pt x="3132" y="892"/>
                  </a:cubicBezTo>
                  <a:cubicBezTo>
                    <a:pt x="3251" y="571"/>
                    <a:pt x="3239" y="523"/>
                    <a:pt x="3239" y="523"/>
                  </a:cubicBezTo>
                  <a:cubicBezTo>
                    <a:pt x="3239" y="523"/>
                    <a:pt x="2527"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9"/>
            <p:cNvSpPr/>
            <p:nvPr/>
          </p:nvSpPr>
          <p:spPr>
            <a:xfrm>
              <a:off x="5764972" y="-607769"/>
              <a:ext cx="100605" cy="42298"/>
            </a:xfrm>
            <a:custGeom>
              <a:rect b="b" l="l" r="r" t="t"/>
              <a:pathLst>
                <a:path extrusionOk="0" h="1432" w="3406">
                  <a:moveTo>
                    <a:pt x="2185" y="1"/>
                  </a:moveTo>
                  <a:cubicBezTo>
                    <a:pt x="981" y="1"/>
                    <a:pt x="1" y="574"/>
                    <a:pt x="1" y="574"/>
                  </a:cubicBezTo>
                  <a:cubicBezTo>
                    <a:pt x="1" y="574"/>
                    <a:pt x="24" y="955"/>
                    <a:pt x="215" y="1431"/>
                  </a:cubicBezTo>
                  <a:cubicBezTo>
                    <a:pt x="805" y="954"/>
                    <a:pt x="1609" y="809"/>
                    <a:pt x="2265" y="809"/>
                  </a:cubicBezTo>
                  <a:cubicBezTo>
                    <a:pt x="2788" y="809"/>
                    <a:pt x="3217" y="901"/>
                    <a:pt x="3370" y="991"/>
                  </a:cubicBezTo>
                  <a:cubicBezTo>
                    <a:pt x="3370" y="991"/>
                    <a:pt x="3406" y="574"/>
                    <a:pt x="3358" y="205"/>
                  </a:cubicBezTo>
                  <a:cubicBezTo>
                    <a:pt x="2961" y="57"/>
                    <a:pt x="2562" y="1"/>
                    <a:pt x="21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9"/>
            <p:cNvSpPr/>
            <p:nvPr/>
          </p:nvSpPr>
          <p:spPr>
            <a:xfrm>
              <a:off x="5766036" y="-601418"/>
              <a:ext cx="98862" cy="28917"/>
            </a:xfrm>
            <a:custGeom>
              <a:rect b="b" l="l" r="r" t="t"/>
              <a:pathLst>
                <a:path extrusionOk="0" h="979" w="3347">
                  <a:moveTo>
                    <a:pt x="2199" y="0"/>
                  </a:moveTo>
                  <a:cubicBezTo>
                    <a:pt x="1016" y="0"/>
                    <a:pt x="36" y="573"/>
                    <a:pt x="36" y="573"/>
                  </a:cubicBezTo>
                  <a:cubicBezTo>
                    <a:pt x="36" y="573"/>
                    <a:pt x="0" y="645"/>
                    <a:pt x="131" y="978"/>
                  </a:cubicBezTo>
                  <a:cubicBezTo>
                    <a:pt x="703" y="503"/>
                    <a:pt x="1482" y="365"/>
                    <a:pt x="2129" y="365"/>
                  </a:cubicBezTo>
                  <a:cubicBezTo>
                    <a:pt x="2762" y="365"/>
                    <a:pt x="3269" y="497"/>
                    <a:pt x="3334" y="573"/>
                  </a:cubicBezTo>
                  <a:cubicBezTo>
                    <a:pt x="3334" y="573"/>
                    <a:pt x="3346" y="228"/>
                    <a:pt x="3346" y="204"/>
                  </a:cubicBezTo>
                  <a:cubicBezTo>
                    <a:pt x="2960" y="56"/>
                    <a:pt x="2569"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9"/>
            <p:cNvSpPr/>
            <p:nvPr/>
          </p:nvSpPr>
          <p:spPr>
            <a:xfrm>
              <a:off x="5737532" y="-1188594"/>
              <a:ext cx="93250" cy="57953"/>
            </a:xfrm>
            <a:custGeom>
              <a:rect b="b" l="l" r="r" t="t"/>
              <a:pathLst>
                <a:path extrusionOk="0" h="1962" w="3157">
                  <a:moveTo>
                    <a:pt x="2374" y="1658"/>
                  </a:moveTo>
                  <a:lnTo>
                    <a:pt x="2374" y="1658"/>
                  </a:lnTo>
                  <a:cubicBezTo>
                    <a:pt x="2374" y="1658"/>
                    <a:pt x="2379" y="1672"/>
                    <a:pt x="2389" y="1701"/>
                  </a:cubicBezTo>
                  <a:lnTo>
                    <a:pt x="2389" y="1701"/>
                  </a:lnTo>
                  <a:cubicBezTo>
                    <a:pt x="2378" y="1673"/>
                    <a:pt x="2373" y="1658"/>
                    <a:pt x="2374" y="1658"/>
                  </a:cubicBezTo>
                  <a:close/>
                  <a:moveTo>
                    <a:pt x="747" y="1"/>
                  </a:moveTo>
                  <a:cubicBezTo>
                    <a:pt x="573" y="1"/>
                    <a:pt x="328" y="92"/>
                    <a:pt x="13" y="521"/>
                  </a:cubicBezTo>
                  <a:cubicBezTo>
                    <a:pt x="203" y="628"/>
                    <a:pt x="227" y="593"/>
                    <a:pt x="61" y="640"/>
                  </a:cubicBezTo>
                  <a:cubicBezTo>
                    <a:pt x="227" y="712"/>
                    <a:pt x="203" y="652"/>
                    <a:pt x="1" y="724"/>
                  </a:cubicBezTo>
                  <a:cubicBezTo>
                    <a:pt x="239" y="724"/>
                    <a:pt x="227" y="843"/>
                    <a:pt x="72" y="950"/>
                  </a:cubicBezTo>
                  <a:cubicBezTo>
                    <a:pt x="84" y="949"/>
                    <a:pt x="94" y="949"/>
                    <a:pt x="104" y="949"/>
                  </a:cubicBezTo>
                  <a:cubicBezTo>
                    <a:pt x="247" y="949"/>
                    <a:pt x="216" y="1030"/>
                    <a:pt x="49" y="1164"/>
                  </a:cubicBezTo>
                  <a:cubicBezTo>
                    <a:pt x="101" y="1141"/>
                    <a:pt x="137" y="1131"/>
                    <a:pt x="159" y="1131"/>
                  </a:cubicBezTo>
                  <a:cubicBezTo>
                    <a:pt x="215" y="1131"/>
                    <a:pt x="177" y="1201"/>
                    <a:pt x="108" y="1295"/>
                  </a:cubicBezTo>
                  <a:cubicBezTo>
                    <a:pt x="151" y="1276"/>
                    <a:pt x="186" y="1265"/>
                    <a:pt x="210" y="1265"/>
                  </a:cubicBezTo>
                  <a:cubicBezTo>
                    <a:pt x="259" y="1265"/>
                    <a:pt x="260" y="1310"/>
                    <a:pt x="180" y="1414"/>
                  </a:cubicBezTo>
                  <a:cubicBezTo>
                    <a:pt x="223" y="1383"/>
                    <a:pt x="266" y="1370"/>
                    <a:pt x="305" y="1370"/>
                  </a:cubicBezTo>
                  <a:cubicBezTo>
                    <a:pt x="414" y="1370"/>
                    <a:pt x="492" y="1475"/>
                    <a:pt x="465" y="1581"/>
                  </a:cubicBezTo>
                  <a:cubicBezTo>
                    <a:pt x="504" y="1546"/>
                    <a:pt x="528" y="1530"/>
                    <a:pt x="540" y="1530"/>
                  </a:cubicBezTo>
                  <a:cubicBezTo>
                    <a:pt x="565" y="1530"/>
                    <a:pt x="541" y="1599"/>
                    <a:pt x="501" y="1712"/>
                  </a:cubicBezTo>
                  <a:cubicBezTo>
                    <a:pt x="563" y="1636"/>
                    <a:pt x="602" y="1592"/>
                    <a:pt x="613" y="1592"/>
                  </a:cubicBezTo>
                  <a:lnTo>
                    <a:pt x="613" y="1592"/>
                  </a:lnTo>
                  <a:cubicBezTo>
                    <a:pt x="618" y="1592"/>
                    <a:pt x="618" y="1599"/>
                    <a:pt x="614" y="1613"/>
                  </a:cubicBezTo>
                  <a:lnTo>
                    <a:pt x="614" y="1613"/>
                  </a:lnTo>
                  <a:cubicBezTo>
                    <a:pt x="605" y="1627"/>
                    <a:pt x="576" y="1681"/>
                    <a:pt x="537" y="1759"/>
                  </a:cubicBezTo>
                  <a:cubicBezTo>
                    <a:pt x="600" y="1675"/>
                    <a:pt x="647" y="1628"/>
                    <a:pt x="677" y="1628"/>
                  </a:cubicBezTo>
                  <a:cubicBezTo>
                    <a:pt x="698" y="1628"/>
                    <a:pt x="710" y="1651"/>
                    <a:pt x="715" y="1700"/>
                  </a:cubicBezTo>
                  <a:cubicBezTo>
                    <a:pt x="737" y="1661"/>
                    <a:pt x="753" y="1642"/>
                    <a:pt x="763" y="1642"/>
                  </a:cubicBezTo>
                  <a:cubicBezTo>
                    <a:pt x="780" y="1642"/>
                    <a:pt x="782" y="1697"/>
                    <a:pt x="775" y="1795"/>
                  </a:cubicBezTo>
                  <a:cubicBezTo>
                    <a:pt x="811" y="1716"/>
                    <a:pt x="834" y="1667"/>
                    <a:pt x="846" y="1667"/>
                  </a:cubicBezTo>
                  <a:cubicBezTo>
                    <a:pt x="854" y="1667"/>
                    <a:pt x="858" y="1687"/>
                    <a:pt x="858" y="1731"/>
                  </a:cubicBezTo>
                  <a:lnTo>
                    <a:pt x="858" y="1731"/>
                  </a:lnTo>
                  <a:cubicBezTo>
                    <a:pt x="852" y="1757"/>
                    <a:pt x="843" y="1795"/>
                    <a:pt x="834" y="1843"/>
                  </a:cubicBezTo>
                  <a:cubicBezTo>
                    <a:pt x="882" y="1771"/>
                    <a:pt x="925" y="1720"/>
                    <a:pt x="966" y="1720"/>
                  </a:cubicBezTo>
                  <a:cubicBezTo>
                    <a:pt x="986" y="1720"/>
                    <a:pt x="1005" y="1732"/>
                    <a:pt x="1025" y="1759"/>
                  </a:cubicBezTo>
                  <a:cubicBezTo>
                    <a:pt x="1034" y="1729"/>
                    <a:pt x="1046" y="1714"/>
                    <a:pt x="1058" y="1714"/>
                  </a:cubicBezTo>
                  <a:cubicBezTo>
                    <a:pt x="1079" y="1714"/>
                    <a:pt x="1101" y="1756"/>
                    <a:pt x="1108" y="1831"/>
                  </a:cubicBezTo>
                  <a:cubicBezTo>
                    <a:pt x="1125" y="1756"/>
                    <a:pt x="1142" y="1710"/>
                    <a:pt x="1171" y="1710"/>
                  </a:cubicBezTo>
                  <a:cubicBezTo>
                    <a:pt x="1183" y="1710"/>
                    <a:pt x="1198" y="1718"/>
                    <a:pt x="1215" y="1736"/>
                  </a:cubicBezTo>
                  <a:cubicBezTo>
                    <a:pt x="1220" y="1709"/>
                    <a:pt x="1228" y="1697"/>
                    <a:pt x="1237" y="1697"/>
                  </a:cubicBezTo>
                  <a:cubicBezTo>
                    <a:pt x="1254" y="1697"/>
                    <a:pt x="1276" y="1731"/>
                    <a:pt x="1299" y="1783"/>
                  </a:cubicBezTo>
                  <a:cubicBezTo>
                    <a:pt x="1304" y="1729"/>
                    <a:pt x="1311" y="1706"/>
                    <a:pt x="1317" y="1706"/>
                  </a:cubicBezTo>
                  <a:cubicBezTo>
                    <a:pt x="1326" y="1706"/>
                    <a:pt x="1334" y="1754"/>
                    <a:pt x="1334" y="1831"/>
                  </a:cubicBezTo>
                  <a:cubicBezTo>
                    <a:pt x="1371" y="1782"/>
                    <a:pt x="1402" y="1758"/>
                    <a:pt x="1426" y="1758"/>
                  </a:cubicBezTo>
                  <a:cubicBezTo>
                    <a:pt x="1449" y="1758"/>
                    <a:pt x="1466" y="1779"/>
                    <a:pt x="1477" y="1819"/>
                  </a:cubicBezTo>
                  <a:cubicBezTo>
                    <a:pt x="1484" y="1816"/>
                    <a:pt x="1491" y="1814"/>
                    <a:pt x="1498" y="1814"/>
                  </a:cubicBezTo>
                  <a:cubicBezTo>
                    <a:pt x="1536" y="1814"/>
                    <a:pt x="1566" y="1871"/>
                    <a:pt x="1596" y="1962"/>
                  </a:cubicBezTo>
                  <a:cubicBezTo>
                    <a:pt x="1625" y="1868"/>
                    <a:pt x="1653" y="1804"/>
                    <a:pt x="1669" y="1804"/>
                  </a:cubicBezTo>
                  <a:cubicBezTo>
                    <a:pt x="1674" y="1804"/>
                    <a:pt x="1677" y="1809"/>
                    <a:pt x="1680" y="1819"/>
                  </a:cubicBezTo>
                  <a:cubicBezTo>
                    <a:pt x="1712" y="1779"/>
                    <a:pt x="1733" y="1755"/>
                    <a:pt x="1748" y="1755"/>
                  </a:cubicBezTo>
                  <a:cubicBezTo>
                    <a:pt x="1754" y="1755"/>
                    <a:pt x="1759" y="1760"/>
                    <a:pt x="1763" y="1771"/>
                  </a:cubicBezTo>
                  <a:cubicBezTo>
                    <a:pt x="1770" y="1770"/>
                    <a:pt x="1778" y="1769"/>
                    <a:pt x="1784" y="1769"/>
                  </a:cubicBezTo>
                  <a:cubicBezTo>
                    <a:pt x="1822" y="1769"/>
                    <a:pt x="1850" y="1798"/>
                    <a:pt x="1870" y="1879"/>
                  </a:cubicBezTo>
                  <a:cubicBezTo>
                    <a:pt x="1896" y="1809"/>
                    <a:pt x="1910" y="1765"/>
                    <a:pt x="1915" y="1765"/>
                  </a:cubicBezTo>
                  <a:cubicBezTo>
                    <a:pt x="1917" y="1765"/>
                    <a:pt x="1918" y="1771"/>
                    <a:pt x="1918" y="1783"/>
                  </a:cubicBezTo>
                  <a:cubicBezTo>
                    <a:pt x="1942" y="1754"/>
                    <a:pt x="1960" y="1739"/>
                    <a:pt x="1975" y="1739"/>
                  </a:cubicBezTo>
                  <a:cubicBezTo>
                    <a:pt x="1997" y="1739"/>
                    <a:pt x="2011" y="1772"/>
                    <a:pt x="2025" y="1843"/>
                  </a:cubicBezTo>
                  <a:cubicBezTo>
                    <a:pt x="2044" y="1779"/>
                    <a:pt x="2064" y="1746"/>
                    <a:pt x="2081" y="1746"/>
                  </a:cubicBezTo>
                  <a:cubicBezTo>
                    <a:pt x="2096" y="1746"/>
                    <a:pt x="2109" y="1770"/>
                    <a:pt x="2120" y="1819"/>
                  </a:cubicBezTo>
                  <a:cubicBezTo>
                    <a:pt x="2142" y="1784"/>
                    <a:pt x="2164" y="1768"/>
                    <a:pt x="2187" y="1768"/>
                  </a:cubicBezTo>
                  <a:cubicBezTo>
                    <a:pt x="2204" y="1768"/>
                    <a:pt x="2221" y="1777"/>
                    <a:pt x="2239" y="1792"/>
                  </a:cubicBezTo>
                  <a:lnTo>
                    <a:pt x="2239" y="1792"/>
                  </a:lnTo>
                  <a:cubicBezTo>
                    <a:pt x="2239" y="1793"/>
                    <a:pt x="2239" y="1794"/>
                    <a:pt x="2239" y="1795"/>
                  </a:cubicBezTo>
                  <a:cubicBezTo>
                    <a:pt x="2240" y="1794"/>
                    <a:pt x="2240" y="1793"/>
                    <a:pt x="2240" y="1792"/>
                  </a:cubicBezTo>
                  <a:lnTo>
                    <a:pt x="2240" y="1792"/>
                  </a:lnTo>
                  <a:cubicBezTo>
                    <a:pt x="2265" y="1813"/>
                    <a:pt x="2292" y="1847"/>
                    <a:pt x="2323" y="1890"/>
                  </a:cubicBezTo>
                  <a:cubicBezTo>
                    <a:pt x="2292" y="1810"/>
                    <a:pt x="2270" y="1755"/>
                    <a:pt x="2257" y="1738"/>
                  </a:cubicBezTo>
                  <a:lnTo>
                    <a:pt x="2257" y="1738"/>
                  </a:lnTo>
                  <a:cubicBezTo>
                    <a:pt x="2270" y="1707"/>
                    <a:pt x="2286" y="1691"/>
                    <a:pt x="2305" y="1691"/>
                  </a:cubicBezTo>
                  <a:cubicBezTo>
                    <a:pt x="2339" y="1691"/>
                    <a:pt x="2383" y="1740"/>
                    <a:pt x="2442" y="1831"/>
                  </a:cubicBezTo>
                  <a:cubicBezTo>
                    <a:pt x="2428" y="1798"/>
                    <a:pt x="2416" y="1770"/>
                    <a:pt x="2406" y="1746"/>
                  </a:cubicBezTo>
                  <a:lnTo>
                    <a:pt x="2406" y="1746"/>
                  </a:lnTo>
                  <a:cubicBezTo>
                    <a:pt x="2408" y="1663"/>
                    <a:pt x="2424" y="1625"/>
                    <a:pt x="2457" y="1625"/>
                  </a:cubicBezTo>
                  <a:cubicBezTo>
                    <a:pt x="2495" y="1625"/>
                    <a:pt x="2552" y="1673"/>
                    <a:pt x="2632" y="1759"/>
                  </a:cubicBezTo>
                  <a:cubicBezTo>
                    <a:pt x="2609" y="1721"/>
                    <a:pt x="2590" y="1688"/>
                    <a:pt x="2575" y="1662"/>
                  </a:cubicBezTo>
                  <a:lnTo>
                    <a:pt x="2575" y="1662"/>
                  </a:lnTo>
                  <a:cubicBezTo>
                    <a:pt x="2554" y="1574"/>
                    <a:pt x="2559" y="1533"/>
                    <a:pt x="2592" y="1533"/>
                  </a:cubicBezTo>
                  <a:cubicBezTo>
                    <a:pt x="2625" y="1533"/>
                    <a:pt x="2686" y="1574"/>
                    <a:pt x="2775" y="1652"/>
                  </a:cubicBezTo>
                  <a:cubicBezTo>
                    <a:pt x="2687" y="1524"/>
                    <a:pt x="2642" y="1461"/>
                    <a:pt x="2649" y="1461"/>
                  </a:cubicBezTo>
                  <a:lnTo>
                    <a:pt x="2649" y="1461"/>
                  </a:lnTo>
                  <a:cubicBezTo>
                    <a:pt x="2655" y="1461"/>
                    <a:pt x="2691" y="1497"/>
                    <a:pt x="2763" y="1569"/>
                  </a:cubicBezTo>
                  <a:cubicBezTo>
                    <a:pt x="2687" y="1430"/>
                    <a:pt x="2675" y="1372"/>
                    <a:pt x="2736" y="1372"/>
                  </a:cubicBezTo>
                  <a:cubicBezTo>
                    <a:pt x="2780" y="1372"/>
                    <a:pt x="2859" y="1401"/>
                    <a:pt x="2978" y="1450"/>
                  </a:cubicBezTo>
                  <a:cubicBezTo>
                    <a:pt x="2821" y="1338"/>
                    <a:pt x="2753" y="1283"/>
                    <a:pt x="2788" y="1283"/>
                  </a:cubicBezTo>
                  <a:cubicBezTo>
                    <a:pt x="2809" y="1283"/>
                    <a:pt x="2867" y="1303"/>
                    <a:pt x="2966" y="1343"/>
                  </a:cubicBezTo>
                  <a:cubicBezTo>
                    <a:pt x="2797" y="1219"/>
                    <a:pt x="2781" y="1174"/>
                    <a:pt x="2911" y="1174"/>
                  </a:cubicBezTo>
                  <a:cubicBezTo>
                    <a:pt x="2956" y="1174"/>
                    <a:pt x="3018" y="1179"/>
                    <a:pt x="3097" y="1188"/>
                  </a:cubicBezTo>
                  <a:cubicBezTo>
                    <a:pt x="2763" y="1069"/>
                    <a:pt x="2787" y="1152"/>
                    <a:pt x="3120" y="1069"/>
                  </a:cubicBezTo>
                  <a:cubicBezTo>
                    <a:pt x="2847" y="1033"/>
                    <a:pt x="2882" y="1033"/>
                    <a:pt x="3156" y="926"/>
                  </a:cubicBezTo>
                  <a:cubicBezTo>
                    <a:pt x="2870" y="712"/>
                    <a:pt x="2930" y="855"/>
                    <a:pt x="3120" y="736"/>
                  </a:cubicBezTo>
                  <a:cubicBezTo>
                    <a:pt x="2966" y="557"/>
                    <a:pt x="2573" y="259"/>
                    <a:pt x="2561" y="116"/>
                  </a:cubicBezTo>
                  <a:cubicBezTo>
                    <a:pt x="2535" y="138"/>
                    <a:pt x="2512" y="149"/>
                    <a:pt x="2490" y="149"/>
                  </a:cubicBezTo>
                  <a:cubicBezTo>
                    <a:pt x="2453" y="149"/>
                    <a:pt x="2420" y="117"/>
                    <a:pt x="2382" y="57"/>
                  </a:cubicBezTo>
                  <a:cubicBezTo>
                    <a:pt x="2366" y="73"/>
                    <a:pt x="2343" y="79"/>
                    <a:pt x="2310" y="79"/>
                  </a:cubicBezTo>
                  <a:cubicBezTo>
                    <a:pt x="2270" y="79"/>
                    <a:pt x="2216" y="70"/>
                    <a:pt x="2144" y="57"/>
                  </a:cubicBezTo>
                  <a:cubicBezTo>
                    <a:pt x="2130" y="60"/>
                    <a:pt x="2115" y="62"/>
                    <a:pt x="2099" y="62"/>
                  </a:cubicBezTo>
                  <a:cubicBezTo>
                    <a:pt x="2061" y="62"/>
                    <a:pt x="2016" y="53"/>
                    <a:pt x="1966" y="45"/>
                  </a:cubicBezTo>
                  <a:cubicBezTo>
                    <a:pt x="1906" y="45"/>
                    <a:pt x="1835" y="33"/>
                    <a:pt x="1751" y="33"/>
                  </a:cubicBezTo>
                  <a:lnTo>
                    <a:pt x="1275" y="33"/>
                  </a:lnTo>
                  <a:cubicBezTo>
                    <a:pt x="1223" y="48"/>
                    <a:pt x="1176" y="58"/>
                    <a:pt x="1128" y="58"/>
                  </a:cubicBezTo>
                  <a:cubicBezTo>
                    <a:pt x="1099" y="58"/>
                    <a:pt x="1069" y="54"/>
                    <a:pt x="1037" y="45"/>
                  </a:cubicBezTo>
                  <a:cubicBezTo>
                    <a:pt x="1030" y="50"/>
                    <a:pt x="1023" y="51"/>
                    <a:pt x="1013" y="51"/>
                  </a:cubicBezTo>
                  <a:cubicBezTo>
                    <a:pt x="965" y="51"/>
                    <a:pt x="875" y="1"/>
                    <a:pt x="747" y="1"/>
                  </a:cubicBezTo>
                  <a:close/>
                </a:path>
              </a:pathLst>
            </a:custGeom>
            <a:solidFill>
              <a:srgbClr val="EEB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9"/>
            <p:cNvSpPr/>
            <p:nvPr/>
          </p:nvSpPr>
          <p:spPr>
            <a:xfrm>
              <a:off x="5787125" y="-1254669"/>
              <a:ext cx="25402" cy="26968"/>
            </a:xfrm>
            <a:custGeom>
              <a:rect b="b" l="l" r="r" t="t"/>
              <a:pathLst>
                <a:path extrusionOk="0" h="913" w="860">
                  <a:moveTo>
                    <a:pt x="717" y="1"/>
                  </a:moveTo>
                  <a:cubicBezTo>
                    <a:pt x="709" y="1"/>
                    <a:pt x="701" y="3"/>
                    <a:pt x="691" y="8"/>
                  </a:cubicBezTo>
                  <a:cubicBezTo>
                    <a:pt x="513" y="91"/>
                    <a:pt x="1" y="496"/>
                    <a:pt x="1" y="687"/>
                  </a:cubicBezTo>
                  <a:cubicBezTo>
                    <a:pt x="1" y="901"/>
                    <a:pt x="763" y="913"/>
                    <a:pt x="763" y="913"/>
                  </a:cubicBezTo>
                  <a:cubicBezTo>
                    <a:pt x="763" y="789"/>
                    <a:pt x="859" y="1"/>
                    <a:pt x="717" y="1"/>
                  </a:cubicBezTo>
                  <a:close/>
                </a:path>
              </a:pathLst>
            </a:custGeom>
            <a:solidFill>
              <a:srgbClr val="EEB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9"/>
            <p:cNvSpPr/>
            <p:nvPr/>
          </p:nvSpPr>
          <p:spPr>
            <a:xfrm>
              <a:off x="5775163" y="-1235825"/>
              <a:ext cx="42239" cy="36686"/>
            </a:xfrm>
            <a:custGeom>
              <a:rect b="b" l="l" r="r" t="t"/>
              <a:pathLst>
                <a:path extrusionOk="0" h="1242" w="1430">
                  <a:moveTo>
                    <a:pt x="144" y="1"/>
                  </a:moveTo>
                  <a:lnTo>
                    <a:pt x="1" y="1001"/>
                  </a:lnTo>
                  <a:cubicBezTo>
                    <a:pt x="1" y="1001"/>
                    <a:pt x="501" y="1156"/>
                    <a:pt x="715" y="1156"/>
                  </a:cubicBezTo>
                  <a:cubicBezTo>
                    <a:pt x="890" y="1156"/>
                    <a:pt x="1094" y="1241"/>
                    <a:pt x="1210" y="1241"/>
                  </a:cubicBezTo>
                  <a:cubicBezTo>
                    <a:pt x="1244" y="1241"/>
                    <a:pt x="1271" y="1234"/>
                    <a:pt x="1287" y="1215"/>
                  </a:cubicBezTo>
                  <a:cubicBezTo>
                    <a:pt x="1325" y="1165"/>
                    <a:pt x="1238" y="1114"/>
                    <a:pt x="1148" y="1078"/>
                  </a:cubicBezTo>
                  <a:lnTo>
                    <a:pt x="1148" y="1078"/>
                  </a:lnTo>
                  <a:cubicBezTo>
                    <a:pt x="1196" y="1090"/>
                    <a:pt x="1246" y="1100"/>
                    <a:pt x="1286" y="1100"/>
                  </a:cubicBezTo>
                  <a:cubicBezTo>
                    <a:pt x="1326" y="1100"/>
                    <a:pt x="1355" y="1090"/>
                    <a:pt x="1358" y="1061"/>
                  </a:cubicBezTo>
                  <a:cubicBezTo>
                    <a:pt x="1362" y="1026"/>
                    <a:pt x="1336" y="991"/>
                    <a:pt x="1299" y="958"/>
                  </a:cubicBezTo>
                  <a:lnTo>
                    <a:pt x="1299" y="958"/>
                  </a:lnTo>
                  <a:cubicBezTo>
                    <a:pt x="1338" y="981"/>
                    <a:pt x="1367" y="998"/>
                    <a:pt x="1370" y="1001"/>
                  </a:cubicBezTo>
                  <a:cubicBezTo>
                    <a:pt x="1375" y="1005"/>
                    <a:pt x="1377" y="1006"/>
                    <a:pt x="1379" y="1006"/>
                  </a:cubicBezTo>
                  <a:cubicBezTo>
                    <a:pt x="1399" y="1006"/>
                    <a:pt x="1208" y="741"/>
                    <a:pt x="1120" y="620"/>
                  </a:cubicBezTo>
                  <a:lnTo>
                    <a:pt x="1168" y="584"/>
                  </a:lnTo>
                  <a:lnTo>
                    <a:pt x="1358" y="430"/>
                  </a:lnTo>
                  <a:lnTo>
                    <a:pt x="1358" y="430"/>
                  </a:lnTo>
                  <a:lnTo>
                    <a:pt x="1132" y="453"/>
                  </a:lnTo>
                  <a:lnTo>
                    <a:pt x="1132" y="453"/>
                  </a:lnTo>
                  <a:lnTo>
                    <a:pt x="1430" y="251"/>
                  </a:lnTo>
                  <a:lnTo>
                    <a:pt x="1168" y="287"/>
                  </a:lnTo>
                  <a:lnTo>
                    <a:pt x="1406" y="108"/>
                  </a:lnTo>
                  <a:lnTo>
                    <a:pt x="1406" y="108"/>
                  </a:lnTo>
                  <a:cubicBezTo>
                    <a:pt x="1406" y="108"/>
                    <a:pt x="1166" y="183"/>
                    <a:pt x="1035" y="183"/>
                  </a:cubicBezTo>
                  <a:cubicBezTo>
                    <a:pt x="993" y="183"/>
                    <a:pt x="962" y="176"/>
                    <a:pt x="953" y="156"/>
                  </a:cubicBezTo>
                  <a:cubicBezTo>
                    <a:pt x="942" y="72"/>
                    <a:pt x="144" y="1"/>
                    <a:pt x="144" y="1"/>
                  </a:cubicBezTo>
                  <a:close/>
                </a:path>
              </a:pathLst>
            </a:custGeom>
            <a:solidFill>
              <a:srgbClr val="FFE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9"/>
            <p:cNvSpPr/>
            <p:nvPr/>
          </p:nvSpPr>
          <p:spPr>
            <a:xfrm>
              <a:off x="5749761" y="-1253902"/>
              <a:ext cx="25107" cy="27263"/>
            </a:xfrm>
            <a:custGeom>
              <a:rect b="b" l="l" r="r" t="t"/>
              <a:pathLst>
                <a:path extrusionOk="0" h="923" w="850">
                  <a:moveTo>
                    <a:pt x="127" y="0"/>
                  </a:moveTo>
                  <a:cubicBezTo>
                    <a:pt x="0" y="0"/>
                    <a:pt x="87" y="786"/>
                    <a:pt x="87" y="923"/>
                  </a:cubicBezTo>
                  <a:cubicBezTo>
                    <a:pt x="87" y="923"/>
                    <a:pt x="849" y="887"/>
                    <a:pt x="837" y="696"/>
                  </a:cubicBezTo>
                  <a:cubicBezTo>
                    <a:pt x="837" y="506"/>
                    <a:pt x="325" y="101"/>
                    <a:pt x="147" y="6"/>
                  </a:cubicBezTo>
                  <a:cubicBezTo>
                    <a:pt x="139" y="2"/>
                    <a:pt x="133" y="0"/>
                    <a:pt x="127" y="0"/>
                  </a:cubicBezTo>
                  <a:close/>
                </a:path>
              </a:pathLst>
            </a:custGeom>
            <a:solidFill>
              <a:srgbClr val="EEB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9"/>
            <p:cNvSpPr/>
            <p:nvPr/>
          </p:nvSpPr>
          <p:spPr>
            <a:xfrm>
              <a:off x="5744946" y="-1235470"/>
              <a:ext cx="42209" cy="34707"/>
            </a:xfrm>
            <a:custGeom>
              <a:rect b="b" l="l" r="r" t="t"/>
              <a:pathLst>
                <a:path extrusionOk="0" h="1175" w="1429">
                  <a:moveTo>
                    <a:pt x="1238" y="1"/>
                  </a:moveTo>
                  <a:cubicBezTo>
                    <a:pt x="1238" y="1"/>
                    <a:pt x="500" y="84"/>
                    <a:pt x="476" y="179"/>
                  </a:cubicBezTo>
                  <a:cubicBezTo>
                    <a:pt x="473" y="200"/>
                    <a:pt x="446" y="207"/>
                    <a:pt x="407" y="207"/>
                  </a:cubicBezTo>
                  <a:cubicBezTo>
                    <a:pt x="282" y="207"/>
                    <a:pt x="36" y="132"/>
                    <a:pt x="36" y="132"/>
                  </a:cubicBezTo>
                  <a:lnTo>
                    <a:pt x="36" y="132"/>
                  </a:lnTo>
                  <a:lnTo>
                    <a:pt x="262" y="310"/>
                  </a:lnTo>
                  <a:lnTo>
                    <a:pt x="0" y="263"/>
                  </a:lnTo>
                  <a:lnTo>
                    <a:pt x="298" y="477"/>
                  </a:lnTo>
                  <a:lnTo>
                    <a:pt x="298" y="477"/>
                  </a:lnTo>
                  <a:lnTo>
                    <a:pt x="71" y="453"/>
                  </a:lnTo>
                  <a:lnTo>
                    <a:pt x="286" y="620"/>
                  </a:lnTo>
                  <a:lnTo>
                    <a:pt x="298" y="620"/>
                  </a:lnTo>
                  <a:cubicBezTo>
                    <a:pt x="167" y="727"/>
                    <a:pt x="60" y="870"/>
                    <a:pt x="119" y="918"/>
                  </a:cubicBezTo>
                  <a:lnTo>
                    <a:pt x="384" y="837"/>
                  </a:lnTo>
                  <a:lnTo>
                    <a:pt x="384" y="837"/>
                  </a:lnTo>
                  <a:cubicBezTo>
                    <a:pt x="336" y="852"/>
                    <a:pt x="107" y="928"/>
                    <a:pt x="107" y="1013"/>
                  </a:cubicBezTo>
                  <a:cubicBezTo>
                    <a:pt x="107" y="1015"/>
                    <a:pt x="110" y="1016"/>
                    <a:pt x="116" y="1016"/>
                  </a:cubicBezTo>
                  <a:cubicBezTo>
                    <a:pt x="142" y="1016"/>
                    <a:pt x="226" y="990"/>
                    <a:pt x="297" y="967"/>
                  </a:cubicBezTo>
                  <a:lnTo>
                    <a:pt x="297" y="967"/>
                  </a:lnTo>
                  <a:cubicBezTo>
                    <a:pt x="208" y="1002"/>
                    <a:pt x="104" y="1057"/>
                    <a:pt x="155" y="1108"/>
                  </a:cubicBezTo>
                  <a:cubicBezTo>
                    <a:pt x="189" y="1163"/>
                    <a:pt x="293" y="1174"/>
                    <a:pt x="418" y="1174"/>
                  </a:cubicBezTo>
                  <a:cubicBezTo>
                    <a:pt x="512" y="1174"/>
                    <a:pt x="617" y="1168"/>
                    <a:pt x="714" y="1168"/>
                  </a:cubicBezTo>
                  <a:cubicBezTo>
                    <a:pt x="941" y="1168"/>
                    <a:pt x="1429" y="1025"/>
                    <a:pt x="1429" y="1025"/>
                  </a:cubicBezTo>
                  <a:lnTo>
                    <a:pt x="1238" y="1"/>
                  </a:lnTo>
                  <a:close/>
                </a:path>
              </a:pathLst>
            </a:custGeom>
            <a:solidFill>
              <a:srgbClr val="FFE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9"/>
            <p:cNvSpPr/>
            <p:nvPr/>
          </p:nvSpPr>
          <p:spPr>
            <a:xfrm>
              <a:off x="5744946" y="-1213642"/>
              <a:ext cx="70358" cy="39757"/>
            </a:xfrm>
            <a:custGeom>
              <a:rect b="b" l="l" r="r" t="t"/>
              <a:pathLst>
                <a:path extrusionOk="0" h="1346" w="2382">
                  <a:moveTo>
                    <a:pt x="964" y="1203"/>
                  </a:moveTo>
                  <a:cubicBezTo>
                    <a:pt x="964" y="1203"/>
                    <a:pt x="964" y="1203"/>
                    <a:pt x="964" y="1203"/>
                  </a:cubicBezTo>
                  <a:cubicBezTo>
                    <a:pt x="964" y="1203"/>
                    <a:pt x="964" y="1203"/>
                    <a:pt x="964" y="1203"/>
                  </a:cubicBezTo>
                  <a:close/>
                  <a:moveTo>
                    <a:pt x="1322" y="1203"/>
                  </a:moveTo>
                  <a:cubicBezTo>
                    <a:pt x="1322" y="1203"/>
                    <a:pt x="1322" y="1203"/>
                    <a:pt x="1322" y="1203"/>
                  </a:cubicBezTo>
                  <a:cubicBezTo>
                    <a:pt x="1322" y="1203"/>
                    <a:pt x="1322" y="1203"/>
                    <a:pt x="1322" y="1203"/>
                  </a:cubicBezTo>
                  <a:close/>
                  <a:moveTo>
                    <a:pt x="1000" y="0"/>
                  </a:moveTo>
                  <a:cubicBezTo>
                    <a:pt x="943" y="8"/>
                    <a:pt x="896" y="22"/>
                    <a:pt x="854" y="22"/>
                  </a:cubicBezTo>
                  <a:cubicBezTo>
                    <a:pt x="835" y="22"/>
                    <a:pt x="816" y="19"/>
                    <a:pt x="798" y="12"/>
                  </a:cubicBezTo>
                  <a:cubicBezTo>
                    <a:pt x="762" y="36"/>
                    <a:pt x="729" y="48"/>
                    <a:pt x="698" y="48"/>
                  </a:cubicBezTo>
                  <a:cubicBezTo>
                    <a:pt x="667" y="48"/>
                    <a:pt x="637" y="36"/>
                    <a:pt x="607" y="12"/>
                  </a:cubicBezTo>
                  <a:cubicBezTo>
                    <a:pt x="571" y="84"/>
                    <a:pt x="528" y="136"/>
                    <a:pt x="473" y="136"/>
                  </a:cubicBezTo>
                  <a:cubicBezTo>
                    <a:pt x="456" y="136"/>
                    <a:pt x="437" y="131"/>
                    <a:pt x="417" y="119"/>
                  </a:cubicBezTo>
                  <a:cubicBezTo>
                    <a:pt x="410" y="183"/>
                    <a:pt x="385" y="209"/>
                    <a:pt x="341" y="209"/>
                  </a:cubicBezTo>
                  <a:cubicBezTo>
                    <a:pt x="312" y="209"/>
                    <a:pt x="274" y="198"/>
                    <a:pt x="226" y="179"/>
                  </a:cubicBezTo>
                  <a:lnTo>
                    <a:pt x="226" y="179"/>
                  </a:lnTo>
                  <a:cubicBezTo>
                    <a:pt x="281" y="288"/>
                    <a:pt x="285" y="347"/>
                    <a:pt x="194" y="347"/>
                  </a:cubicBezTo>
                  <a:cubicBezTo>
                    <a:pt x="186" y="347"/>
                    <a:pt x="177" y="346"/>
                    <a:pt x="167" y="345"/>
                  </a:cubicBezTo>
                  <a:lnTo>
                    <a:pt x="167" y="345"/>
                  </a:lnTo>
                  <a:cubicBezTo>
                    <a:pt x="219" y="418"/>
                    <a:pt x="180" y="455"/>
                    <a:pt x="65" y="455"/>
                  </a:cubicBezTo>
                  <a:cubicBezTo>
                    <a:pt x="49" y="455"/>
                    <a:pt x="31" y="454"/>
                    <a:pt x="12" y="452"/>
                  </a:cubicBezTo>
                  <a:lnTo>
                    <a:pt x="12" y="452"/>
                  </a:lnTo>
                  <a:cubicBezTo>
                    <a:pt x="167" y="524"/>
                    <a:pt x="202" y="572"/>
                    <a:pt x="71" y="595"/>
                  </a:cubicBezTo>
                  <a:cubicBezTo>
                    <a:pt x="202" y="643"/>
                    <a:pt x="167" y="667"/>
                    <a:pt x="0" y="726"/>
                  </a:cubicBezTo>
                  <a:cubicBezTo>
                    <a:pt x="179" y="726"/>
                    <a:pt x="238" y="750"/>
                    <a:pt x="131" y="822"/>
                  </a:cubicBezTo>
                  <a:cubicBezTo>
                    <a:pt x="147" y="820"/>
                    <a:pt x="161" y="819"/>
                    <a:pt x="172" y="819"/>
                  </a:cubicBezTo>
                  <a:cubicBezTo>
                    <a:pt x="254" y="819"/>
                    <a:pt x="222" y="857"/>
                    <a:pt x="107" y="941"/>
                  </a:cubicBezTo>
                  <a:cubicBezTo>
                    <a:pt x="178" y="913"/>
                    <a:pt x="226" y="899"/>
                    <a:pt x="251" y="899"/>
                  </a:cubicBezTo>
                  <a:cubicBezTo>
                    <a:pt x="281" y="899"/>
                    <a:pt x="277" y="919"/>
                    <a:pt x="238" y="964"/>
                  </a:cubicBezTo>
                  <a:cubicBezTo>
                    <a:pt x="265" y="956"/>
                    <a:pt x="283" y="951"/>
                    <a:pt x="293" y="951"/>
                  </a:cubicBezTo>
                  <a:cubicBezTo>
                    <a:pt x="324" y="951"/>
                    <a:pt x="289" y="991"/>
                    <a:pt x="226" y="1072"/>
                  </a:cubicBezTo>
                  <a:cubicBezTo>
                    <a:pt x="294" y="1035"/>
                    <a:pt x="340" y="1013"/>
                    <a:pt x="363" y="1013"/>
                  </a:cubicBezTo>
                  <a:cubicBezTo>
                    <a:pt x="384" y="1013"/>
                    <a:pt x="386" y="1032"/>
                    <a:pt x="369" y="1072"/>
                  </a:cubicBezTo>
                  <a:cubicBezTo>
                    <a:pt x="400" y="1049"/>
                    <a:pt x="419" y="1038"/>
                    <a:pt x="430" y="1038"/>
                  </a:cubicBezTo>
                  <a:cubicBezTo>
                    <a:pt x="453" y="1038"/>
                    <a:pt x="437" y="1086"/>
                    <a:pt x="405" y="1167"/>
                  </a:cubicBezTo>
                  <a:cubicBezTo>
                    <a:pt x="446" y="1111"/>
                    <a:pt x="468" y="1080"/>
                    <a:pt x="474" y="1080"/>
                  </a:cubicBezTo>
                  <a:lnTo>
                    <a:pt x="474" y="1080"/>
                  </a:lnTo>
                  <a:cubicBezTo>
                    <a:pt x="477" y="1080"/>
                    <a:pt x="476" y="1087"/>
                    <a:pt x="472" y="1102"/>
                  </a:cubicBezTo>
                  <a:lnTo>
                    <a:pt x="472" y="1102"/>
                  </a:lnTo>
                  <a:cubicBezTo>
                    <a:pt x="465" y="1115"/>
                    <a:pt x="447" y="1148"/>
                    <a:pt x="417" y="1191"/>
                  </a:cubicBezTo>
                  <a:cubicBezTo>
                    <a:pt x="462" y="1138"/>
                    <a:pt x="497" y="1105"/>
                    <a:pt x="520" y="1105"/>
                  </a:cubicBezTo>
                  <a:cubicBezTo>
                    <a:pt x="534" y="1105"/>
                    <a:pt x="543" y="1116"/>
                    <a:pt x="548" y="1143"/>
                  </a:cubicBezTo>
                  <a:cubicBezTo>
                    <a:pt x="563" y="1120"/>
                    <a:pt x="575" y="1109"/>
                    <a:pt x="583" y="1109"/>
                  </a:cubicBezTo>
                  <a:cubicBezTo>
                    <a:pt x="601" y="1109"/>
                    <a:pt x="603" y="1154"/>
                    <a:pt x="595" y="1226"/>
                  </a:cubicBezTo>
                  <a:cubicBezTo>
                    <a:pt x="623" y="1164"/>
                    <a:pt x="643" y="1134"/>
                    <a:pt x="654" y="1134"/>
                  </a:cubicBezTo>
                  <a:cubicBezTo>
                    <a:pt x="660" y="1134"/>
                    <a:pt x="664" y="1140"/>
                    <a:pt x="665" y="1154"/>
                  </a:cubicBezTo>
                  <a:lnTo>
                    <a:pt x="665" y="1154"/>
                  </a:lnTo>
                  <a:cubicBezTo>
                    <a:pt x="663" y="1162"/>
                    <a:pt x="658" y="1199"/>
                    <a:pt x="643" y="1250"/>
                  </a:cubicBezTo>
                  <a:cubicBezTo>
                    <a:pt x="684" y="1201"/>
                    <a:pt x="719" y="1169"/>
                    <a:pt x="749" y="1169"/>
                  </a:cubicBezTo>
                  <a:cubicBezTo>
                    <a:pt x="762" y="1169"/>
                    <a:pt x="775" y="1176"/>
                    <a:pt x="786" y="1191"/>
                  </a:cubicBezTo>
                  <a:cubicBezTo>
                    <a:pt x="794" y="1170"/>
                    <a:pt x="803" y="1161"/>
                    <a:pt x="810" y="1161"/>
                  </a:cubicBezTo>
                  <a:cubicBezTo>
                    <a:pt x="825" y="1161"/>
                    <a:pt x="838" y="1192"/>
                    <a:pt x="845" y="1238"/>
                  </a:cubicBezTo>
                  <a:cubicBezTo>
                    <a:pt x="862" y="1189"/>
                    <a:pt x="872" y="1157"/>
                    <a:pt x="893" y="1157"/>
                  </a:cubicBezTo>
                  <a:cubicBezTo>
                    <a:pt x="902" y="1157"/>
                    <a:pt x="914" y="1164"/>
                    <a:pt x="929" y="1179"/>
                  </a:cubicBezTo>
                  <a:cubicBezTo>
                    <a:pt x="929" y="1155"/>
                    <a:pt x="931" y="1144"/>
                    <a:pt x="935" y="1144"/>
                  </a:cubicBezTo>
                  <a:cubicBezTo>
                    <a:pt x="940" y="1144"/>
                    <a:pt x="950" y="1167"/>
                    <a:pt x="964" y="1203"/>
                  </a:cubicBezTo>
                  <a:cubicBezTo>
                    <a:pt x="974" y="1168"/>
                    <a:pt x="982" y="1152"/>
                    <a:pt x="988" y="1152"/>
                  </a:cubicBezTo>
                  <a:cubicBezTo>
                    <a:pt x="996" y="1152"/>
                    <a:pt x="1000" y="1183"/>
                    <a:pt x="1000" y="1238"/>
                  </a:cubicBezTo>
                  <a:cubicBezTo>
                    <a:pt x="1030" y="1214"/>
                    <a:pt x="1051" y="1203"/>
                    <a:pt x="1067" y="1203"/>
                  </a:cubicBezTo>
                  <a:cubicBezTo>
                    <a:pt x="1083" y="1203"/>
                    <a:pt x="1095" y="1214"/>
                    <a:pt x="1107" y="1238"/>
                  </a:cubicBezTo>
                  <a:cubicBezTo>
                    <a:pt x="1143" y="1238"/>
                    <a:pt x="1179" y="1262"/>
                    <a:pt x="1191" y="1345"/>
                  </a:cubicBezTo>
                  <a:cubicBezTo>
                    <a:pt x="1218" y="1272"/>
                    <a:pt x="1239" y="1226"/>
                    <a:pt x="1247" y="1226"/>
                  </a:cubicBezTo>
                  <a:cubicBezTo>
                    <a:pt x="1249" y="1226"/>
                    <a:pt x="1250" y="1230"/>
                    <a:pt x="1250" y="1238"/>
                  </a:cubicBezTo>
                  <a:cubicBezTo>
                    <a:pt x="1284" y="1213"/>
                    <a:pt x="1300" y="1193"/>
                    <a:pt x="1311" y="1193"/>
                  </a:cubicBezTo>
                  <a:cubicBezTo>
                    <a:pt x="1315" y="1193"/>
                    <a:pt x="1318" y="1196"/>
                    <a:pt x="1322" y="1203"/>
                  </a:cubicBezTo>
                  <a:cubicBezTo>
                    <a:pt x="1326" y="1201"/>
                    <a:pt x="1331" y="1200"/>
                    <a:pt x="1335" y="1200"/>
                  </a:cubicBezTo>
                  <a:cubicBezTo>
                    <a:pt x="1363" y="1200"/>
                    <a:pt x="1384" y="1234"/>
                    <a:pt x="1405" y="1286"/>
                  </a:cubicBezTo>
                  <a:cubicBezTo>
                    <a:pt x="1414" y="1243"/>
                    <a:pt x="1422" y="1212"/>
                    <a:pt x="1426" y="1212"/>
                  </a:cubicBezTo>
                  <a:cubicBezTo>
                    <a:pt x="1428" y="1212"/>
                    <a:pt x="1429" y="1217"/>
                    <a:pt x="1429" y="1226"/>
                  </a:cubicBezTo>
                  <a:cubicBezTo>
                    <a:pt x="1448" y="1207"/>
                    <a:pt x="1461" y="1198"/>
                    <a:pt x="1471" y="1198"/>
                  </a:cubicBezTo>
                  <a:cubicBezTo>
                    <a:pt x="1486" y="1198"/>
                    <a:pt x="1493" y="1219"/>
                    <a:pt x="1500" y="1262"/>
                  </a:cubicBezTo>
                  <a:cubicBezTo>
                    <a:pt x="1526" y="1223"/>
                    <a:pt x="1548" y="1202"/>
                    <a:pt x="1565" y="1202"/>
                  </a:cubicBezTo>
                  <a:cubicBezTo>
                    <a:pt x="1580" y="1202"/>
                    <a:pt x="1590" y="1217"/>
                    <a:pt x="1595" y="1250"/>
                  </a:cubicBezTo>
                  <a:cubicBezTo>
                    <a:pt x="1612" y="1229"/>
                    <a:pt x="1627" y="1220"/>
                    <a:pt x="1643" y="1220"/>
                  </a:cubicBezTo>
                  <a:cubicBezTo>
                    <a:pt x="1654" y="1220"/>
                    <a:pt x="1666" y="1226"/>
                    <a:pt x="1679" y="1235"/>
                  </a:cubicBezTo>
                  <a:lnTo>
                    <a:pt x="1679" y="1235"/>
                  </a:lnTo>
                  <a:cubicBezTo>
                    <a:pt x="1679" y="1236"/>
                    <a:pt x="1679" y="1237"/>
                    <a:pt x="1679" y="1238"/>
                  </a:cubicBezTo>
                  <a:cubicBezTo>
                    <a:pt x="1679" y="1237"/>
                    <a:pt x="1679" y="1237"/>
                    <a:pt x="1680" y="1236"/>
                  </a:cubicBezTo>
                  <a:lnTo>
                    <a:pt x="1680" y="1236"/>
                  </a:lnTo>
                  <a:cubicBezTo>
                    <a:pt x="1697" y="1249"/>
                    <a:pt x="1716" y="1271"/>
                    <a:pt x="1738" y="1298"/>
                  </a:cubicBezTo>
                  <a:cubicBezTo>
                    <a:pt x="1721" y="1246"/>
                    <a:pt x="1707" y="1209"/>
                    <a:pt x="1696" y="1194"/>
                  </a:cubicBezTo>
                  <a:lnTo>
                    <a:pt x="1696" y="1194"/>
                  </a:lnTo>
                  <a:cubicBezTo>
                    <a:pt x="1706" y="1174"/>
                    <a:pt x="1716" y="1165"/>
                    <a:pt x="1729" y="1165"/>
                  </a:cubicBezTo>
                  <a:cubicBezTo>
                    <a:pt x="1752" y="1165"/>
                    <a:pt x="1782" y="1198"/>
                    <a:pt x="1834" y="1262"/>
                  </a:cubicBezTo>
                  <a:cubicBezTo>
                    <a:pt x="1806" y="1194"/>
                    <a:pt x="1791" y="1153"/>
                    <a:pt x="1791" y="1153"/>
                  </a:cubicBezTo>
                  <a:lnTo>
                    <a:pt x="1791" y="1153"/>
                  </a:lnTo>
                  <a:cubicBezTo>
                    <a:pt x="1792" y="1153"/>
                    <a:pt x="1801" y="1176"/>
                    <a:pt x="1822" y="1226"/>
                  </a:cubicBezTo>
                  <a:cubicBezTo>
                    <a:pt x="1827" y="1158"/>
                    <a:pt x="1841" y="1128"/>
                    <a:pt x="1867" y="1128"/>
                  </a:cubicBezTo>
                  <a:cubicBezTo>
                    <a:pt x="1895" y="1128"/>
                    <a:pt x="1938" y="1164"/>
                    <a:pt x="2000" y="1226"/>
                  </a:cubicBezTo>
                  <a:cubicBezTo>
                    <a:pt x="1975" y="1188"/>
                    <a:pt x="1955" y="1158"/>
                    <a:pt x="1941" y="1138"/>
                  </a:cubicBezTo>
                  <a:lnTo>
                    <a:pt x="1941" y="1138"/>
                  </a:lnTo>
                  <a:cubicBezTo>
                    <a:pt x="1929" y="1083"/>
                    <a:pt x="1934" y="1058"/>
                    <a:pt x="1958" y="1058"/>
                  </a:cubicBezTo>
                  <a:cubicBezTo>
                    <a:pt x="1983" y="1058"/>
                    <a:pt x="2029" y="1087"/>
                    <a:pt x="2096" y="1143"/>
                  </a:cubicBezTo>
                  <a:cubicBezTo>
                    <a:pt x="2018" y="1059"/>
                    <a:pt x="1982" y="1012"/>
                    <a:pt x="1993" y="1012"/>
                  </a:cubicBezTo>
                  <a:lnTo>
                    <a:pt x="1993" y="1012"/>
                  </a:lnTo>
                  <a:cubicBezTo>
                    <a:pt x="2000" y="1012"/>
                    <a:pt x="2030" y="1035"/>
                    <a:pt x="2084" y="1083"/>
                  </a:cubicBezTo>
                  <a:cubicBezTo>
                    <a:pt x="2020" y="999"/>
                    <a:pt x="2015" y="960"/>
                    <a:pt x="2066" y="960"/>
                  </a:cubicBezTo>
                  <a:cubicBezTo>
                    <a:pt x="2102" y="960"/>
                    <a:pt x="2163" y="978"/>
                    <a:pt x="2250" y="1012"/>
                  </a:cubicBezTo>
                  <a:cubicBezTo>
                    <a:pt x="2139" y="938"/>
                    <a:pt x="2092" y="900"/>
                    <a:pt x="2119" y="900"/>
                  </a:cubicBezTo>
                  <a:cubicBezTo>
                    <a:pt x="2136" y="900"/>
                    <a:pt x="2179" y="914"/>
                    <a:pt x="2250" y="941"/>
                  </a:cubicBezTo>
                  <a:cubicBezTo>
                    <a:pt x="2119" y="853"/>
                    <a:pt x="2110" y="823"/>
                    <a:pt x="2209" y="823"/>
                  </a:cubicBezTo>
                  <a:cubicBezTo>
                    <a:pt x="2245" y="823"/>
                    <a:pt x="2295" y="827"/>
                    <a:pt x="2357" y="833"/>
                  </a:cubicBezTo>
                  <a:cubicBezTo>
                    <a:pt x="2096" y="762"/>
                    <a:pt x="2119" y="714"/>
                    <a:pt x="2381" y="667"/>
                  </a:cubicBezTo>
                  <a:cubicBezTo>
                    <a:pt x="2155" y="643"/>
                    <a:pt x="2191" y="607"/>
                    <a:pt x="2381" y="536"/>
                  </a:cubicBezTo>
                  <a:lnTo>
                    <a:pt x="2381" y="536"/>
                  </a:lnTo>
                  <a:cubicBezTo>
                    <a:pt x="2350" y="538"/>
                    <a:pt x="2325" y="539"/>
                    <a:pt x="2304" y="539"/>
                  </a:cubicBezTo>
                  <a:cubicBezTo>
                    <a:pt x="2198" y="539"/>
                    <a:pt x="2228" y="512"/>
                    <a:pt x="2357" y="452"/>
                  </a:cubicBezTo>
                  <a:lnTo>
                    <a:pt x="2357" y="452"/>
                  </a:lnTo>
                  <a:cubicBezTo>
                    <a:pt x="2341" y="454"/>
                    <a:pt x="2326" y="454"/>
                    <a:pt x="2312" y="454"/>
                  </a:cubicBezTo>
                  <a:cubicBezTo>
                    <a:pt x="2189" y="454"/>
                    <a:pt x="2186" y="405"/>
                    <a:pt x="2250" y="298"/>
                  </a:cubicBezTo>
                  <a:lnTo>
                    <a:pt x="2250" y="298"/>
                  </a:lnTo>
                  <a:cubicBezTo>
                    <a:pt x="2207" y="315"/>
                    <a:pt x="2178" y="324"/>
                    <a:pt x="2160" y="324"/>
                  </a:cubicBezTo>
                  <a:cubicBezTo>
                    <a:pt x="2129" y="324"/>
                    <a:pt x="2132" y="295"/>
                    <a:pt x="2155" y="226"/>
                  </a:cubicBezTo>
                  <a:lnTo>
                    <a:pt x="2155" y="226"/>
                  </a:lnTo>
                  <a:cubicBezTo>
                    <a:pt x="2127" y="242"/>
                    <a:pt x="2105" y="250"/>
                    <a:pt x="2088" y="250"/>
                  </a:cubicBezTo>
                  <a:cubicBezTo>
                    <a:pt x="2055" y="250"/>
                    <a:pt x="2044" y="218"/>
                    <a:pt x="2060" y="155"/>
                  </a:cubicBezTo>
                  <a:lnTo>
                    <a:pt x="2060" y="155"/>
                  </a:lnTo>
                  <a:cubicBezTo>
                    <a:pt x="2031" y="167"/>
                    <a:pt x="2008" y="174"/>
                    <a:pt x="1989" y="174"/>
                  </a:cubicBezTo>
                  <a:cubicBezTo>
                    <a:pt x="1953" y="174"/>
                    <a:pt x="1933" y="150"/>
                    <a:pt x="1917" y="95"/>
                  </a:cubicBezTo>
                  <a:cubicBezTo>
                    <a:pt x="1905" y="107"/>
                    <a:pt x="1893" y="112"/>
                    <a:pt x="1879" y="112"/>
                  </a:cubicBezTo>
                  <a:cubicBezTo>
                    <a:pt x="1851" y="112"/>
                    <a:pt x="1818" y="88"/>
                    <a:pt x="1786" y="48"/>
                  </a:cubicBezTo>
                  <a:cubicBezTo>
                    <a:pt x="1778" y="56"/>
                    <a:pt x="1767" y="60"/>
                    <a:pt x="1755" y="60"/>
                  </a:cubicBezTo>
                  <a:cubicBezTo>
                    <a:pt x="1729" y="60"/>
                    <a:pt x="1695" y="44"/>
                    <a:pt x="1655" y="12"/>
                  </a:cubicBezTo>
                  <a:cubicBezTo>
                    <a:pt x="1637" y="24"/>
                    <a:pt x="1613" y="30"/>
                    <a:pt x="1588" y="30"/>
                  </a:cubicBezTo>
                  <a:cubicBezTo>
                    <a:pt x="1563" y="30"/>
                    <a:pt x="1536" y="24"/>
                    <a:pt x="1512" y="12"/>
                  </a:cubicBezTo>
                  <a:cubicBezTo>
                    <a:pt x="1476" y="0"/>
                    <a:pt x="1417" y="0"/>
                    <a:pt x="1357" y="0"/>
                  </a:cubicBezTo>
                  <a:close/>
                </a:path>
              </a:pathLst>
            </a:custGeom>
            <a:solidFill>
              <a:srgbClr val="FB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9"/>
            <p:cNvSpPr/>
            <p:nvPr/>
          </p:nvSpPr>
          <p:spPr>
            <a:xfrm>
              <a:off x="5788543" y="-1218043"/>
              <a:ext cx="5996" cy="6173"/>
            </a:xfrm>
            <a:custGeom>
              <a:rect b="b" l="l" r="r" t="t"/>
              <a:pathLst>
                <a:path extrusionOk="0" h="209" w="203">
                  <a:moveTo>
                    <a:pt x="85" y="1"/>
                  </a:moveTo>
                  <a:cubicBezTo>
                    <a:pt x="43" y="1"/>
                    <a:pt x="0" y="51"/>
                    <a:pt x="0" y="101"/>
                  </a:cubicBezTo>
                  <a:cubicBezTo>
                    <a:pt x="0" y="161"/>
                    <a:pt x="48" y="209"/>
                    <a:pt x="108" y="209"/>
                  </a:cubicBezTo>
                  <a:cubicBezTo>
                    <a:pt x="167" y="209"/>
                    <a:pt x="203" y="161"/>
                    <a:pt x="203" y="101"/>
                  </a:cubicBezTo>
                  <a:cubicBezTo>
                    <a:pt x="203" y="42"/>
                    <a:pt x="167" y="6"/>
                    <a:pt x="108" y="6"/>
                  </a:cubicBezTo>
                  <a:cubicBezTo>
                    <a:pt x="100" y="2"/>
                    <a:pt x="93" y="1"/>
                    <a:pt x="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9"/>
            <p:cNvSpPr/>
            <p:nvPr/>
          </p:nvSpPr>
          <p:spPr>
            <a:xfrm>
              <a:off x="5792058" y="-1216123"/>
              <a:ext cx="738" cy="738"/>
            </a:xfrm>
            <a:custGeom>
              <a:rect b="b" l="l" r="r" t="t"/>
              <a:pathLst>
                <a:path extrusionOk="0" h="25" w="25">
                  <a:moveTo>
                    <a:pt x="12" y="1"/>
                  </a:moveTo>
                  <a:lnTo>
                    <a:pt x="0" y="13"/>
                  </a:lnTo>
                  <a:cubicBezTo>
                    <a:pt x="0" y="25"/>
                    <a:pt x="12" y="25"/>
                    <a:pt x="12" y="25"/>
                  </a:cubicBezTo>
                  <a:cubicBezTo>
                    <a:pt x="24" y="25"/>
                    <a:pt x="24" y="13"/>
                    <a:pt x="24" y="13"/>
                  </a:cubicBezTo>
                  <a:cubicBezTo>
                    <a:pt x="24" y="1"/>
                    <a:pt x="12"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9"/>
            <p:cNvSpPr/>
            <p:nvPr/>
          </p:nvSpPr>
          <p:spPr>
            <a:xfrm>
              <a:off x="5766390" y="-1218575"/>
              <a:ext cx="6351" cy="6351"/>
            </a:xfrm>
            <a:custGeom>
              <a:rect b="b" l="l" r="r" t="t"/>
              <a:pathLst>
                <a:path extrusionOk="0" h="215" w="215">
                  <a:moveTo>
                    <a:pt x="107" y="0"/>
                  </a:moveTo>
                  <a:cubicBezTo>
                    <a:pt x="48" y="0"/>
                    <a:pt x="0" y="48"/>
                    <a:pt x="0" y="108"/>
                  </a:cubicBezTo>
                  <a:cubicBezTo>
                    <a:pt x="0" y="167"/>
                    <a:pt x="48" y="215"/>
                    <a:pt x="107" y="215"/>
                  </a:cubicBezTo>
                  <a:cubicBezTo>
                    <a:pt x="167" y="215"/>
                    <a:pt x="215" y="167"/>
                    <a:pt x="215" y="108"/>
                  </a:cubicBezTo>
                  <a:cubicBezTo>
                    <a:pt x="215" y="48"/>
                    <a:pt x="167"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9"/>
            <p:cNvSpPr/>
            <p:nvPr/>
          </p:nvSpPr>
          <p:spPr>
            <a:xfrm>
              <a:off x="5769905" y="-1216477"/>
              <a:ext cx="1093" cy="1093"/>
            </a:xfrm>
            <a:custGeom>
              <a:rect b="b" l="l" r="r" t="t"/>
              <a:pathLst>
                <a:path extrusionOk="0" h="37" w="37">
                  <a:moveTo>
                    <a:pt x="12" y="1"/>
                  </a:moveTo>
                  <a:cubicBezTo>
                    <a:pt x="12" y="1"/>
                    <a:pt x="0" y="13"/>
                    <a:pt x="0" y="25"/>
                  </a:cubicBezTo>
                  <a:cubicBezTo>
                    <a:pt x="0" y="25"/>
                    <a:pt x="12" y="37"/>
                    <a:pt x="12" y="37"/>
                  </a:cubicBezTo>
                  <a:cubicBezTo>
                    <a:pt x="24" y="37"/>
                    <a:pt x="36" y="25"/>
                    <a:pt x="36" y="25"/>
                  </a:cubicBezTo>
                  <a:cubicBezTo>
                    <a:pt x="36" y="13"/>
                    <a:pt x="24" y="1"/>
                    <a:pt x="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9"/>
            <p:cNvSpPr/>
            <p:nvPr/>
          </p:nvSpPr>
          <p:spPr>
            <a:xfrm>
              <a:off x="5782222" y="-1238631"/>
              <a:ext cx="20056" cy="17959"/>
            </a:xfrm>
            <a:custGeom>
              <a:rect b="b" l="l" r="r" t="t"/>
              <a:pathLst>
                <a:path extrusionOk="0" h="608" w="679">
                  <a:moveTo>
                    <a:pt x="0" y="1"/>
                  </a:moveTo>
                  <a:lnTo>
                    <a:pt x="24" y="167"/>
                  </a:lnTo>
                  <a:lnTo>
                    <a:pt x="560" y="608"/>
                  </a:lnTo>
                  <a:cubicBezTo>
                    <a:pt x="560" y="608"/>
                    <a:pt x="572" y="489"/>
                    <a:pt x="417" y="394"/>
                  </a:cubicBezTo>
                  <a:cubicBezTo>
                    <a:pt x="420" y="393"/>
                    <a:pt x="423" y="392"/>
                    <a:pt x="427" y="392"/>
                  </a:cubicBezTo>
                  <a:cubicBezTo>
                    <a:pt x="480" y="392"/>
                    <a:pt x="587" y="467"/>
                    <a:pt x="631" y="501"/>
                  </a:cubicBezTo>
                  <a:cubicBezTo>
                    <a:pt x="596" y="466"/>
                    <a:pt x="417" y="287"/>
                    <a:pt x="417" y="286"/>
                  </a:cubicBezTo>
                  <a:lnTo>
                    <a:pt x="417" y="286"/>
                  </a:lnTo>
                  <a:lnTo>
                    <a:pt x="679" y="382"/>
                  </a:lnTo>
                  <a:lnTo>
                    <a:pt x="524" y="251"/>
                  </a:lnTo>
                  <a:cubicBezTo>
                    <a:pt x="464" y="167"/>
                    <a:pt x="167" y="60"/>
                    <a:pt x="0" y="1"/>
                  </a:cubicBezTo>
                  <a:close/>
                </a:path>
              </a:pathLst>
            </a:custGeom>
            <a:solidFill>
              <a:srgbClr val="FFC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9"/>
            <p:cNvSpPr/>
            <p:nvPr/>
          </p:nvSpPr>
          <p:spPr>
            <a:xfrm>
              <a:off x="5759360" y="-1238276"/>
              <a:ext cx="20056" cy="17959"/>
            </a:xfrm>
            <a:custGeom>
              <a:rect b="b" l="l" r="r" t="t"/>
              <a:pathLst>
                <a:path extrusionOk="0" h="608" w="679">
                  <a:moveTo>
                    <a:pt x="679" y="1"/>
                  </a:moveTo>
                  <a:lnTo>
                    <a:pt x="679" y="1"/>
                  </a:lnTo>
                  <a:cubicBezTo>
                    <a:pt x="512" y="60"/>
                    <a:pt x="214" y="167"/>
                    <a:pt x="155" y="251"/>
                  </a:cubicBezTo>
                  <a:lnTo>
                    <a:pt x="0" y="382"/>
                  </a:lnTo>
                  <a:lnTo>
                    <a:pt x="262" y="286"/>
                  </a:lnTo>
                  <a:lnTo>
                    <a:pt x="262" y="286"/>
                  </a:lnTo>
                  <a:cubicBezTo>
                    <a:pt x="262" y="286"/>
                    <a:pt x="83" y="466"/>
                    <a:pt x="48" y="501"/>
                  </a:cubicBezTo>
                  <a:cubicBezTo>
                    <a:pt x="90" y="469"/>
                    <a:pt x="187" y="401"/>
                    <a:pt x="242" y="401"/>
                  </a:cubicBezTo>
                  <a:cubicBezTo>
                    <a:pt x="249" y="401"/>
                    <a:pt x="256" y="403"/>
                    <a:pt x="262" y="405"/>
                  </a:cubicBezTo>
                  <a:cubicBezTo>
                    <a:pt x="107" y="489"/>
                    <a:pt x="119" y="608"/>
                    <a:pt x="119" y="608"/>
                  </a:cubicBezTo>
                  <a:lnTo>
                    <a:pt x="655" y="167"/>
                  </a:lnTo>
                  <a:lnTo>
                    <a:pt x="679" y="1"/>
                  </a:lnTo>
                  <a:close/>
                </a:path>
              </a:pathLst>
            </a:custGeom>
            <a:solidFill>
              <a:srgbClr val="FFC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9"/>
            <p:cNvSpPr/>
            <p:nvPr/>
          </p:nvSpPr>
          <p:spPr>
            <a:xfrm>
              <a:off x="5775872" y="-1234436"/>
              <a:ext cx="12701" cy="21681"/>
            </a:xfrm>
            <a:custGeom>
              <a:rect b="b" l="l" r="r" t="t"/>
              <a:pathLst>
                <a:path extrusionOk="0" h="734" w="430">
                  <a:moveTo>
                    <a:pt x="191" y="0"/>
                  </a:moveTo>
                  <a:cubicBezTo>
                    <a:pt x="136" y="0"/>
                    <a:pt x="48" y="6"/>
                    <a:pt x="25" y="37"/>
                  </a:cubicBezTo>
                  <a:cubicBezTo>
                    <a:pt x="1" y="85"/>
                    <a:pt x="60" y="645"/>
                    <a:pt x="25" y="704"/>
                  </a:cubicBezTo>
                  <a:cubicBezTo>
                    <a:pt x="20" y="727"/>
                    <a:pt x="52" y="734"/>
                    <a:pt x="94" y="734"/>
                  </a:cubicBezTo>
                  <a:cubicBezTo>
                    <a:pt x="161" y="734"/>
                    <a:pt x="251" y="716"/>
                    <a:pt x="251" y="716"/>
                  </a:cubicBezTo>
                  <a:cubicBezTo>
                    <a:pt x="239" y="645"/>
                    <a:pt x="429" y="180"/>
                    <a:pt x="394" y="97"/>
                  </a:cubicBezTo>
                  <a:cubicBezTo>
                    <a:pt x="370" y="2"/>
                    <a:pt x="239" y="2"/>
                    <a:pt x="239" y="2"/>
                  </a:cubicBezTo>
                  <a:cubicBezTo>
                    <a:pt x="239" y="2"/>
                    <a:pt x="219" y="0"/>
                    <a:pt x="191" y="0"/>
                  </a:cubicBezTo>
                  <a:close/>
                </a:path>
              </a:pathLst>
            </a:custGeom>
            <a:solidFill>
              <a:srgbClr val="FFC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9"/>
            <p:cNvSpPr/>
            <p:nvPr/>
          </p:nvSpPr>
          <p:spPr>
            <a:xfrm>
              <a:off x="5773420" y="-1255378"/>
              <a:ext cx="18668" cy="22419"/>
            </a:xfrm>
            <a:custGeom>
              <a:rect b="b" l="l" r="r" t="t"/>
              <a:pathLst>
                <a:path extrusionOk="0" h="759" w="632">
                  <a:moveTo>
                    <a:pt x="606" y="1"/>
                  </a:moveTo>
                  <a:lnTo>
                    <a:pt x="606" y="1"/>
                  </a:lnTo>
                  <a:cubicBezTo>
                    <a:pt x="603" y="1"/>
                    <a:pt x="596" y="7"/>
                    <a:pt x="584" y="20"/>
                  </a:cubicBezTo>
                  <a:cubicBezTo>
                    <a:pt x="500" y="115"/>
                    <a:pt x="358" y="401"/>
                    <a:pt x="358" y="401"/>
                  </a:cubicBezTo>
                  <a:lnTo>
                    <a:pt x="465" y="20"/>
                  </a:lnTo>
                  <a:lnTo>
                    <a:pt x="286" y="437"/>
                  </a:lnTo>
                  <a:lnTo>
                    <a:pt x="346" y="32"/>
                  </a:lnTo>
                  <a:lnTo>
                    <a:pt x="227" y="318"/>
                  </a:lnTo>
                  <a:lnTo>
                    <a:pt x="119" y="80"/>
                  </a:lnTo>
                  <a:lnTo>
                    <a:pt x="167" y="401"/>
                  </a:lnTo>
                  <a:lnTo>
                    <a:pt x="0" y="199"/>
                  </a:lnTo>
                  <a:lnTo>
                    <a:pt x="108" y="746"/>
                  </a:lnTo>
                  <a:lnTo>
                    <a:pt x="393" y="758"/>
                  </a:lnTo>
                  <a:cubicBezTo>
                    <a:pt x="393" y="675"/>
                    <a:pt x="631" y="199"/>
                    <a:pt x="631" y="199"/>
                  </a:cubicBezTo>
                  <a:lnTo>
                    <a:pt x="631" y="199"/>
                  </a:lnTo>
                  <a:cubicBezTo>
                    <a:pt x="631" y="199"/>
                    <a:pt x="489" y="270"/>
                    <a:pt x="441" y="389"/>
                  </a:cubicBezTo>
                  <a:cubicBezTo>
                    <a:pt x="462" y="295"/>
                    <a:pt x="629" y="1"/>
                    <a:pt x="606" y="1"/>
                  </a:cubicBezTo>
                  <a:close/>
                </a:path>
              </a:pathLst>
            </a:custGeom>
            <a:solidFill>
              <a:srgbClr val="FFC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9"/>
            <p:cNvSpPr/>
            <p:nvPr/>
          </p:nvSpPr>
          <p:spPr>
            <a:xfrm>
              <a:off x="5778707" y="-1203451"/>
              <a:ext cx="22508" cy="23246"/>
            </a:xfrm>
            <a:custGeom>
              <a:rect b="b" l="l" r="r" t="t"/>
              <a:pathLst>
                <a:path extrusionOk="0" h="787" w="762">
                  <a:moveTo>
                    <a:pt x="143" y="0"/>
                  </a:moveTo>
                  <a:lnTo>
                    <a:pt x="0" y="215"/>
                  </a:lnTo>
                  <a:cubicBezTo>
                    <a:pt x="0" y="215"/>
                    <a:pt x="179" y="393"/>
                    <a:pt x="333" y="441"/>
                  </a:cubicBezTo>
                  <a:cubicBezTo>
                    <a:pt x="476" y="488"/>
                    <a:pt x="464" y="738"/>
                    <a:pt x="464" y="738"/>
                  </a:cubicBezTo>
                  <a:lnTo>
                    <a:pt x="476" y="548"/>
                  </a:lnTo>
                  <a:lnTo>
                    <a:pt x="536" y="786"/>
                  </a:lnTo>
                  <a:cubicBezTo>
                    <a:pt x="536" y="786"/>
                    <a:pt x="546" y="543"/>
                    <a:pt x="576" y="543"/>
                  </a:cubicBezTo>
                  <a:cubicBezTo>
                    <a:pt x="578" y="543"/>
                    <a:pt x="581" y="544"/>
                    <a:pt x="583" y="548"/>
                  </a:cubicBezTo>
                  <a:cubicBezTo>
                    <a:pt x="607" y="596"/>
                    <a:pt x="595" y="619"/>
                    <a:pt x="643" y="727"/>
                  </a:cubicBezTo>
                  <a:cubicBezTo>
                    <a:pt x="679" y="655"/>
                    <a:pt x="655" y="560"/>
                    <a:pt x="631" y="488"/>
                  </a:cubicBezTo>
                  <a:cubicBezTo>
                    <a:pt x="619" y="417"/>
                    <a:pt x="583" y="346"/>
                    <a:pt x="583" y="310"/>
                  </a:cubicBezTo>
                  <a:lnTo>
                    <a:pt x="583" y="310"/>
                  </a:lnTo>
                  <a:cubicBezTo>
                    <a:pt x="643" y="346"/>
                    <a:pt x="679" y="560"/>
                    <a:pt x="714" y="560"/>
                  </a:cubicBezTo>
                  <a:cubicBezTo>
                    <a:pt x="762" y="250"/>
                    <a:pt x="321" y="12"/>
                    <a:pt x="143" y="0"/>
                  </a:cubicBezTo>
                  <a:close/>
                </a:path>
              </a:pathLst>
            </a:custGeom>
            <a:solidFill>
              <a:srgbClr val="FFE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9"/>
            <p:cNvSpPr/>
            <p:nvPr/>
          </p:nvSpPr>
          <p:spPr>
            <a:xfrm>
              <a:off x="5756879" y="-1204515"/>
              <a:ext cx="22892" cy="23246"/>
            </a:xfrm>
            <a:custGeom>
              <a:rect b="b" l="l" r="r" t="t"/>
              <a:pathLst>
                <a:path extrusionOk="0" h="787" w="775">
                  <a:moveTo>
                    <a:pt x="620" y="1"/>
                  </a:moveTo>
                  <a:cubicBezTo>
                    <a:pt x="441" y="24"/>
                    <a:pt x="1" y="263"/>
                    <a:pt x="48" y="572"/>
                  </a:cubicBezTo>
                  <a:cubicBezTo>
                    <a:pt x="84" y="572"/>
                    <a:pt x="120" y="346"/>
                    <a:pt x="179" y="322"/>
                  </a:cubicBezTo>
                  <a:lnTo>
                    <a:pt x="179" y="322"/>
                  </a:lnTo>
                  <a:cubicBezTo>
                    <a:pt x="191" y="346"/>
                    <a:pt x="144" y="417"/>
                    <a:pt x="132" y="501"/>
                  </a:cubicBezTo>
                  <a:cubicBezTo>
                    <a:pt x="108" y="572"/>
                    <a:pt x="84" y="655"/>
                    <a:pt x="132" y="727"/>
                  </a:cubicBezTo>
                  <a:cubicBezTo>
                    <a:pt x="179" y="632"/>
                    <a:pt x="168" y="596"/>
                    <a:pt x="191" y="548"/>
                  </a:cubicBezTo>
                  <a:cubicBezTo>
                    <a:pt x="194" y="546"/>
                    <a:pt x="196" y="545"/>
                    <a:pt x="198" y="545"/>
                  </a:cubicBezTo>
                  <a:cubicBezTo>
                    <a:pt x="228" y="545"/>
                    <a:pt x="239" y="786"/>
                    <a:pt x="239" y="786"/>
                  </a:cubicBezTo>
                  <a:lnTo>
                    <a:pt x="298" y="548"/>
                  </a:lnTo>
                  <a:lnTo>
                    <a:pt x="310" y="751"/>
                  </a:lnTo>
                  <a:cubicBezTo>
                    <a:pt x="310" y="751"/>
                    <a:pt x="298" y="489"/>
                    <a:pt x="441" y="453"/>
                  </a:cubicBezTo>
                  <a:cubicBezTo>
                    <a:pt x="596" y="405"/>
                    <a:pt x="775" y="227"/>
                    <a:pt x="775" y="227"/>
                  </a:cubicBezTo>
                  <a:lnTo>
                    <a:pt x="620" y="1"/>
                  </a:lnTo>
                  <a:close/>
                </a:path>
              </a:pathLst>
            </a:custGeom>
            <a:solidFill>
              <a:srgbClr val="FFE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9"/>
            <p:cNvSpPr/>
            <p:nvPr/>
          </p:nvSpPr>
          <p:spPr>
            <a:xfrm>
              <a:off x="5773066" y="-1205519"/>
              <a:ext cx="12347" cy="8773"/>
            </a:xfrm>
            <a:custGeom>
              <a:rect b="b" l="l" r="r" t="t"/>
              <a:pathLst>
                <a:path extrusionOk="0" h="297" w="418">
                  <a:moveTo>
                    <a:pt x="143" y="0"/>
                  </a:moveTo>
                  <a:cubicBezTo>
                    <a:pt x="88" y="0"/>
                    <a:pt x="44" y="7"/>
                    <a:pt x="36" y="23"/>
                  </a:cubicBezTo>
                  <a:cubicBezTo>
                    <a:pt x="1" y="82"/>
                    <a:pt x="36" y="130"/>
                    <a:pt x="72" y="130"/>
                  </a:cubicBezTo>
                  <a:cubicBezTo>
                    <a:pt x="120" y="130"/>
                    <a:pt x="131" y="297"/>
                    <a:pt x="191" y="297"/>
                  </a:cubicBezTo>
                  <a:cubicBezTo>
                    <a:pt x="251" y="297"/>
                    <a:pt x="310" y="142"/>
                    <a:pt x="358" y="130"/>
                  </a:cubicBezTo>
                  <a:cubicBezTo>
                    <a:pt x="405" y="118"/>
                    <a:pt x="417" y="58"/>
                    <a:pt x="417" y="58"/>
                  </a:cubicBezTo>
                  <a:cubicBezTo>
                    <a:pt x="409" y="27"/>
                    <a:pt x="253"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9"/>
            <p:cNvSpPr/>
            <p:nvPr/>
          </p:nvSpPr>
          <p:spPr>
            <a:xfrm>
              <a:off x="5779091" y="-1146887"/>
              <a:ext cx="27411" cy="17279"/>
            </a:xfrm>
            <a:custGeom>
              <a:rect b="b" l="l" r="r" t="t"/>
              <a:pathLst>
                <a:path extrusionOk="0" h="585" w="928">
                  <a:moveTo>
                    <a:pt x="482" y="1"/>
                  </a:moveTo>
                  <a:cubicBezTo>
                    <a:pt x="401" y="1"/>
                    <a:pt x="213" y="15"/>
                    <a:pt x="94" y="133"/>
                  </a:cubicBezTo>
                  <a:cubicBezTo>
                    <a:pt x="1" y="250"/>
                    <a:pt x="22" y="526"/>
                    <a:pt x="202" y="526"/>
                  </a:cubicBezTo>
                  <a:cubicBezTo>
                    <a:pt x="206" y="526"/>
                    <a:pt x="209" y="526"/>
                    <a:pt x="213" y="526"/>
                  </a:cubicBezTo>
                  <a:cubicBezTo>
                    <a:pt x="297" y="514"/>
                    <a:pt x="297" y="371"/>
                    <a:pt x="297" y="371"/>
                  </a:cubicBezTo>
                  <a:cubicBezTo>
                    <a:pt x="297" y="371"/>
                    <a:pt x="297" y="538"/>
                    <a:pt x="439" y="550"/>
                  </a:cubicBezTo>
                  <a:cubicBezTo>
                    <a:pt x="455" y="553"/>
                    <a:pt x="469" y="554"/>
                    <a:pt x="482" y="554"/>
                  </a:cubicBezTo>
                  <a:cubicBezTo>
                    <a:pt x="593" y="554"/>
                    <a:pt x="606" y="450"/>
                    <a:pt x="613" y="450"/>
                  </a:cubicBezTo>
                  <a:cubicBezTo>
                    <a:pt x="615" y="450"/>
                    <a:pt x="616" y="455"/>
                    <a:pt x="618" y="467"/>
                  </a:cubicBezTo>
                  <a:cubicBezTo>
                    <a:pt x="633" y="510"/>
                    <a:pt x="647" y="585"/>
                    <a:pt x="686" y="585"/>
                  </a:cubicBezTo>
                  <a:cubicBezTo>
                    <a:pt x="711" y="585"/>
                    <a:pt x="746" y="555"/>
                    <a:pt x="797" y="467"/>
                  </a:cubicBezTo>
                  <a:cubicBezTo>
                    <a:pt x="928" y="228"/>
                    <a:pt x="725" y="2"/>
                    <a:pt x="523" y="2"/>
                  </a:cubicBezTo>
                  <a:cubicBezTo>
                    <a:pt x="523" y="2"/>
                    <a:pt x="508" y="1"/>
                    <a:pt x="482" y="1"/>
                  </a:cubicBezTo>
                  <a:close/>
                </a:path>
              </a:pathLst>
            </a:custGeom>
            <a:solidFill>
              <a:srgbClr val="FFE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9"/>
            <p:cNvSpPr/>
            <p:nvPr/>
          </p:nvSpPr>
          <p:spPr>
            <a:xfrm>
              <a:off x="5745035" y="-1152115"/>
              <a:ext cx="24811" cy="15212"/>
            </a:xfrm>
            <a:custGeom>
              <a:rect b="b" l="l" r="r" t="t"/>
              <a:pathLst>
                <a:path extrusionOk="0" h="515" w="840">
                  <a:moveTo>
                    <a:pt x="385" y="0"/>
                  </a:moveTo>
                  <a:cubicBezTo>
                    <a:pt x="209" y="0"/>
                    <a:pt x="0" y="174"/>
                    <a:pt x="104" y="394"/>
                  </a:cubicBezTo>
                  <a:cubicBezTo>
                    <a:pt x="147" y="479"/>
                    <a:pt x="176" y="507"/>
                    <a:pt x="198" y="507"/>
                  </a:cubicBezTo>
                  <a:cubicBezTo>
                    <a:pt x="230" y="507"/>
                    <a:pt x="245" y="441"/>
                    <a:pt x="259" y="405"/>
                  </a:cubicBezTo>
                  <a:cubicBezTo>
                    <a:pt x="264" y="396"/>
                    <a:pt x="268" y="393"/>
                    <a:pt x="270" y="393"/>
                  </a:cubicBezTo>
                  <a:cubicBezTo>
                    <a:pt x="285" y="393"/>
                    <a:pt x="272" y="513"/>
                    <a:pt x="414" y="513"/>
                  </a:cubicBezTo>
                  <a:cubicBezTo>
                    <a:pt x="525" y="513"/>
                    <a:pt x="542" y="400"/>
                    <a:pt x="544" y="367"/>
                  </a:cubicBezTo>
                  <a:lnTo>
                    <a:pt x="544" y="367"/>
                  </a:lnTo>
                  <a:cubicBezTo>
                    <a:pt x="544" y="397"/>
                    <a:pt x="548" y="493"/>
                    <a:pt x="628" y="513"/>
                  </a:cubicBezTo>
                  <a:cubicBezTo>
                    <a:pt x="636" y="514"/>
                    <a:pt x="644" y="514"/>
                    <a:pt x="651" y="514"/>
                  </a:cubicBezTo>
                  <a:cubicBezTo>
                    <a:pt x="810" y="514"/>
                    <a:pt x="839" y="281"/>
                    <a:pt x="771" y="167"/>
                  </a:cubicBezTo>
                  <a:cubicBezTo>
                    <a:pt x="652" y="1"/>
                    <a:pt x="402" y="1"/>
                    <a:pt x="402" y="1"/>
                  </a:cubicBezTo>
                  <a:cubicBezTo>
                    <a:pt x="396" y="0"/>
                    <a:pt x="390" y="0"/>
                    <a:pt x="385" y="0"/>
                  </a:cubicBezTo>
                  <a:close/>
                </a:path>
              </a:pathLst>
            </a:custGeom>
            <a:solidFill>
              <a:srgbClr val="FFE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9"/>
            <p:cNvSpPr/>
            <p:nvPr/>
          </p:nvSpPr>
          <p:spPr>
            <a:xfrm>
              <a:off x="5795219" y="-1199228"/>
              <a:ext cx="78452" cy="65780"/>
            </a:xfrm>
            <a:custGeom>
              <a:rect b="b" l="l" r="r" t="t"/>
              <a:pathLst>
                <a:path extrusionOk="0" h="2227" w="2656">
                  <a:moveTo>
                    <a:pt x="2193" y="1605"/>
                  </a:moveTo>
                  <a:cubicBezTo>
                    <a:pt x="2193" y="1605"/>
                    <a:pt x="2195" y="1607"/>
                    <a:pt x="2199" y="1610"/>
                  </a:cubicBezTo>
                  <a:lnTo>
                    <a:pt x="2199" y="1610"/>
                  </a:lnTo>
                  <a:cubicBezTo>
                    <a:pt x="2195" y="1607"/>
                    <a:pt x="2193" y="1605"/>
                    <a:pt x="2193" y="1605"/>
                  </a:cubicBezTo>
                  <a:close/>
                  <a:moveTo>
                    <a:pt x="236" y="1876"/>
                  </a:moveTo>
                  <a:cubicBezTo>
                    <a:pt x="233" y="1877"/>
                    <a:pt x="230" y="1879"/>
                    <a:pt x="227" y="1881"/>
                  </a:cubicBezTo>
                  <a:cubicBezTo>
                    <a:pt x="230" y="1880"/>
                    <a:pt x="233" y="1878"/>
                    <a:pt x="236" y="1876"/>
                  </a:cubicBezTo>
                  <a:close/>
                  <a:moveTo>
                    <a:pt x="334" y="0"/>
                  </a:moveTo>
                  <a:cubicBezTo>
                    <a:pt x="334" y="0"/>
                    <a:pt x="24" y="834"/>
                    <a:pt x="36" y="1393"/>
                  </a:cubicBezTo>
                  <a:cubicBezTo>
                    <a:pt x="24" y="1429"/>
                    <a:pt x="13" y="1477"/>
                    <a:pt x="1" y="1536"/>
                  </a:cubicBezTo>
                  <a:cubicBezTo>
                    <a:pt x="24" y="1536"/>
                    <a:pt x="36" y="1548"/>
                    <a:pt x="60" y="1548"/>
                  </a:cubicBezTo>
                  <a:cubicBezTo>
                    <a:pt x="60" y="1596"/>
                    <a:pt x="72" y="1631"/>
                    <a:pt x="72" y="1667"/>
                  </a:cubicBezTo>
                  <a:lnTo>
                    <a:pt x="72" y="1655"/>
                  </a:lnTo>
                  <a:cubicBezTo>
                    <a:pt x="84" y="1703"/>
                    <a:pt x="108" y="1727"/>
                    <a:pt x="132" y="1762"/>
                  </a:cubicBezTo>
                  <a:cubicBezTo>
                    <a:pt x="108" y="1786"/>
                    <a:pt x="96" y="1810"/>
                    <a:pt x="72" y="1834"/>
                  </a:cubicBezTo>
                  <a:cubicBezTo>
                    <a:pt x="108" y="1822"/>
                    <a:pt x="143" y="1810"/>
                    <a:pt x="167" y="1810"/>
                  </a:cubicBezTo>
                  <a:cubicBezTo>
                    <a:pt x="203" y="1822"/>
                    <a:pt x="215" y="1822"/>
                    <a:pt x="251" y="1834"/>
                  </a:cubicBezTo>
                  <a:cubicBezTo>
                    <a:pt x="251" y="1844"/>
                    <a:pt x="251" y="1863"/>
                    <a:pt x="236" y="1876"/>
                  </a:cubicBezTo>
                  <a:lnTo>
                    <a:pt x="236" y="1876"/>
                  </a:lnTo>
                  <a:cubicBezTo>
                    <a:pt x="262" y="1859"/>
                    <a:pt x="281" y="1851"/>
                    <a:pt x="294" y="1851"/>
                  </a:cubicBezTo>
                  <a:cubicBezTo>
                    <a:pt x="328" y="1851"/>
                    <a:pt x="313" y="1911"/>
                    <a:pt x="263" y="2012"/>
                  </a:cubicBezTo>
                  <a:cubicBezTo>
                    <a:pt x="319" y="1950"/>
                    <a:pt x="355" y="1917"/>
                    <a:pt x="376" y="1917"/>
                  </a:cubicBezTo>
                  <a:cubicBezTo>
                    <a:pt x="394" y="1917"/>
                    <a:pt x="399" y="1944"/>
                    <a:pt x="394" y="2000"/>
                  </a:cubicBezTo>
                  <a:cubicBezTo>
                    <a:pt x="417" y="1969"/>
                    <a:pt x="433" y="1955"/>
                    <a:pt x="442" y="1955"/>
                  </a:cubicBezTo>
                  <a:lnTo>
                    <a:pt x="442" y="1955"/>
                  </a:lnTo>
                  <a:cubicBezTo>
                    <a:pt x="462" y="1955"/>
                    <a:pt x="457" y="2016"/>
                    <a:pt x="441" y="2119"/>
                  </a:cubicBezTo>
                  <a:cubicBezTo>
                    <a:pt x="483" y="2043"/>
                    <a:pt x="516" y="1999"/>
                    <a:pt x="542" y="1999"/>
                  </a:cubicBezTo>
                  <a:cubicBezTo>
                    <a:pt x="560" y="1999"/>
                    <a:pt x="574" y="2022"/>
                    <a:pt x="584" y="2072"/>
                  </a:cubicBezTo>
                  <a:cubicBezTo>
                    <a:pt x="601" y="2035"/>
                    <a:pt x="613" y="2018"/>
                    <a:pt x="623" y="2018"/>
                  </a:cubicBezTo>
                  <a:cubicBezTo>
                    <a:pt x="643" y="2018"/>
                    <a:pt x="656" y="2078"/>
                    <a:pt x="679" y="2179"/>
                  </a:cubicBezTo>
                  <a:cubicBezTo>
                    <a:pt x="687" y="2104"/>
                    <a:pt x="694" y="2062"/>
                    <a:pt x="705" y="2062"/>
                  </a:cubicBezTo>
                  <a:cubicBezTo>
                    <a:pt x="711" y="2062"/>
                    <a:pt x="718" y="2077"/>
                    <a:pt x="727" y="2108"/>
                  </a:cubicBezTo>
                  <a:lnTo>
                    <a:pt x="727" y="2203"/>
                  </a:lnTo>
                  <a:cubicBezTo>
                    <a:pt x="735" y="2119"/>
                    <a:pt x="747" y="2069"/>
                    <a:pt x="771" y="2069"/>
                  </a:cubicBezTo>
                  <a:cubicBezTo>
                    <a:pt x="784" y="2069"/>
                    <a:pt x="801" y="2085"/>
                    <a:pt x="822" y="2119"/>
                  </a:cubicBezTo>
                  <a:cubicBezTo>
                    <a:pt x="822" y="2079"/>
                    <a:pt x="827" y="2060"/>
                    <a:pt x="837" y="2060"/>
                  </a:cubicBezTo>
                  <a:cubicBezTo>
                    <a:pt x="853" y="2060"/>
                    <a:pt x="880" y="2110"/>
                    <a:pt x="917" y="2191"/>
                  </a:cubicBezTo>
                  <a:cubicBezTo>
                    <a:pt x="910" y="2113"/>
                    <a:pt x="907" y="2076"/>
                    <a:pt x="916" y="2076"/>
                  </a:cubicBezTo>
                  <a:lnTo>
                    <a:pt x="916" y="2076"/>
                  </a:lnTo>
                  <a:cubicBezTo>
                    <a:pt x="921" y="2076"/>
                    <a:pt x="929" y="2087"/>
                    <a:pt x="941" y="2108"/>
                  </a:cubicBezTo>
                  <a:cubicBezTo>
                    <a:pt x="941" y="2131"/>
                    <a:pt x="965" y="2167"/>
                    <a:pt x="977" y="2227"/>
                  </a:cubicBezTo>
                  <a:cubicBezTo>
                    <a:pt x="977" y="2145"/>
                    <a:pt x="991" y="2091"/>
                    <a:pt x="1034" y="2091"/>
                  </a:cubicBezTo>
                  <a:cubicBezTo>
                    <a:pt x="1048" y="2091"/>
                    <a:pt x="1064" y="2096"/>
                    <a:pt x="1084" y="2108"/>
                  </a:cubicBezTo>
                  <a:cubicBezTo>
                    <a:pt x="1074" y="2068"/>
                    <a:pt x="1077" y="2051"/>
                    <a:pt x="1088" y="2051"/>
                  </a:cubicBezTo>
                  <a:cubicBezTo>
                    <a:pt x="1104" y="2051"/>
                    <a:pt x="1138" y="2083"/>
                    <a:pt x="1179" y="2131"/>
                  </a:cubicBezTo>
                  <a:cubicBezTo>
                    <a:pt x="1160" y="2063"/>
                    <a:pt x="1156" y="2018"/>
                    <a:pt x="1196" y="2018"/>
                  </a:cubicBezTo>
                  <a:cubicBezTo>
                    <a:pt x="1204" y="2018"/>
                    <a:pt x="1215" y="2020"/>
                    <a:pt x="1227" y="2024"/>
                  </a:cubicBezTo>
                  <a:cubicBezTo>
                    <a:pt x="1218" y="2011"/>
                    <a:pt x="1216" y="2004"/>
                    <a:pt x="1220" y="2004"/>
                  </a:cubicBezTo>
                  <a:lnTo>
                    <a:pt x="1220" y="2004"/>
                  </a:lnTo>
                  <a:cubicBezTo>
                    <a:pt x="1228" y="2004"/>
                    <a:pt x="1254" y="2023"/>
                    <a:pt x="1298" y="2060"/>
                  </a:cubicBezTo>
                  <a:cubicBezTo>
                    <a:pt x="1283" y="2014"/>
                    <a:pt x="1279" y="1994"/>
                    <a:pt x="1284" y="1994"/>
                  </a:cubicBezTo>
                  <a:lnTo>
                    <a:pt x="1284" y="1994"/>
                  </a:lnTo>
                  <a:cubicBezTo>
                    <a:pt x="1292" y="1994"/>
                    <a:pt x="1317" y="2029"/>
                    <a:pt x="1358" y="2084"/>
                  </a:cubicBezTo>
                  <a:cubicBezTo>
                    <a:pt x="1372" y="2035"/>
                    <a:pt x="1390" y="2011"/>
                    <a:pt x="1412" y="2011"/>
                  </a:cubicBezTo>
                  <a:cubicBezTo>
                    <a:pt x="1427" y="2011"/>
                    <a:pt x="1445" y="2023"/>
                    <a:pt x="1465" y="2048"/>
                  </a:cubicBezTo>
                  <a:cubicBezTo>
                    <a:pt x="1476" y="2040"/>
                    <a:pt x="1488" y="2036"/>
                    <a:pt x="1500" y="2036"/>
                  </a:cubicBezTo>
                  <a:cubicBezTo>
                    <a:pt x="1541" y="2036"/>
                    <a:pt x="1589" y="2077"/>
                    <a:pt x="1644" y="2131"/>
                  </a:cubicBezTo>
                  <a:cubicBezTo>
                    <a:pt x="1625" y="2038"/>
                    <a:pt x="1621" y="1974"/>
                    <a:pt x="1632" y="1974"/>
                  </a:cubicBezTo>
                  <a:lnTo>
                    <a:pt x="1632" y="1974"/>
                  </a:lnTo>
                  <a:cubicBezTo>
                    <a:pt x="1635" y="1974"/>
                    <a:pt x="1639" y="1978"/>
                    <a:pt x="1644" y="1989"/>
                  </a:cubicBezTo>
                  <a:cubicBezTo>
                    <a:pt x="1644" y="1925"/>
                    <a:pt x="1651" y="1896"/>
                    <a:pt x="1669" y="1896"/>
                  </a:cubicBezTo>
                  <a:cubicBezTo>
                    <a:pt x="1675" y="1896"/>
                    <a:pt x="1683" y="1899"/>
                    <a:pt x="1691" y="1905"/>
                  </a:cubicBezTo>
                  <a:cubicBezTo>
                    <a:pt x="1697" y="1899"/>
                    <a:pt x="1705" y="1896"/>
                    <a:pt x="1715" y="1896"/>
                  </a:cubicBezTo>
                  <a:cubicBezTo>
                    <a:pt x="1741" y="1896"/>
                    <a:pt x="1781" y="1921"/>
                    <a:pt x="1834" y="1965"/>
                  </a:cubicBezTo>
                  <a:cubicBezTo>
                    <a:pt x="1817" y="1904"/>
                    <a:pt x="1812" y="1862"/>
                    <a:pt x="1815" y="1862"/>
                  </a:cubicBezTo>
                  <a:lnTo>
                    <a:pt x="1815" y="1862"/>
                  </a:lnTo>
                  <a:cubicBezTo>
                    <a:pt x="1817" y="1862"/>
                    <a:pt x="1819" y="1868"/>
                    <a:pt x="1822" y="1881"/>
                  </a:cubicBezTo>
                  <a:cubicBezTo>
                    <a:pt x="1828" y="1838"/>
                    <a:pt x="1838" y="1820"/>
                    <a:pt x="1855" y="1820"/>
                  </a:cubicBezTo>
                  <a:cubicBezTo>
                    <a:pt x="1876" y="1820"/>
                    <a:pt x="1907" y="1848"/>
                    <a:pt x="1953" y="1893"/>
                  </a:cubicBezTo>
                  <a:cubicBezTo>
                    <a:pt x="1946" y="1822"/>
                    <a:pt x="1948" y="1784"/>
                    <a:pt x="1971" y="1784"/>
                  </a:cubicBezTo>
                  <a:cubicBezTo>
                    <a:pt x="1986" y="1784"/>
                    <a:pt x="2011" y="1801"/>
                    <a:pt x="2048" y="1834"/>
                  </a:cubicBezTo>
                  <a:cubicBezTo>
                    <a:pt x="2048" y="1788"/>
                    <a:pt x="2077" y="1770"/>
                    <a:pt x="2118" y="1770"/>
                  </a:cubicBezTo>
                  <a:cubicBezTo>
                    <a:pt x="2129" y="1770"/>
                    <a:pt x="2142" y="1772"/>
                    <a:pt x="2156" y="1774"/>
                  </a:cubicBezTo>
                  <a:cubicBezTo>
                    <a:pt x="2203" y="1786"/>
                    <a:pt x="2239" y="1810"/>
                    <a:pt x="2287" y="1834"/>
                  </a:cubicBezTo>
                  <a:cubicBezTo>
                    <a:pt x="2215" y="1786"/>
                    <a:pt x="2168" y="1750"/>
                    <a:pt x="2132" y="1727"/>
                  </a:cubicBezTo>
                  <a:cubicBezTo>
                    <a:pt x="2126" y="1689"/>
                    <a:pt x="2136" y="1671"/>
                    <a:pt x="2164" y="1671"/>
                  </a:cubicBezTo>
                  <a:cubicBezTo>
                    <a:pt x="2198" y="1671"/>
                    <a:pt x="2260" y="1698"/>
                    <a:pt x="2358" y="1750"/>
                  </a:cubicBezTo>
                  <a:cubicBezTo>
                    <a:pt x="2329" y="1726"/>
                    <a:pt x="2304" y="1704"/>
                    <a:pt x="2283" y="1685"/>
                  </a:cubicBezTo>
                  <a:lnTo>
                    <a:pt x="2283" y="1685"/>
                  </a:lnTo>
                  <a:cubicBezTo>
                    <a:pt x="2224" y="1592"/>
                    <a:pt x="2232" y="1553"/>
                    <a:pt x="2297" y="1553"/>
                  </a:cubicBezTo>
                  <a:cubicBezTo>
                    <a:pt x="2344" y="1553"/>
                    <a:pt x="2421" y="1573"/>
                    <a:pt x="2525" y="1608"/>
                  </a:cubicBezTo>
                  <a:cubicBezTo>
                    <a:pt x="2465" y="1584"/>
                    <a:pt x="2418" y="1548"/>
                    <a:pt x="2394" y="1536"/>
                  </a:cubicBezTo>
                  <a:cubicBezTo>
                    <a:pt x="2307" y="1449"/>
                    <a:pt x="2295" y="1415"/>
                    <a:pt x="2363" y="1415"/>
                  </a:cubicBezTo>
                  <a:cubicBezTo>
                    <a:pt x="2407" y="1415"/>
                    <a:pt x="2484" y="1429"/>
                    <a:pt x="2596" y="1453"/>
                  </a:cubicBezTo>
                  <a:cubicBezTo>
                    <a:pt x="2415" y="1380"/>
                    <a:pt x="2327" y="1339"/>
                    <a:pt x="2347" y="1339"/>
                  </a:cubicBezTo>
                  <a:cubicBezTo>
                    <a:pt x="2360" y="1339"/>
                    <a:pt x="2418" y="1356"/>
                    <a:pt x="2525" y="1393"/>
                  </a:cubicBezTo>
                  <a:cubicBezTo>
                    <a:pt x="2251" y="1238"/>
                    <a:pt x="2299" y="1215"/>
                    <a:pt x="2656" y="1215"/>
                  </a:cubicBezTo>
                  <a:cubicBezTo>
                    <a:pt x="2322" y="1155"/>
                    <a:pt x="2275" y="1131"/>
                    <a:pt x="2584" y="1119"/>
                  </a:cubicBezTo>
                  <a:cubicBezTo>
                    <a:pt x="2251" y="1060"/>
                    <a:pt x="2215" y="1048"/>
                    <a:pt x="2537" y="953"/>
                  </a:cubicBezTo>
                  <a:lnTo>
                    <a:pt x="2537" y="953"/>
                  </a:lnTo>
                  <a:cubicBezTo>
                    <a:pt x="2486" y="957"/>
                    <a:pt x="2444" y="960"/>
                    <a:pt x="2410" y="960"/>
                  </a:cubicBezTo>
                  <a:cubicBezTo>
                    <a:pt x="2190" y="960"/>
                    <a:pt x="2299" y="865"/>
                    <a:pt x="2382" y="762"/>
                  </a:cubicBezTo>
                  <a:cubicBezTo>
                    <a:pt x="2227" y="762"/>
                    <a:pt x="2144" y="762"/>
                    <a:pt x="2179" y="655"/>
                  </a:cubicBezTo>
                  <a:cubicBezTo>
                    <a:pt x="2120" y="560"/>
                    <a:pt x="2096" y="560"/>
                    <a:pt x="2048" y="465"/>
                  </a:cubicBezTo>
                  <a:cubicBezTo>
                    <a:pt x="2037" y="472"/>
                    <a:pt x="2027" y="476"/>
                    <a:pt x="2020" y="476"/>
                  </a:cubicBezTo>
                  <a:cubicBezTo>
                    <a:pt x="1982" y="476"/>
                    <a:pt x="1989" y="393"/>
                    <a:pt x="1929" y="393"/>
                  </a:cubicBezTo>
                  <a:cubicBezTo>
                    <a:pt x="1848" y="281"/>
                    <a:pt x="1705" y="226"/>
                    <a:pt x="1552" y="226"/>
                  </a:cubicBezTo>
                  <a:cubicBezTo>
                    <a:pt x="1460" y="226"/>
                    <a:pt x="1364" y="246"/>
                    <a:pt x="1275" y="286"/>
                  </a:cubicBezTo>
                  <a:cubicBezTo>
                    <a:pt x="1199" y="319"/>
                    <a:pt x="1122" y="333"/>
                    <a:pt x="1048" y="333"/>
                  </a:cubicBezTo>
                  <a:cubicBezTo>
                    <a:pt x="771" y="333"/>
                    <a:pt x="512" y="141"/>
                    <a:pt x="334" y="0"/>
                  </a:cubicBezTo>
                  <a:close/>
                </a:path>
              </a:pathLst>
            </a:custGeom>
            <a:solidFill>
              <a:srgbClr val="EEB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9"/>
            <p:cNvSpPr/>
            <p:nvPr/>
          </p:nvSpPr>
          <p:spPr>
            <a:xfrm>
              <a:off x="5630636" y="-1052013"/>
              <a:ext cx="210337" cy="32166"/>
            </a:xfrm>
            <a:custGeom>
              <a:rect b="b" l="l" r="r" t="t"/>
              <a:pathLst>
                <a:path extrusionOk="0" h="1089" w="7121">
                  <a:moveTo>
                    <a:pt x="5400" y="0"/>
                  </a:moveTo>
                  <a:cubicBezTo>
                    <a:pt x="3396" y="0"/>
                    <a:pt x="380" y="330"/>
                    <a:pt x="167" y="398"/>
                  </a:cubicBezTo>
                  <a:cubicBezTo>
                    <a:pt x="167" y="398"/>
                    <a:pt x="0" y="886"/>
                    <a:pt x="131" y="1088"/>
                  </a:cubicBezTo>
                  <a:cubicBezTo>
                    <a:pt x="1052" y="717"/>
                    <a:pt x="4186" y="663"/>
                    <a:pt x="5928" y="663"/>
                  </a:cubicBezTo>
                  <a:cubicBezTo>
                    <a:pt x="6641" y="663"/>
                    <a:pt x="7120" y="672"/>
                    <a:pt x="7120" y="672"/>
                  </a:cubicBezTo>
                  <a:lnTo>
                    <a:pt x="7073" y="195"/>
                  </a:lnTo>
                  <a:cubicBezTo>
                    <a:pt x="6838" y="53"/>
                    <a:pt x="6200" y="0"/>
                    <a:pt x="54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9"/>
            <p:cNvSpPr/>
            <p:nvPr/>
          </p:nvSpPr>
          <p:spPr>
            <a:xfrm>
              <a:off x="5669684" y="-1157048"/>
              <a:ext cx="151232" cy="124176"/>
            </a:xfrm>
            <a:custGeom>
              <a:rect b="b" l="l" r="r" t="t"/>
              <a:pathLst>
                <a:path extrusionOk="0" h="4204" w="5120">
                  <a:moveTo>
                    <a:pt x="1750" y="37"/>
                  </a:moveTo>
                  <a:lnTo>
                    <a:pt x="0" y="2620"/>
                  </a:lnTo>
                  <a:lnTo>
                    <a:pt x="3536" y="4204"/>
                  </a:lnTo>
                  <a:lnTo>
                    <a:pt x="5120" y="1823"/>
                  </a:lnTo>
                  <a:lnTo>
                    <a:pt x="4763" y="953"/>
                  </a:lnTo>
                  <a:lnTo>
                    <a:pt x="25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9"/>
            <p:cNvSpPr/>
            <p:nvPr/>
          </p:nvSpPr>
          <p:spPr>
            <a:xfrm>
              <a:off x="5715379" y="-1168715"/>
              <a:ext cx="113276" cy="64096"/>
            </a:xfrm>
            <a:custGeom>
              <a:rect b="b" l="l" r="r" t="t"/>
              <a:pathLst>
                <a:path extrusionOk="0" h="2170" w="3835">
                  <a:moveTo>
                    <a:pt x="1404" y="1"/>
                  </a:moveTo>
                  <a:cubicBezTo>
                    <a:pt x="1311" y="1"/>
                    <a:pt x="1220" y="9"/>
                    <a:pt x="1132" y="27"/>
                  </a:cubicBezTo>
                  <a:cubicBezTo>
                    <a:pt x="632" y="134"/>
                    <a:pt x="334" y="277"/>
                    <a:pt x="203" y="432"/>
                  </a:cubicBezTo>
                  <a:cubicBezTo>
                    <a:pt x="91" y="535"/>
                    <a:pt x="98" y="583"/>
                    <a:pt x="196" y="583"/>
                  </a:cubicBezTo>
                  <a:cubicBezTo>
                    <a:pt x="233" y="583"/>
                    <a:pt x="284" y="576"/>
                    <a:pt x="346" y="563"/>
                  </a:cubicBezTo>
                  <a:cubicBezTo>
                    <a:pt x="572" y="515"/>
                    <a:pt x="894" y="503"/>
                    <a:pt x="894" y="503"/>
                  </a:cubicBezTo>
                  <a:lnTo>
                    <a:pt x="894" y="503"/>
                  </a:lnTo>
                  <a:cubicBezTo>
                    <a:pt x="894" y="503"/>
                    <a:pt x="263" y="539"/>
                    <a:pt x="108" y="777"/>
                  </a:cubicBezTo>
                  <a:cubicBezTo>
                    <a:pt x="25" y="901"/>
                    <a:pt x="78" y="957"/>
                    <a:pt x="283" y="957"/>
                  </a:cubicBezTo>
                  <a:cubicBezTo>
                    <a:pt x="432" y="957"/>
                    <a:pt x="661" y="927"/>
                    <a:pt x="977" y="872"/>
                  </a:cubicBezTo>
                  <a:lnTo>
                    <a:pt x="977" y="872"/>
                  </a:lnTo>
                  <a:cubicBezTo>
                    <a:pt x="918" y="967"/>
                    <a:pt x="1" y="979"/>
                    <a:pt x="287" y="1158"/>
                  </a:cubicBezTo>
                  <a:cubicBezTo>
                    <a:pt x="401" y="1229"/>
                    <a:pt x="569" y="1265"/>
                    <a:pt x="729" y="1281"/>
                  </a:cubicBezTo>
                  <a:lnTo>
                    <a:pt x="729" y="1281"/>
                  </a:lnTo>
                  <a:cubicBezTo>
                    <a:pt x="590" y="1296"/>
                    <a:pt x="492" y="1336"/>
                    <a:pt x="572" y="1432"/>
                  </a:cubicBezTo>
                  <a:cubicBezTo>
                    <a:pt x="741" y="1621"/>
                    <a:pt x="1422" y="1811"/>
                    <a:pt x="1939" y="1811"/>
                  </a:cubicBezTo>
                  <a:cubicBezTo>
                    <a:pt x="2007" y="1811"/>
                    <a:pt x="2072" y="1808"/>
                    <a:pt x="2132" y="1801"/>
                  </a:cubicBezTo>
                  <a:cubicBezTo>
                    <a:pt x="2349" y="1776"/>
                    <a:pt x="2484" y="1762"/>
                    <a:pt x="2585" y="1762"/>
                  </a:cubicBezTo>
                  <a:cubicBezTo>
                    <a:pt x="2728" y="1762"/>
                    <a:pt x="2802" y="1791"/>
                    <a:pt x="2942" y="1860"/>
                  </a:cubicBezTo>
                  <a:cubicBezTo>
                    <a:pt x="3180" y="1968"/>
                    <a:pt x="3454" y="2170"/>
                    <a:pt x="3454" y="2170"/>
                  </a:cubicBezTo>
                  <a:cubicBezTo>
                    <a:pt x="3454" y="2170"/>
                    <a:pt x="3835" y="836"/>
                    <a:pt x="3608" y="598"/>
                  </a:cubicBezTo>
                  <a:cubicBezTo>
                    <a:pt x="3471" y="447"/>
                    <a:pt x="3217" y="415"/>
                    <a:pt x="3028" y="415"/>
                  </a:cubicBezTo>
                  <a:cubicBezTo>
                    <a:pt x="2890" y="415"/>
                    <a:pt x="2787" y="432"/>
                    <a:pt x="2787" y="432"/>
                  </a:cubicBezTo>
                  <a:cubicBezTo>
                    <a:pt x="2371" y="204"/>
                    <a:pt x="1864" y="1"/>
                    <a:pt x="1404"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9"/>
            <p:cNvSpPr/>
            <p:nvPr/>
          </p:nvSpPr>
          <p:spPr>
            <a:xfrm>
              <a:off x="5805055" y="-1167268"/>
              <a:ext cx="108698" cy="84034"/>
            </a:xfrm>
            <a:custGeom>
              <a:rect b="b" l="l" r="r" t="t"/>
              <a:pathLst>
                <a:path extrusionOk="0" h="2845" w="3680">
                  <a:moveTo>
                    <a:pt x="2771" y="0"/>
                  </a:moveTo>
                  <a:cubicBezTo>
                    <a:pt x="2715" y="0"/>
                    <a:pt x="2509" y="369"/>
                    <a:pt x="1867" y="369"/>
                  </a:cubicBezTo>
                  <a:cubicBezTo>
                    <a:pt x="1781" y="369"/>
                    <a:pt x="1687" y="362"/>
                    <a:pt x="1585" y="347"/>
                  </a:cubicBezTo>
                  <a:cubicBezTo>
                    <a:pt x="1251" y="303"/>
                    <a:pt x="964" y="289"/>
                    <a:pt x="729" y="289"/>
                  </a:cubicBezTo>
                  <a:cubicBezTo>
                    <a:pt x="260" y="289"/>
                    <a:pt x="1" y="347"/>
                    <a:pt x="1" y="347"/>
                  </a:cubicBezTo>
                  <a:cubicBezTo>
                    <a:pt x="203" y="680"/>
                    <a:pt x="13" y="2288"/>
                    <a:pt x="49" y="2514"/>
                  </a:cubicBezTo>
                  <a:cubicBezTo>
                    <a:pt x="551" y="2571"/>
                    <a:pt x="1269" y="2845"/>
                    <a:pt x="1946" y="2845"/>
                  </a:cubicBezTo>
                  <a:cubicBezTo>
                    <a:pt x="2392" y="2845"/>
                    <a:pt x="2820" y="2726"/>
                    <a:pt x="3156" y="2347"/>
                  </a:cubicBezTo>
                  <a:cubicBezTo>
                    <a:pt x="3680" y="1764"/>
                    <a:pt x="2823" y="168"/>
                    <a:pt x="2787" y="25"/>
                  </a:cubicBezTo>
                  <a:cubicBezTo>
                    <a:pt x="2784" y="8"/>
                    <a:pt x="2779" y="0"/>
                    <a:pt x="2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9"/>
            <p:cNvSpPr/>
            <p:nvPr/>
          </p:nvSpPr>
          <p:spPr>
            <a:xfrm>
              <a:off x="5822659" y="-1159204"/>
              <a:ext cx="36951" cy="73932"/>
            </a:xfrm>
            <a:custGeom>
              <a:rect b="b" l="l" r="r" t="t"/>
              <a:pathLst>
                <a:path extrusionOk="0" h="2503" w="1251">
                  <a:moveTo>
                    <a:pt x="178" y="1"/>
                  </a:moveTo>
                  <a:cubicBezTo>
                    <a:pt x="129" y="1"/>
                    <a:pt x="78" y="1"/>
                    <a:pt x="24" y="2"/>
                  </a:cubicBezTo>
                  <a:cubicBezTo>
                    <a:pt x="477" y="907"/>
                    <a:pt x="0" y="2336"/>
                    <a:pt x="0" y="2336"/>
                  </a:cubicBezTo>
                  <a:cubicBezTo>
                    <a:pt x="0" y="2336"/>
                    <a:pt x="405" y="2419"/>
                    <a:pt x="798" y="2503"/>
                  </a:cubicBezTo>
                  <a:cubicBezTo>
                    <a:pt x="1250" y="1836"/>
                    <a:pt x="1227" y="312"/>
                    <a:pt x="953" y="62"/>
                  </a:cubicBezTo>
                  <a:cubicBezTo>
                    <a:pt x="920" y="51"/>
                    <a:pt x="671" y="1"/>
                    <a:pt x="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9"/>
            <p:cNvSpPr/>
            <p:nvPr/>
          </p:nvSpPr>
          <p:spPr>
            <a:xfrm>
              <a:off x="5828980" y="-1159263"/>
              <a:ext cx="23600" cy="72249"/>
            </a:xfrm>
            <a:custGeom>
              <a:rect b="b" l="l" r="r" t="t"/>
              <a:pathLst>
                <a:path extrusionOk="0" h="2446" w="799">
                  <a:moveTo>
                    <a:pt x="233" y="0"/>
                  </a:moveTo>
                  <a:cubicBezTo>
                    <a:pt x="181" y="0"/>
                    <a:pt x="126" y="2"/>
                    <a:pt x="72" y="4"/>
                  </a:cubicBezTo>
                  <a:cubicBezTo>
                    <a:pt x="548" y="969"/>
                    <a:pt x="1" y="2374"/>
                    <a:pt x="1" y="2374"/>
                  </a:cubicBezTo>
                  <a:cubicBezTo>
                    <a:pt x="1" y="2374"/>
                    <a:pt x="239" y="2433"/>
                    <a:pt x="346" y="2445"/>
                  </a:cubicBezTo>
                  <a:cubicBezTo>
                    <a:pt x="798" y="1779"/>
                    <a:pt x="655" y="171"/>
                    <a:pt x="536" y="40"/>
                  </a:cubicBezTo>
                  <a:cubicBezTo>
                    <a:pt x="527" y="13"/>
                    <a:pt x="391"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9"/>
            <p:cNvSpPr/>
            <p:nvPr/>
          </p:nvSpPr>
          <p:spPr>
            <a:xfrm>
              <a:off x="5681263" y="-1297853"/>
              <a:ext cx="84802" cy="62442"/>
            </a:xfrm>
            <a:custGeom>
              <a:rect b="b" l="l" r="r" t="t"/>
              <a:pathLst>
                <a:path extrusionOk="0" h="2114" w="2871">
                  <a:moveTo>
                    <a:pt x="457" y="0"/>
                  </a:moveTo>
                  <a:cubicBezTo>
                    <a:pt x="395" y="0"/>
                    <a:pt x="1" y="1279"/>
                    <a:pt x="1" y="1279"/>
                  </a:cubicBezTo>
                  <a:cubicBezTo>
                    <a:pt x="1" y="1279"/>
                    <a:pt x="1450" y="2113"/>
                    <a:pt x="2134" y="2113"/>
                  </a:cubicBezTo>
                  <a:cubicBezTo>
                    <a:pt x="2181" y="2113"/>
                    <a:pt x="2224" y="2109"/>
                    <a:pt x="2263" y="2101"/>
                  </a:cubicBezTo>
                  <a:cubicBezTo>
                    <a:pt x="2870" y="1970"/>
                    <a:pt x="2394" y="1232"/>
                    <a:pt x="2394" y="1232"/>
                  </a:cubicBezTo>
                  <a:cubicBezTo>
                    <a:pt x="2394" y="1232"/>
                    <a:pt x="430" y="517"/>
                    <a:pt x="465" y="41"/>
                  </a:cubicBezTo>
                  <a:cubicBezTo>
                    <a:pt x="466" y="13"/>
                    <a:pt x="463" y="0"/>
                    <a:pt x="4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9"/>
            <p:cNvSpPr/>
            <p:nvPr/>
          </p:nvSpPr>
          <p:spPr>
            <a:xfrm>
              <a:off x="5722084" y="-1291385"/>
              <a:ext cx="75616" cy="55117"/>
            </a:xfrm>
            <a:custGeom>
              <a:rect b="b" l="l" r="r" t="t"/>
              <a:pathLst>
                <a:path extrusionOk="0" h="1866" w="2560">
                  <a:moveTo>
                    <a:pt x="2143" y="1"/>
                  </a:moveTo>
                  <a:cubicBezTo>
                    <a:pt x="2090" y="280"/>
                    <a:pt x="680" y="695"/>
                    <a:pt x="299" y="695"/>
                  </a:cubicBezTo>
                  <a:cubicBezTo>
                    <a:pt x="258" y="695"/>
                    <a:pt x="228" y="690"/>
                    <a:pt x="214" y="679"/>
                  </a:cubicBezTo>
                  <a:lnTo>
                    <a:pt x="214" y="679"/>
                  </a:lnTo>
                  <a:cubicBezTo>
                    <a:pt x="214" y="680"/>
                    <a:pt x="0" y="1537"/>
                    <a:pt x="584" y="1811"/>
                  </a:cubicBezTo>
                  <a:cubicBezTo>
                    <a:pt x="662" y="1849"/>
                    <a:pt x="752" y="1866"/>
                    <a:pt x="848" y="1866"/>
                  </a:cubicBezTo>
                  <a:cubicBezTo>
                    <a:pt x="1463" y="1866"/>
                    <a:pt x="2348" y="1174"/>
                    <a:pt x="2441" y="1060"/>
                  </a:cubicBezTo>
                  <a:cubicBezTo>
                    <a:pt x="2560" y="918"/>
                    <a:pt x="2393" y="191"/>
                    <a:pt x="2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69"/>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3498" name="Google Shape;3498;p69"/>
          <p:cNvSpPr txBox="1"/>
          <p:nvPr>
            <p:ph idx="4294967295" type="subTitle"/>
          </p:nvPr>
        </p:nvSpPr>
        <p:spPr>
          <a:xfrm>
            <a:off x="717700" y="1328475"/>
            <a:ext cx="5431800" cy="614700"/>
          </a:xfrm>
          <a:prstGeom prst="rect">
            <a:avLst/>
          </a:prstGeom>
        </p:spPr>
        <p:txBody>
          <a:bodyPr anchorCtr="0" anchor="t" bIns="91425" lIns="91425" spcFirstLastPara="1" rIns="274300" wrap="square" tIns="91425">
            <a:noAutofit/>
          </a:bodyPr>
          <a:lstStyle/>
          <a:p>
            <a:pPr indent="0" lvl="0" marL="0" rtl="0" algn="l">
              <a:spcBef>
                <a:spcPts val="0"/>
              </a:spcBef>
              <a:spcAft>
                <a:spcPts val="1200"/>
              </a:spcAft>
              <a:buNone/>
            </a:pPr>
            <a:r>
              <a:rPr lang="en"/>
              <a:t>Here’s an assortment of alternative resources whose style fits that of this template: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2" name="Shape 3502"/>
        <p:cNvGrpSpPr/>
        <p:nvPr/>
      </p:nvGrpSpPr>
      <p:grpSpPr>
        <a:xfrm>
          <a:off x="0" y="0"/>
          <a:ext cx="0" cy="0"/>
          <a:chOff x="0" y="0"/>
          <a:chExt cx="0" cy="0"/>
        </a:xfrm>
      </p:grpSpPr>
      <p:sp>
        <p:nvSpPr>
          <p:cNvPr id="3503" name="Google Shape;3503;p70"/>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504" name="Google Shape;3504;p70"/>
          <p:cNvSpPr txBox="1"/>
          <p:nvPr>
            <p:ph idx="1" type="body"/>
          </p:nvPr>
        </p:nvSpPr>
        <p:spPr>
          <a:xfrm>
            <a:off x="714975" y="2318950"/>
            <a:ext cx="3628500" cy="2284200"/>
          </a:xfrm>
          <a:prstGeom prst="rect">
            <a:avLst/>
          </a:prstGeom>
        </p:spPr>
        <p:txBody>
          <a:bodyPr anchorCtr="0" anchor="t" bIns="91425" lIns="91425" spcFirstLastPara="1" rIns="365750" wrap="square" tIns="91425">
            <a:noAutofit/>
          </a:bodyPr>
          <a:lstStyle/>
          <a:p>
            <a:pPr indent="-317500" lvl="0" marL="457200" rtl="0" algn="l">
              <a:spcBef>
                <a:spcPts val="0"/>
              </a:spcBef>
              <a:spcAft>
                <a:spcPts val="0"/>
              </a:spcAft>
              <a:buSzPts val="1400"/>
              <a:buFont typeface="Montserrat"/>
              <a:buChar char="●"/>
            </a:pPr>
            <a:r>
              <a:rPr lang="en">
                <a:uFill>
                  <a:noFill/>
                </a:uFill>
                <a:hlinkClick r:id="rId3"/>
              </a:rPr>
              <a:t>Firefighter people extinguishing fire</a:t>
            </a:r>
            <a:endParaRPr/>
          </a:p>
          <a:p>
            <a:pPr indent="-317500" lvl="0" marL="457200" rtl="0" algn="l">
              <a:spcBef>
                <a:spcPts val="0"/>
              </a:spcBef>
              <a:spcAft>
                <a:spcPts val="0"/>
              </a:spcAft>
              <a:buSzPts val="1400"/>
              <a:buChar char="●"/>
            </a:pPr>
            <a:r>
              <a:rPr lang="en">
                <a:solidFill>
                  <a:schemeClr val="hlink"/>
                </a:solidFill>
                <a:uFill>
                  <a:noFill/>
                </a:uFill>
                <a:hlinkClick r:id="rId4"/>
              </a:rPr>
              <a:t>Firefighter people design concept</a:t>
            </a:r>
            <a:endParaRPr/>
          </a:p>
        </p:txBody>
      </p:sp>
      <p:sp>
        <p:nvSpPr>
          <p:cNvPr id="3505" name="Google Shape;3505;p70"/>
          <p:cNvSpPr txBox="1"/>
          <p:nvPr>
            <p:ph idx="2" type="body"/>
          </p:nvPr>
        </p:nvSpPr>
        <p:spPr>
          <a:xfrm>
            <a:off x="4800600" y="2318978"/>
            <a:ext cx="3628500" cy="2284200"/>
          </a:xfrm>
          <a:prstGeom prst="rect">
            <a:avLst/>
          </a:prstGeom>
        </p:spPr>
        <p:txBody>
          <a:bodyPr anchorCtr="0" anchor="t" bIns="91425" lIns="91425" spcFirstLastPara="1" rIns="365750" wrap="square" tIns="91425">
            <a:noAutofit/>
          </a:bodyPr>
          <a:lstStyle/>
          <a:p>
            <a:pPr indent="-317500" lvl="0" marL="457200" rtl="0" algn="l">
              <a:spcBef>
                <a:spcPts val="0"/>
              </a:spcBef>
              <a:spcAft>
                <a:spcPts val="0"/>
              </a:spcAft>
              <a:buSzPts val="1400"/>
              <a:buFont typeface="Montserrat"/>
              <a:buChar char="●"/>
            </a:pPr>
            <a:r>
              <a:rPr lang="en">
                <a:solidFill>
                  <a:schemeClr val="hlink"/>
                </a:solidFill>
                <a:uFill>
                  <a:noFill/>
                </a:uFill>
                <a:hlinkClick r:id="rId5"/>
              </a:rPr>
              <a:t>Firefighter ready for his mission I</a:t>
            </a:r>
            <a:endParaRPr/>
          </a:p>
          <a:p>
            <a:pPr indent="-317500" lvl="0" marL="457200" rtl="0" algn="l">
              <a:spcBef>
                <a:spcPts val="0"/>
              </a:spcBef>
              <a:spcAft>
                <a:spcPts val="0"/>
              </a:spcAft>
              <a:buSzPts val="1400"/>
              <a:buFont typeface="Montserrat"/>
              <a:buChar char="●"/>
            </a:pPr>
            <a:r>
              <a:rPr lang="en">
                <a:solidFill>
                  <a:schemeClr val="hlink"/>
                </a:solidFill>
                <a:uFill>
                  <a:noFill/>
                </a:uFill>
                <a:hlinkClick r:id="rId6"/>
              </a:rPr>
              <a:t>Firefighter ready for his mission II</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200">
                <a:latin typeface="Suez One"/>
                <a:ea typeface="Suez One"/>
                <a:cs typeface="Suez One"/>
                <a:sym typeface="Suez One"/>
              </a:rPr>
              <a:t>ICONS</a:t>
            </a:r>
            <a:endParaRPr sz="2200">
              <a:latin typeface="Suez One"/>
              <a:ea typeface="Suez One"/>
              <a:cs typeface="Suez One"/>
              <a:sym typeface="Suez One"/>
            </a:endParaRPr>
          </a:p>
          <a:p>
            <a:pPr indent="-317500" lvl="0" marL="457200" rtl="0" algn="l">
              <a:spcBef>
                <a:spcPts val="0"/>
              </a:spcBef>
              <a:spcAft>
                <a:spcPts val="0"/>
              </a:spcAft>
              <a:buSzPts val="1400"/>
              <a:buFont typeface="Montserrat"/>
              <a:buChar char="●"/>
            </a:pPr>
            <a:r>
              <a:rPr lang="en">
                <a:solidFill>
                  <a:schemeClr val="hlink"/>
                </a:solidFill>
                <a:uFill>
                  <a:noFill/>
                </a:uFill>
                <a:hlinkClick r:id="rId7"/>
              </a:rPr>
              <a:t>Icon Pack: Firefighter - Filled</a:t>
            </a:r>
            <a:endParaRPr sz="2200">
              <a:latin typeface="Suez One"/>
              <a:ea typeface="Suez One"/>
              <a:cs typeface="Suez One"/>
              <a:sym typeface="Suez One"/>
            </a:endParaRPr>
          </a:p>
          <a:p>
            <a:pPr indent="0" lvl="0" marL="457200" rtl="0" algn="l">
              <a:spcBef>
                <a:spcPts val="0"/>
              </a:spcBef>
              <a:spcAft>
                <a:spcPts val="0"/>
              </a:spcAft>
              <a:buNone/>
            </a:pPr>
            <a:r>
              <a:t/>
            </a:r>
            <a:endParaRPr/>
          </a:p>
        </p:txBody>
      </p:sp>
      <p:sp>
        <p:nvSpPr>
          <p:cNvPr id="3506" name="Google Shape;3506;p70"/>
          <p:cNvSpPr txBox="1"/>
          <p:nvPr>
            <p:ph idx="3" type="subTitle"/>
          </p:nvPr>
        </p:nvSpPr>
        <p:spPr>
          <a:xfrm>
            <a:off x="714980" y="1865050"/>
            <a:ext cx="3628500" cy="3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VECTORS</a:t>
            </a:r>
            <a:endParaRPr/>
          </a:p>
        </p:txBody>
      </p:sp>
      <p:sp>
        <p:nvSpPr>
          <p:cNvPr id="3507" name="Google Shape;3507;p70"/>
          <p:cNvSpPr txBox="1"/>
          <p:nvPr>
            <p:ph idx="4" type="subTitle"/>
          </p:nvPr>
        </p:nvSpPr>
        <p:spPr>
          <a:xfrm>
            <a:off x="4800607" y="1865050"/>
            <a:ext cx="3628500" cy="3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3508" name="Google Shape;3508;p70"/>
          <p:cNvSpPr txBox="1"/>
          <p:nvPr>
            <p:ph idx="5" type="subTitle"/>
          </p:nvPr>
        </p:nvSpPr>
        <p:spPr>
          <a:xfrm flipH="1">
            <a:off x="715050" y="1328475"/>
            <a:ext cx="7713900" cy="302100"/>
          </a:xfrm>
          <a:prstGeom prst="rect">
            <a:avLst/>
          </a:prstGeom>
        </p:spPr>
        <p:txBody>
          <a:bodyPr anchorCtr="0" anchor="t" bIns="91425" lIns="0" spcFirstLastPara="1" rIns="0" wrap="square" tIns="91425">
            <a:noAutofit/>
          </a:bodyPr>
          <a:lstStyle/>
          <a:p>
            <a:pPr indent="0" lvl="0" marL="0" rtl="0" algn="l">
              <a:spcBef>
                <a:spcPts val="0"/>
              </a:spcBef>
              <a:spcAft>
                <a:spcPts val="1200"/>
              </a:spcAft>
              <a:buClr>
                <a:schemeClr val="accent1"/>
              </a:buClr>
              <a:buSzPts val="1100"/>
              <a:buFont typeface="Arial"/>
              <a:buNone/>
            </a:pPr>
            <a:r>
              <a:rPr lang="en"/>
              <a:t>Did you like the resources on this template? Get them for free at our other websites: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12" name="Shape 3512"/>
        <p:cNvGrpSpPr/>
        <p:nvPr/>
      </p:nvGrpSpPr>
      <p:grpSpPr>
        <a:xfrm>
          <a:off x="0" y="0"/>
          <a:ext cx="0" cy="0"/>
          <a:chOff x="0" y="0"/>
          <a:chExt cx="0" cy="0"/>
        </a:xfrm>
      </p:grpSpPr>
      <p:sp>
        <p:nvSpPr>
          <p:cNvPr id="3513" name="Google Shape;3513;p7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3514" name="Google Shape;3514;p7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3515" name="Google Shape;3515;p71"/>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19" name="Shape 3519"/>
        <p:cNvGrpSpPr/>
        <p:nvPr/>
      </p:nvGrpSpPr>
      <p:grpSpPr>
        <a:xfrm>
          <a:off x="0" y="0"/>
          <a:ext cx="0" cy="0"/>
          <a:chOff x="0" y="0"/>
          <a:chExt cx="0" cy="0"/>
        </a:xfrm>
      </p:grpSpPr>
      <p:sp>
        <p:nvSpPr>
          <p:cNvPr id="3520" name="Google Shape;3520;p72"/>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3521" name="Google Shape;3521;p7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3522" name="Google Shape;3522;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26" name="Shape 3526"/>
        <p:cNvGrpSpPr/>
        <p:nvPr/>
      </p:nvGrpSpPr>
      <p:grpSpPr>
        <a:xfrm>
          <a:off x="0" y="0"/>
          <a:ext cx="0" cy="0"/>
          <a:chOff x="0" y="0"/>
          <a:chExt cx="0" cy="0"/>
        </a:xfrm>
      </p:grpSpPr>
      <p:sp>
        <p:nvSpPr>
          <p:cNvPr id="3527" name="Google Shape;3527;p73"/>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3528" name="Google Shape;3528;p73"/>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Suez One</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https://fonts.google.com/specimen/Suez+One</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Montserrat</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val="tx"/>
                    </a:ext>
                  </a:extLst>
                </a:hlinkClick>
              </a:rPr>
              <a:t>https://fonts.google.com/specimen/Montserrat</a:t>
            </a:r>
            <a:r>
              <a:rPr lang="en" sz="1100">
                <a:solidFill>
                  <a:srgbClr val="FFFFFF"/>
                </a:solidFill>
              </a:rPr>
              <a:t>)</a:t>
            </a:r>
            <a:endParaRPr sz="1100">
              <a:solidFill>
                <a:srgbClr val="FFFFFF"/>
              </a:solidFill>
            </a:endParaRPr>
          </a:p>
        </p:txBody>
      </p:sp>
      <p:sp>
        <p:nvSpPr>
          <p:cNvPr id="3529" name="Google Shape;3529;p73"/>
          <p:cNvSpPr/>
          <p:nvPr/>
        </p:nvSpPr>
        <p:spPr>
          <a:xfrm>
            <a:off x="2052650"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3"/>
          <p:cNvSpPr/>
          <p:nvPr/>
        </p:nvSpPr>
        <p:spPr>
          <a:xfrm>
            <a:off x="3114470" y="2988225"/>
            <a:ext cx="791400" cy="754200"/>
          </a:xfrm>
          <a:prstGeom prst="roundRect">
            <a:avLst>
              <a:gd fmla="val 16667" name="adj"/>
            </a:avLst>
          </a:prstGeom>
          <a:solidFill>
            <a:srgbClr val="281F2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3"/>
          <p:cNvSpPr/>
          <p:nvPr/>
        </p:nvSpPr>
        <p:spPr>
          <a:xfrm>
            <a:off x="4176289" y="2988225"/>
            <a:ext cx="791400" cy="754200"/>
          </a:xfrm>
          <a:prstGeom prst="roundRect">
            <a:avLst>
              <a:gd fmla="val 16667" name="adj"/>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3"/>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3533" name="Google Shape;3533;p73"/>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#281f28</a:t>
            </a:r>
            <a:endParaRPr sz="1000">
              <a:solidFill>
                <a:srgbClr val="FFFFFF"/>
              </a:solidFill>
            </a:endParaRPr>
          </a:p>
        </p:txBody>
      </p:sp>
      <p:sp>
        <p:nvSpPr>
          <p:cNvPr id="3534" name="Google Shape;3534;p73"/>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#999999</a:t>
            </a:r>
            <a:endParaRPr sz="1000">
              <a:solidFill>
                <a:srgbClr val="FFFFFF"/>
              </a:solidFill>
            </a:endParaRPr>
          </a:p>
        </p:txBody>
      </p:sp>
      <p:sp>
        <p:nvSpPr>
          <p:cNvPr id="3535" name="Google Shape;3535;p73"/>
          <p:cNvSpPr/>
          <p:nvPr/>
        </p:nvSpPr>
        <p:spPr>
          <a:xfrm>
            <a:off x="5238125" y="2988225"/>
            <a:ext cx="791400" cy="7542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3"/>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#d9d9d9</a:t>
            </a:r>
            <a:endParaRPr sz="1000">
              <a:solidFill>
                <a:schemeClr val="dk1"/>
              </a:solidFill>
            </a:endParaRPr>
          </a:p>
        </p:txBody>
      </p:sp>
      <p:sp>
        <p:nvSpPr>
          <p:cNvPr id="3537" name="Google Shape;3537;p73"/>
          <p:cNvSpPr/>
          <p:nvPr/>
        </p:nvSpPr>
        <p:spPr>
          <a:xfrm>
            <a:off x="2052650" y="3919325"/>
            <a:ext cx="791400" cy="754200"/>
          </a:xfrm>
          <a:prstGeom prst="roundRect">
            <a:avLst>
              <a:gd fmla="val 16667" name="adj"/>
            </a:avLst>
          </a:prstGeom>
          <a:solidFill>
            <a:srgbClr val="C9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3"/>
          <p:cNvSpPr/>
          <p:nvPr/>
        </p:nvSpPr>
        <p:spPr>
          <a:xfrm>
            <a:off x="3114470" y="3919325"/>
            <a:ext cx="791400" cy="754200"/>
          </a:xfrm>
          <a:prstGeom prst="roundRect">
            <a:avLst>
              <a:gd fmla="val 16667" name="adj"/>
            </a:avLst>
          </a:prstGeom>
          <a:solidFill>
            <a:srgbClr val="D8650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3"/>
          <p:cNvSpPr/>
          <p:nvPr/>
        </p:nvSpPr>
        <p:spPr>
          <a:xfrm>
            <a:off x="4176289" y="3919325"/>
            <a:ext cx="791400" cy="754200"/>
          </a:xfrm>
          <a:prstGeom prst="roundRect">
            <a:avLst>
              <a:gd fmla="val 16667" name="adj"/>
            </a:avLst>
          </a:prstGeom>
          <a:solidFill>
            <a:srgbClr val="F487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3"/>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#c90000</a:t>
            </a:r>
            <a:endParaRPr sz="1000">
              <a:solidFill>
                <a:srgbClr val="FFFFFF"/>
              </a:solidFill>
            </a:endParaRPr>
          </a:p>
        </p:txBody>
      </p:sp>
      <p:sp>
        <p:nvSpPr>
          <p:cNvPr id="3541" name="Google Shape;3541;p73"/>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#d86507</a:t>
            </a:r>
            <a:endParaRPr sz="1000">
              <a:solidFill>
                <a:srgbClr val="FFFFFF"/>
              </a:solidFill>
            </a:endParaRPr>
          </a:p>
        </p:txBody>
      </p:sp>
      <p:sp>
        <p:nvSpPr>
          <p:cNvPr id="3542" name="Google Shape;3542;p73"/>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#f4872f</a:t>
            </a:r>
            <a:endParaRPr sz="1000">
              <a:solidFill>
                <a:srgbClr val="FFFFFF"/>
              </a:solidFill>
            </a:endParaRPr>
          </a:p>
        </p:txBody>
      </p:sp>
      <p:sp>
        <p:nvSpPr>
          <p:cNvPr id="3543" name="Google Shape;3543;p73"/>
          <p:cNvSpPr/>
          <p:nvPr/>
        </p:nvSpPr>
        <p:spPr>
          <a:xfrm>
            <a:off x="5238125" y="3919325"/>
            <a:ext cx="791400" cy="754200"/>
          </a:xfrm>
          <a:prstGeom prst="roundRect">
            <a:avLst>
              <a:gd fmla="val 16667" name="adj"/>
            </a:avLst>
          </a:prstGeom>
          <a:solidFill>
            <a:srgbClr val="FFDE3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3"/>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#ffde3b</a:t>
            </a:r>
            <a:endParaRPr sz="1000">
              <a:solidFill>
                <a:srgbClr val="FFFFFF"/>
              </a:solidFill>
            </a:endParaRPr>
          </a:p>
        </p:txBody>
      </p:sp>
      <p:sp>
        <p:nvSpPr>
          <p:cNvPr id="3545" name="Google Shape;3545;p73"/>
          <p:cNvSpPr/>
          <p:nvPr/>
        </p:nvSpPr>
        <p:spPr>
          <a:xfrm>
            <a:off x="6299950" y="29882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3"/>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3547" name="Google Shape;3547;p73"/>
          <p:cNvSpPr/>
          <p:nvPr/>
        </p:nvSpPr>
        <p:spPr>
          <a:xfrm>
            <a:off x="6299950" y="3919325"/>
            <a:ext cx="791400" cy="754200"/>
          </a:xfrm>
          <a:prstGeom prst="roundRect">
            <a:avLst>
              <a:gd fmla="val 16667" name="adj"/>
            </a:avLst>
          </a:prstGeom>
          <a:solidFill>
            <a:srgbClr val="BED9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3"/>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#bed9ed</a:t>
            </a:r>
            <a:endParaRPr sz="1000">
              <a:solidFill>
                <a:schemeClr val="dk1"/>
              </a:solidFill>
            </a:endParaRPr>
          </a:p>
        </p:txBody>
      </p:sp>
      <p:sp>
        <p:nvSpPr>
          <p:cNvPr id="3549" name="Google Shape;3549;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53" name="Shape 3553"/>
        <p:cNvGrpSpPr/>
        <p:nvPr/>
      </p:nvGrpSpPr>
      <p:grpSpPr>
        <a:xfrm>
          <a:off x="0" y="0"/>
          <a:ext cx="0" cy="0"/>
          <a:chOff x="0" y="0"/>
          <a:chExt cx="0" cy="0"/>
        </a:xfrm>
      </p:grpSpPr>
      <p:sp>
        <p:nvSpPr>
          <p:cNvPr id="3554" name="Google Shape;3554;p74"/>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3555" name="Google Shape;3555;p7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556" name="Google Shape;3556;p74">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557" name="Google Shape;3557;p74">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558" name="Google Shape;3558;p74">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559" name="Google Shape;3559;p74">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560" name="Google Shape;3560;p74"/>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561" name="Google Shape;3561;p74"/>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3562" name="Google Shape;3562;p74"/>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3563" name="Google Shape;3563;p74"/>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3564" name="Google Shape;3564;p74">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3565" name="Google Shape;3565;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69" name="Shape 3569"/>
        <p:cNvGrpSpPr/>
        <p:nvPr/>
      </p:nvGrpSpPr>
      <p:grpSpPr>
        <a:xfrm>
          <a:off x="0" y="0"/>
          <a:ext cx="0" cy="0"/>
          <a:chOff x="0" y="0"/>
          <a:chExt cx="0" cy="0"/>
        </a:xfrm>
      </p:grpSpPr>
      <p:grpSp>
        <p:nvGrpSpPr>
          <p:cNvPr id="3570" name="Google Shape;3570;p75"/>
          <p:cNvGrpSpPr/>
          <p:nvPr/>
        </p:nvGrpSpPr>
        <p:grpSpPr>
          <a:xfrm>
            <a:off x="5082708" y="3095784"/>
            <a:ext cx="442841" cy="514271"/>
            <a:chOff x="4727025" y="1332775"/>
            <a:chExt cx="59900" cy="69625"/>
          </a:xfrm>
        </p:grpSpPr>
        <p:sp>
          <p:nvSpPr>
            <p:cNvPr id="3571" name="Google Shape;3571;p7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75"/>
          <p:cNvGrpSpPr/>
          <p:nvPr/>
        </p:nvGrpSpPr>
        <p:grpSpPr>
          <a:xfrm>
            <a:off x="5758025" y="2343272"/>
            <a:ext cx="500909" cy="500899"/>
            <a:chOff x="4820425" y="1329900"/>
            <a:chExt cx="70175" cy="70350"/>
          </a:xfrm>
        </p:grpSpPr>
        <p:sp>
          <p:nvSpPr>
            <p:cNvPr id="3574" name="Google Shape;3574;p7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75"/>
          <p:cNvGrpSpPr/>
          <p:nvPr/>
        </p:nvGrpSpPr>
        <p:grpSpPr>
          <a:xfrm>
            <a:off x="6410648" y="2355062"/>
            <a:ext cx="538135" cy="493119"/>
            <a:chOff x="4903200" y="1331525"/>
            <a:chExt cx="73575" cy="67425"/>
          </a:xfrm>
        </p:grpSpPr>
        <p:sp>
          <p:nvSpPr>
            <p:cNvPr id="3579" name="Google Shape;3579;p7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580" name="Google Shape;3580;p7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75"/>
          <p:cNvGrpSpPr/>
          <p:nvPr/>
        </p:nvGrpSpPr>
        <p:grpSpPr>
          <a:xfrm>
            <a:off x="5670599" y="3097040"/>
            <a:ext cx="544563" cy="511895"/>
            <a:chOff x="4815575" y="1416800"/>
            <a:chExt cx="73750" cy="71400"/>
          </a:xfrm>
        </p:grpSpPr>
        <p:sp>
          <p:nvSpPr>
            <p:cNvPr id="3582" name="Google Shape;3582;p7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75"/>
          <p:cNvGrpSpPr/>
          <p:nvPr/>
        </p:nvGrpSpPr>
        <p:grpSpPr>
          <a:xfrm>
            <a:off x="6367224" y="3096746"/>
            <a:ext cx="602914" cy="512477"/>
            <a:chOff x="4902475" y="1418875"/>
            <a:chExt cx="74500" cy="63775"/>
          </a:xfrm>
        </p:grpSpPr>
        <p:sp>
          <p:nvSpPr>
            <p:cNvPr id="3586" name="Google Shape;3586;p7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5"/>
          <p:cNvGrpSpPr/>
          <p:nvPr/>
        </p:nvGrpSpPr>
        <p:grpSpPr>
          <a:xfrm>
            <a:off x="5783096" y="3835985"/>
            <a:ext cx="515391" cy="525699"/>
            <a:chOff x="4818100" y="1507675"/>
            <a:chExt cx="71225" cy="71625"/>
          </a:xfrm>
        </p:grpSpPr>
        <p:sp>
          <p:nvSpPr>
            <p:cNvPr id="3589" name="Google Shape;3589;p7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75"/>
          <p:cNvGrpSpPr/>
          <p:nvPr/>
        </p:nvGrpSpPr>
        <p:grpSpPr>
          <a:xfrm>
            <a:off x="5121199" y="3857517"/>
            <a:ext cx="522956" cy="489869"/>
            <a:chOff x="4721450" y="1509475"/>
            <a:chExt cx="79350" cy="74325"/>
          </a:xfrm>
        </p:grpSpPr>
        <p:sp>
          <p:nvSpPr>
            <p:cNvPr id="3594" name="Google Shape;3594;p7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75"/>
          <p:cNvGrpSpPr/>
          <p:nvPr/>
        </p:nvGrpSpPr>
        <p:grpSpPr>
          <a:xfrm>
            <a:off x="6444441" y="3837269"/>
            <a:ext cx="525704" cy="535436"/>
            <a:chOff x="4906800" y="1507500"/>
            <a:chExt cx="70350" cy="71075"/>
          </a:xfrm>
        </p:grpSpPr>
        <p:sp>
          <p:nvSpPr>
            <p:cNvPr id="3599" name="Google Shape;3599;p7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5"/>
          <p:cNvGrpSpPr/>
          <p:nvPr/>
        </p:nvGrpSpPr>
        <p:grpSpPr>
          <a:xfrm>
            <a:off x="4477263" y="2343250"/>
            <a:ext cx="508054" cy="508095"/>
            <a:chOff x="3736598" y="2170606"/>
            <a:chExt cx="404889" cy="404889"/>
          </a:xfrm>
        </p:grpSpPr>
        <p:sp>
          <p:nvSpPr>
            <p:cNvPr id="3605" name="Google Shape;3605;p7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5"/>
          <p:cNvGrpSpPr/>
          <p:nvPr/>
        </p:nvGrpSpPr>
        <p:grpSpPr>
          <a:xfrm>
            <a:off x="3765303" y="2343345"/>
            <a:ext cx="575790" cy="507904"/>
            <a:chOff x="3161917" y="2170682"/>
            <a:chExt cx="458870" cy="404737"/>
          </a:xfrm>
        </p:grpSpPr>
        <p:sp>
          <p:nvSpPr>
            <p:cNvPr id="3610" name="Google Shape;3610;p7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611" name="Google Shape;3611;p7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75"/>
          <p:cNvGrpSpPr/>
          <p:nvPr/>
        </p:nvGrpSpPr>
        <p:grpSpPr>
          <a:xfrm>
            <a:off x="3792833" y="3103717"/>
            <a:ext cx="520730" cy="498567"/>
            <a:chOff x="3179914" y="2889488"/>
            <a:chExt cx="422876" cy="404911"/>
          </a:xfrm>
        </p:grpSpPr>
        <p:sp>
          <p:nvSpPr>
            <p:cNvPr id="3614" name="Google Shape;3614;p7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75"/>
          <p:cNvGrpSpPr/>
          <p:nvPr/>
        </p:nvGrpSpPr>
        <p:grpSpPr>
          <a:xfrm>
            <a:off x="4421513" y="3103677"/>
            <a:ext cx="516145" cy="498648"/>
            <a:chOff x="3729467" y="2889422"/>
            <a:chExt cx="419153" cy="404977"/>
          </a:xfrm>
        </p:grpSpPr>
        <p:sp>
          <p:nvSpPr>
            <p:cNvPr id="3621" name="Google Shape;3621;p7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8" name="Google Shape;3628;p7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75"/>
          <p:cNvGrpSpPr/>
          <p:nvPr/>
        </p:nvGrpSpPr>
        <p:grpSpPr>
          <a:xfrm>
            <a:off x="7141841" y="2550562"/>
            <a:ext cx="166473" cy="141497"/>
            <a:chOff x="4660325" y="1866850"/>
            <a:chExt cx="68350" cy="58100"/>
          </a:xfrm>
        </p:grpSpPr>
        <p:sp>
          <p:nvSpPr>
            <p:cNvPr id="3633" name="Google Shape;3633;p7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75"/>
          <p:cNvGrpSpPr/>
          <p:nvPr/>
        </p:nvGrpSpPr>
        <p:grpSpPr>
          <a:xfrm>
            <a:off x="7451186" y="2576286"/>
            <a:ext cx="162515" cy="90049"/>
            <a:chOff x="4791775" y="1877500"/>
            <a:chExt cx="66725" cy="36975"/>
          </a:xfrm>
        </p:grpSpPr>
        <p:sp>
          <p:nvSpPr>
            <p:cNvPr id="3636" name="Google Shape;3636;p7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75"/>
          <p:cNvGrpSpPr/>
          <p:nvPr/>
        </p:nvGrpSpPr>
        <p:grpSpPr>
          <a:xfrm>
            <a:off x="7772899" y="2576286"/>
            <a:ext cx="144979" cy="90049"/>
            <a:chOff x="4923925" y="1877500"/>
            <a:chExt cx="59525" cy="36975"/>
          </a:xfrm>
        </p:grpSpPr>
        <p:sp>
          <p:nvSpPr>
            <p:cNvPr id="3639" name="Google Shape;3639;p7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75"/>
          <p:cNvGrpSpPr/>
          <p:nvPr/>
        </p:nvGrpSpPr>
        <p:grpSpPr>
          <a:xfrm>
            <a:off x="8067390" y="2558477"/>
            <a:ext cx="141447" cy="125667"/>
            <a:chOff x="5058450" y="1870100"/>
            <a:chExt cx="58075" cy="51600"/>
          </a:xfrm>
        </p:grpSpPr>
        <p:sp>
          <p:nvSpPr>
            <p:cNvPr id="3642" name="Google Shape;3642;p7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75"/>
          <p:cNvGrpSpPr/>
          <p:nvPr/>
        </p:nvGrpSpPr>
        <p:grpSpPr>
          <a:xfrm>
            <a:off x="7481905" y="2980885"/>
            <a:ext cx="101077" cy="107645"/>
            <a:chOff x="4811425" y="2065025"/>
            <a:chExt cx="41500" cy="44200"/>
          </a:xfrm>
        </p:grpSpPr>
        <p:sp>
          <p:nvSpPr>
            <p:cNvPr id="3645" name="Google Shape;3645;p7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75"/>
          <p:cNvGrpSpPr/>
          <p:nvPr/>
        </p:nvGrpSpPr>
        <p:grpSpPr>
          <a:xfrm>
            <a:off x="7774342" y="2981098"/>
            <a:ext cx="120867" cy="107218"/>
            <a:chOff x="4929875" y="2065025"/>
            <a:chExt cx="49625" cy="44025"/>
          </a:xfrm>
        </p:grpSpPr>
        <p:sp>
          <p:nvSpPr>
            <p:cNvPr id="3648" name="Google Shape;3648;p7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75"/>
          <p:cNvGrpSpPr/>
          <p:nvPr/>
        </p:nvGrpSpPr>
        <p:grpSpPr>
          <a:xfrm>
            <a:off x="8103011" y="2984112"/>
            <a:ext cx="70206" cy="101191"/>
            <a:chOff x="5083925" y="2066350"/>
            <a:chExt cx="28825" cy="41550"/>
          </a:xfrm>
        </p:grpSpPr>
        <p:sp>
          <p:nvSpPr>
            <p:cNvPr id="3651" name="Google Shape;3651;p7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75"/>
          <p:cNvGrpSpPr/>
          <p:nvPr/>
        </p:nvGrpSpPr>
        <p:grpSpPr>
          <a:xfrm>
            <a:off x="7134565" y="2999759"/>
            <a:ext cx="181026" cy="69896"/>
            <a:chOff x="4659775" y="2072775"/>
            <a:chExt cx="74325" cy="28700"/>
          </a:xfrm>
        </p:grpSpPr>
        <p:sp>
          <p:nvSpPr>
            <p:cNvPr id="3654" name="Google Shape;3654;p7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75"/>
          <p:cNvGrpSpPr/>
          <p:nvPr/>
        </p:nvGrpSpPr>
        <p:grpSpPr>
          <a:xfrm>
            <a:off x="8054421" y="2790324"/>
            <a:ext cx="167387" cy="89197"/>
            <a:chOff x="4662475" y="1976500"/>
            <a:chExt cx="68725" cy="36625"/>
          </a:xfrm>
        </p:grpSpPr>
        <p:sp>
          <p:nvSpPr>
            <p:cNvPr id="3658" name="Google Shape;3658;p7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75"/>
          <p:cNvGrpSpPr/>
          <p:nvPr/>
        </p:nvGrpSpPr>
        <p:grpSpPr>
          <a:xfrm>
            <a:off x="7751326" y="2793764"/>
            <a:ext cx="166899" cy="82317"/>
            <a:chOff x="4920150" y="1977875"/>
            <a:chExt cx="68525" cy="33800"/>
          </a:xfrm>
        </p:grpSpPr>
        <p:sp>
          <p:nvSpPr>
            <p:cNvPr id="3662" name="Google Shape;3662;p7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5"/>
          <p:cNvGrpSpPr/>
          <p:nvPr/>
        </p:nvGrpSpPr>
        <p:grpSpPr>
          <a:xfrm>
            <a:off x="7162483" y="3197682"/>
            <a:ext cx="125190" cy="127859"/>
            <a:chOff x="4676550" y="2160575"/>
            <a:chExt cx="51400" cy="52500"/>
          </a:xfrm>
        </p:grpSpPr>
        <p:sp>
          <p:nvSpPr>
            <p:cNvPr id="3666" name="Google Shape;3666;p7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75"/>
          <p:cNvGrpSpPr/>
          <p:nvPr/>
        </p:nvGrpSpPr>
        <p:grpSpPr>
          <a:xfrm>
            <a:off x="7459741" y="3204714"/>
            <a:ext cx="145405" cy="113794"/>
            <a:chOff x="4768325" y="2163475"/>
            <a:chExt cx="59700" cy="46725"/>
          </a:xfrm>
        </p:grpSpPr>
        <p:sp>
          <p:nvSpPr>
            <p:cNvPr id="3670" name="Google Shape;3670;p7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2" name="Google Shape;3672;p7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8" name="Google Shape;3678;p75"/>
          <p:cNvGrpSpPr/>
          <p:nvPr/>
        </p:nvGrpSpPr>
        <p:grpSpPr>
          <a:xfrm>
            <a:off x="7476059" y="3459808"/>
            <a:ext cx="112768" cy="106853"/>
            <a:chOff x="4768575" y="2253950"/>
            <a:chExt cx="46300" cy="43875"/>
          </a:xfrm>
        </p:grpSpPr>
        <p:sp>
          <p:nvSpPr>
            <p:cNvPr id="3679" name="Google Shape;3679;p7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75"/>
          <p:cNvGrpSpPr/>
          <p:nvPr/>
        </p:nvGrpSpPr>
        <p:grpSpPr>
          <a:xfrm>
            <a:off x="7775682" y="3948834"/>
            <a:ext cx="118187" cy="146246"/>
            <a:chOff x="4960900" y="2433225"/>
            <a:chExt cx="48525" cy="60050"/>
          </a:xfrm>
        </p:grpSpPr>
        <p:sp>
          <p:nvSpPr>
            <p:cNvPr id="3682" name="Google Shape;3682;p7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75"/>
          <p:cNvGrpSpPr/>
          <p:nvPr/>
        </p:nvGrpSpPr>
        <p:grpSpPr>
          <a:xfrm>
            <a:off x="7464247" y="4212895"/>
            <a:ext cx="136394" cy="143810"/>
            <a:chOff x="4854075" y="2527625"/>
            <a:chExt cx="56000" cy="59050"/>
          </a:xfrm>
        </p:grpSpPr>
        <p:sp>
          <p:nvSpPr>
            <p:cNvPr id="3685" name="Google Shape;3685;p7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7" name="Google Shape;3687;p7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0" name="Google Shape;3690;p75"/>
          <p:cNvGrpSpPr/>
          <p:nvPr/>
        </p:nvGrpSpPr>
        <p:grpSpPr>
          <a:xfrm>
            <a:off x="8088458" y="3676639"/>
            <a:ext cx="99312" cy="160797"/>
            <a:chOff x="5059700" y="2334775"/>
            <a:chExt cx="40775" cy="66025"/>
          </a:xfrm>
        </p:grpSpPr>
        <p:sp>
          <p:nvSpPr>
            <p:cNvPr id="3691" name="Google Shape;3691;p7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75"/>
          <p:cNvGrpSpPr/>
          <p:nvPr/>
        </p:nvGrpSpPr>
        <p:grpSpPr>
          <a:xfrm>
            <a:off x="8045622" y="3941771"/>
            <a:ext cx="184984" cy="160371"/>
            <a:chOff x="5037700" y="2430325"/>
            <a:chExt cx="75950" cy="65850"/>
          </a:xfrm>
        </p:grpSpPr>
        <p:sp>
          <p:nvSpPr>
            <p:cNvPr id="3701" name="Google Shape;3701;p7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75"/>
          <p:cNvGrpSpPr/>
          <p:nvPr/>
        </p:nvGrpSpPr>
        <p:grpSpPr>
          <a:xfrm>
            <a:off x="7465128" y="3708223"/>
            <a:ext cx="173014" cy="97629"/>
            <a:chOff x="4756975" y="2341800"/>
            <a:chExt cx="91975" cy="51925"/>
          </a:xfrm>
        </p:grpSpPr>
        <p:sp>
          <p:nvSpPr>
            <p:cNvPr id="3704" name="Google Shape;3704;p7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5"/>
          <p:cNvGrpSpPr/>
          <p:nvPr/>
        </p:nvGrpSpPr>
        <p:grpSpPr>
          <a:xfrm>
            <a:off x="7732065" y="4196920"/>
            <a:ext cx="212497" cy="175761"/>
            <a:chOff x="4943575" y="2516350"/>
            <a:chExt cx="98675" cy="81700"/>
          </a:xfrm>
        </p:grpSpPr>
        <p:sp>
          <p:nvSpPr>
            <p:cNvPr id="3725" name="Google Shape;3725;p7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75"/>
          <p:cNvGrpSpPr/>
          <p:nvPr/>
        </p:nvGrpSpPr>
        <p:grpSpPr>
          <a:xfrm>
            <a:off x="1990126" y="3423163"/>
            <a:ext cx="965351" cy="134611"/>
            <a:chOff x="4411970" y="2962952"/>
            <a:chExt cx="706544" cy="104212"/>
          </a:xfrm>
        </p:grpSpPr>
        <p:sp>
          <p:nvSpPr>
            <p:cNvPr id="3804" name="Google Shape;3804;p7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75"/>
          <p:cNvGrpSpPr/>
          <p:nvPr/>
        </p:nvGrpSpPr>
        <p:grpSpPr>
          <a:xfrm>
            <a:off x="1990126" y="3012077"/>
            <a:ext cx="960158" cy="289172"/>
            <a:chOff x="4411970" y="2726085"/>
            <a:chExt cx="643107" cy="193659"/>
          </a:xfrm>
        </p:grpSpPr>
        <p:sp>
          <p:nvSpPr>
            <p:cNvPr id="3809" name="Google Shape;3809;p7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75"/>
          <p:cNvGrpSpPr/>
          <p:nvPr/>
        </p:nvGrpSpPr>
        <p:grpSpPr>
          <a:xfrm>
            <a:off x="993018" y="3278187"/>
            <a:ext cx="833173" cy="259209"/>
            <a:chOff x="4411970" y="4340222"/>
            <a:chExt cx="779467" cy="242683"/>
          </a:xfrm>
        </p:grpSpPr>
        <p:sp>
          <p:nvSpPr>
            <p:cNvPr id="3813" name="Google Shape;3813;p7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5"/>
          <p:cNvGrpSpPr/>
          <p:nvPr/>
        </p:nvGrpSpPr>
        <p:grpSpPr>
          <a:xfrm>
            <a:off x="1990126" y="2673933"/>
            <a:ext cx="965160" cy="216230"/>
            <a:chOff x="4411970" y="2468674"/>
            <a:chExt cx="747317" cy="167425"/>
          </a:xfrm>
        </p:grpSpPr>
        <p:sp>
          <p:nvSpPr>
            <p:cNvPr id="3817" name="Google Shape;3817;p7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5"/>
          <p:cNvGrpSpPr/>
          <p:nvPr/>
        </p:nvGrpSpPr>
        <p:grpSpPr>
          <a:xfrm>
            <a:off x="988873" y="2578650"/>
            <a:ext cx="810451" cy="319148"/>
            <a:chOff x="4411970" y="3686602"/>
            <a:chExt cx="797845" cy="314215"/>
          </a:xfrm>
        </p:grpSpPr>
        <p:sp>
          <p:nvSpPr>
            <p:cNvPr id="3820" name="Google Shape;3820;p7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5" name="Google Shape;3825;p75"/>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6" name="Google Shape;3826;p75"/>
          <p:cNvGrpSpPr/>
          <p:nvPr/>
        </p:nvGrpSpPr>
        <p:grpSpPr>
          <a:xfrm>
            <a:off x="988970" y="2333174"/>
            <a:ext cx="1970333" cy="208784"/>
            <a:chOff x="6336019" y="3733725"/>
            <a:chExt cx="2566206" cy="351310"/>
          </a:xfrm>
        </p:grpSpPr>
        <p:sp>
          <p:nvSpPr>
            <p:cNvPr id="3827" name="Google Shape;3827;p7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5"/>
          <p:cNvGrpSpPr/>
          <p:nvPr/>
        </p:nvGrpSpPr>
        <p:grpSpPr>
          <a:xfrm>
            <a:off x="1990126" y="3940729"/>
            <a:ext cx="946551" cy="153200"/>
            <a:chOff x="4404545" y="3301592"/>
            <a:chExt cx="782403" cy="129272"/>
          </a:xfrm>
        </p:grpSpPr>
        <p:sp>
          <p:nvSpPr>
            <p:cNvPr id="3832" name="Google Shape;3832;p7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5"/>
          <p:cNvGrpSpPr/>
          <p:nvPr/>
        </p:nvGrpSpPr>
        <p:grpSpPr>
          <a:xfrm>
            <a:off x="1990126" y="3679688"/>
            <a:ext cx="962257" cy="139127"/>
            <a:chOff x="4411970" y="3131459"/>
            <a:chExt cx="710520" cy="117397"/>
          </a:xfrm>
        </p:grpSpPr>
        <p:sp>
          <p:nvSpPr>
            <p:cNvPr id="3835" name="Google Shape;3835;p7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837" name="Google Shape;3837;p75"/>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8" name="Google Shape;3838;p75"/>
          <p:cNvGrpSpPr/>
          <p:nvPr/>
        </p:nvGrpSpPr>
        <p:grpSpPr>
          <a:xfrm>
            <a:off x="990271" y="3614482"/>
            <a:ext cx="823838" cy="458988"/>
            <a:chOff x="4411970" y="1801825"/>
            <a:chExt cx="734586" cy="409262"/>
          </a:xfrm>
        </p:grpSpPr>
        <p:sp>
          <p:nvSpPr>
            <p:cNvPr id="3839" name="Google Shape;3839;p7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5"/>
          <p:cNvGrpSpPr/>
          <p:nvPr/>
        </p:nvGrpSpPr>
        <p:grpSpPr>
          <a:xfrm>
            <a:off x="990271" y="4162908"/>
            <a:ext cx="856348" cy="212039"/>
            <a:chOff x="4411970" y="2233974"/>
            <a:chExt cx="763574" cy="189068"/>
          </a:xfrm>
        </p:grpSpPr>
        <p:sp>
          <p:nvSpPr>
            <p:cNvPr id="3842" name="Google Shape;3842;p7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5"/>
          <p:cNvGrpSpPr/>
          <p:nvPr/>
        </p:nvGrpSpPr>
        <p:grpSpPr>
          <a:xfrm>
            <a:off x="3100467" y="2338244"/>
            <a:ext cx="511602" cy="511602"/>
            <a:chOff x="5681300" y="2527788"/>
            <a:chExt cx="805800" cy="805800"/>
          </a:xfrm>
        </p:grpSpPr>
        <p:sp>
          <p:nvSpPr>
            <p:cNvPr id="3845" name="Google Shape;3845;p7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5"/>
          <p:cNvGrpSpPr/>
          <p:nvPr/>
        </p:nvGrpSpPr>
        <p:grpSpPr>
          <a:xfrm>
            <a:off x="3097662" y="3104827"/>
            <a:ext cx="513021" cy="512935"/>
            <a:chOff x="4049800" y="640400"/>
            <a:chExt cx="858900" cy="858900"/>
          </a:xfrm>
        </p:grpSpPr>
        <p:sp>
          <p:nvSpPr>
            <p:cNvPr id="3848" name="Google Shape;3848;p7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5"/>
          <p:cNvGrpSpPr/>
          <p:nvPr/>
        </p:nvGrpSpPr>
        <p:grpSpPr>
          <a:xfrm>
            <a:off x="3014861" y="3756719"/>
            <a:ext cx="686489" cy="686585"/>
            <a:chOff x="5080188" y="927900"/>
            <a:chExt cx="961200" cy="961200"/>
          </a:xfrm>
        </p:grpSpPr>
        <p:sp>
          <p:nvSpPr>
            <p:cNvPr id="3851" name="Google Shape;3851;p7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5"/>
          <p:cNvGrpSpPr/>
          <p:nvPr/>
        </p:nvGrpSpPr>
        <p:grpSpPr>
          <a:xfrm>
            <a:off x="3798012" y="3849448"/>
            <a:ext cx="510373" cy="510937"/>
            <a:chOff x="7508249" y="1522825"/>
            <a:chExt cx="1326332" cy="1322987"/>
          </a:xfrm>
        </p:grpSpPr>
        <p:sp>
          <p:nvSpPr>
            <p:cNvPr id="3860" name="Google Shape;3860;p7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75"/>
          <p:cNvGrpSpPr/>
          <p:nvPr/>
        </p:nvGrpSpPr>
        <p:grpSpPr>
          <a:xfrm>
            <a:off x="4489605" y="3850853"/>
            <a:ext cx="492652" cy="503348"/>
            <a:chOff x="6039282" y="1042577"/>
            <a:chExt cx="734315" cy="731929"/>
          </a:xfrm>
        </p:grpSpPr>
        <p:sp>
          <p:nvSpPr>
            <p:cNvPr id="3871" name="Google Shape;3871;p7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75"/>
          <p:cNvGrpSpPr/>
          <p:nvPr/>
        </p:nvGrpSpPr>
        <p:grpSpPr>
          <a:xfrm>
            <a:off x="5130019" y="2346894"/>
            <a:ext cx="483304" cy="504902"/>
            <a:chOff x="1825800" y="1651625"/>
            <a:chExt cx="568125" cy="591775"/>
          </a:xfrm>
        </p:grpSpPr>
        <p:sp>
          <p:nvSpPr>
            <p:cNvPr id="3893" name="Google Shape;3893;p7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7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5"/>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5"/>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5"/>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904" name="Google Shape;3904;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8" name="Shape 3908"/>
        <p:cNvGrpSpPr/>
        <p:nvPr/>
      </p:nvGrpSpPr>
      <p:grpSpPr>
        <a:xfrm>
          <a:off x="0" y="0"/>
          <a:ext cx="0" cy="0"/>
          <a:chOff x="0" y="0"/>
          <a:chExt cx="0" cy="0"/>
        </a:xfrm>
      </p:grpSpPr>
      <p:grpSp>
        <p:nvGrpSpPr>
          <p:cNvPr id="3909" name="Google Shape;3909;p76"/>
          <p:cNvGrpSpPr/>
          <p:nvPr/>
        </p:nvGrpSpPr>
        <p:grpSpPr>
          <a:xfrm>
            <a:off x="722058" y="957091"/>
            <a:ext cx="2492868" cy="1379876"/>
            <a:chOff x="2654821" y="2311071"/>
            <a:chExt cx="2279715" cy="1262120"/>
          </a:xfrm>
        </p:grpSpPr>
        <p:grpSp>
          <p:nvGrpSpPr>
            <p:cNvPr id="3910" name="Google Shape;3910;p76"/>
            <p:cNvGrpSpPr/>
            <p:nvPr/>
          </p:nvGrpSpPr>
          <p:grpSpPr>
            <a:xfrm>
              <a:off x="4034269" y="2840745"/>
              <a:ext cx="40212" cy="36437"/>
              <a:chOff x="4293400" y="2574725"/>
              <a:chExt cx="84425" cy="80100"/>
            </a:xfrm>
          </p:grpSpPr>
          <p:sp>
            <p:nvSpPr>
              <p:cNvPr id="3911" name="Google Shape;3911;p7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912" name="Google Shape;3912;p7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76"/>
            <p:cNvGrpSpPr/>
            <p:nvPr/>
          </p:nvGrpSpPr>
          <p:grpSpPr>
            <a:xfrm>
              <a:off x="3894606" y="2334874"/>
              <a:ext cx="913198" cy="518984"/>
              <a:chOff x="4000175" y="1462675"/>
              <a:chExt cx="1917275" cy="1140875"/>
            </a:xfrm>
          </p:grpSpPr>
          <p:sp>
            <p:nvSpPr>
              <p:cNvPr id="3914" name="Google Shape;3914;p7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915" name="Google Shape;3915;p76"/>
              <p:cNvGrpSpPr/>
              <p:nvPr/>
            </p:nvGrpSpPr>
            <p:grpSpPr>
              <a:xfrm>
                <a:off x="4000175" y="1462675"/>
                <a:ext cx="1917275" cy="1140875"/>
                <a:chOff x="4000175" y="1462675"/>
                <a:chExt cx="1917275" cy="1140875"/>
              </a:xfrm>
            </p:grpSpPr>
            <p:sp>
              <p:nvSpPr>
                <p:cNvPr id="3916" name="Google Shape;3916;p7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917" name="Google Shape;3917;p7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21" name="Google Shape;3921;p7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2" name="Google Shape;3922;p76"/>
            <p:cNvGrpSpPr/>
            <p:nvPr/>
          </p:nvGrpSpPr>
          <p:grpSpPr>
            <a:xfrm>
              <a:off x="3875768" y="2846704"/>
              <a:ext cx="44796" cy="47366"/>
              <a:chOff x="3960625" y="2587825"/>
              <a:chExt cx="94050" cy="104125"/>
            </a:xfrm>
          </p:grpSpPr>
          <p:sp>
            <p:nvSpPr>
              <p:cNvPr id="3923" name="Google Shape;3923;p7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924" name="Google Shape;3924;p7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6"/>
            <p:cNvGrpSpPr/>
            <p:nvPr/>
          </p:nvGrpSpPr>
          <p:grpSpPr>
            <a:xfrm>
              <a:off x="3782759" y="2807162"/>
              <a:ext cx="82686" cy="85487"/>
              <a:chOff x="3765350" y="2500900"/>
              <a:chExt cx="173600" cy="187925"/>
            </a:xfrm>
          </p:grpSpPr>
          <p:sp>
            <p:nvSpPr>
              <p:cNvPr id="3926" name="Google Shape;3926;p7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927" name="Google Shape;3927;p7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76"/>
            <p:cNvGrpSpPr/>
            <p:nvPr/>
          </p:nvGrpSpPr>
          <p:grpSpPr>
            <a:xfrm>
              <a:off x="3775674" y="2798496"/>
              <a:ext cx="40545" cy="23564"/>
              <a:chOff x="3750475" y="2481850"/>
              <a:chExt cx="85125" cy="51800"/>
            </a:xfrm>
          </p:grpSpPr>
          <p:sp>
            <p:nvSpPr>
              <p:cNvPr id="3933" name="Google Shape;3933;p7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935" name="Google Shape;3935;p76"/>
            <p:cNvGrpSpPr/>
            <p:nvPr/>
          </p:nvGrpSpPr>
          <p:grpSpPr>
            <a:xfrm>
              <a:off x="3716946" y="2776024"/>
              <a:ext cx="81971" cy="76912"/>
              <a:chOff x="3627175" y="2432450"/>
              <a:chExt cx="172100" cy="169075"/>
            </a:xfrm>
          </p:grpSpPr>
          <p:sp>
            <p:nvSpPr>
              <p:cNvPr id="3936" name="Google Shape;3936;p7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938" name="Google Shape;3938;p7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939" name="Google Shape;3939;p76"/>
            <p:cNvGrpSpPr/>
            <p:nvPr/>
          </p:nvGrpSpPr>
          <p:grpSpPr>
            <a:xfrm>
              <a:off x="3685682" y="2845624"/>
              <a:ext cx="29311" cy="45055"/>
              <a:chOff x="3561536" y="2585450"/>
              <a:chExt cx="61539" cy="99045"/>
            </a:xfrm>
          </p:grpSpPr>
          <p:sp>
            <p:nvSpPr>
              <p:cNvPr id="3940" name="Google Shape;3940;p7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942" name="Google Shape;3942;p76"/>
            <p:cNvGrpSpPr/>
            <p:nvPr/>
          </p:nvGrpSpPr>
          <p:grpSpPr>
            <a:xfrm>
              <a:off x="3849905" y="2572252"/>
              <a:ext cx="74339" cy="119559"/>
              <a:chOff x="3906325" y="1984500"/>
              <a:chExt cx="156075" cy="262825"/>
            </a:xfrm>
          </p:grpSpPr>
          <p:sp>
            <p:nvSpPr>
              <p:cNvPr id="3943" name="Google Shape;3943;p7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944" name="Google Shape;3944;p7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76"/>
            <p:cNvGrpSpPr/>
            <p:nvPr/>
          </p:nvGrpSpPr>
          <p:grpSpPr>
            <a:xfrm>
              <a:off x="2654821" y="2414345"/>
              <a:ext cx="667570" cy="558731"/>
              <a:chOff x="1397225" y="1637375"/>
              <a:chExt cx="1401575" cy="1228250"/>
            </a:xfrm>
          </p:grpSpPr>
          <p:sp>
            <p:nvSpPr>
              <p:cNvPr id="3946" name="Google Shape;3946;p7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947" name="Google Shape;3947;p76"/>
              <p:cNvGrpSpPr/>
              <p:nvPr/>
            </p:nvGrpSpPr>
            <p:grpSpPr>
              <a:xfrm>
                <a:off x="1397225" y="1637375"/>
                <a:ext cx="1398775" cy="1228250"/>
                <a:chOff x="1397225" y="1637375"/>
                <a:chExt cx="1398775" cy="1228250"/>
              </a:xfrm>
            </p:grpSpPr>
            <p:sp>
              <p:nvSpPr>
                <p:cNvPr id="3948" name="Google Shape;3948;p7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0" name="Google Shape;3950;p76"/>
            <p:cNvGrpSpPr/>
            <p:nvPr/>
          </p:nvGrpSpPr>
          <p:grpSpPr>
            <a:xfrm>
              <a:off x="3230417" y="3103734"/>
              <a:ext cx="282982" cy="280332"/>
              <a:chOff x="2605700" y="3152850"/>
              <a:chExt cx="594125" cy="616250"/>
            </a:xfrm>
          </p:grpSpPr>
          <p:sp>
            <p:nvSpPr>
              <p:cNvPr id="3951" name="Google Shape;3951;p7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952" name="Google Shape;3952;p7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953" name="Google Shape;3953;p76"/>
            <p:cNvGrpSpPr/>
            <p:nvPr/>
          </p:nvGrpSpPr>
          <p:grpSpPr>
            <a:xfrm>
              <a:off x="3265985" y="3226989"/>
              <a:ext cx="87151" cy="346202"/>
              <a:chOff x="2680375" y="3423800"/>
              <a:chExt cx="182975" cy="761050"/>
            </a:xfrm>
          </p:grpSpPr>
          <p:sp>
            <p:nvSpPr>
              <p:cNvPr id="3954" name="Google Shape;3954;p7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955" name="Google Shape;3955;p7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76"/>
            <p:cNvGrpSpPr/>
            <p:nvPr/>
          </p:nvGrpSpPr>
          <p:grpSpPr>
            <a:xfrm>
              <a:off x="3855466" y="3289811"/>
              <a:ext cx="112514" cy="94210"/>
              <a:chOff x="3918000" y="3561900"/>
              <a:chExt cx="236225" cy="207100"/>
            </a:xfrm>
          </p:grpSpPr>
          <p:sp>
            <p:nvSpPr>
              <p:cNvPr id="3957" name="Google Shape;3957;p7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958" name="Google Shape;3958;p7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9" name="Google Shape;3959;p7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962" name="Google Shape;3962;p76"/>
            <p:cNvGrpSpPr/>
            <p:nvPr/>
          </p:nvGrpSpPr>
          <p:grpSpPr>
            <a:xfrm>
              <a:off x="2905224" y="2311071"/>
              <a:ext cx="596721" cy="528992"/>
              <a:chOff x="1922950" y="1410350"/>
              <a:chExt cx="1252825" cy="1162875"/>
            </a:xfrm>
          </p:grpSpPr>
          <p:sp>
            <p:nvSpPr>
              <p:cNvPr id="3963" name="Google Shape;3963;p7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979" name="Google Shape;3979;p7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999" name="Google Shape;3999;p7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00" name="Google Shape;4000;p7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1" name="Google Shape;4001;p76"/>
            <p:cNvGrpSpPr/>
            <p:nvPr/>
          </p:nvGrpSpPr>
          <p:grpSpPr>
            <a:xfrm>
              <a:off x="3280929" y="3294542"/>
              <a:ext cx="109894" cy="272224"/>
              <a:chOff x="2711750" y="3572300"/>
              <a:chExt cx="230725" cy="598425"/>
            </a:xfrm>
          </p:grpSpPr>
          <p:sp>
            <p:nvSpPr>
              <p:cNvPr id="4002" name="Google Shape;4002;p7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4" name="Google Shape;4004;p7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5" name="Google Shape;4005;p76"/>
            <p:cNvGrpSpPr/>
            <p:nvPr/>
          </p:nvGrpSpPr>
          <p:grpSpPr>
            <a:xfrm>
              <a:off x="3790439" y="2408636"/>
              <a:ext cx="73017" cy="75684"/>
              <a:chOff x="3781475" y="1624825"/>
              <a:chExt cx="153300" cy="166375"/>
            </a:xfrm>
          </p:grpSpPr>
          <p:sp>
            <p:nvSpPr>
              <p:cNvPr id="4006" name="Google Shape;4006;p7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0" name="Google Shape;4010;p7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76"/>
            <p:cNvGrpSpPr/>
            <p:nvPr/>
          </p:nvGrpSpPr>
          <p:grpSpPr>
            <a:xfrm>
              <a:off x="4403342" y="3107749"/>
              <a:ext cx="316680" cy="101374"/>
              <a:chOff x="5068275" y="3161675"/>
              <a:chExt cx="664875" cy="222850"/>
            </a:xfrm>
          </p:grpSpPr>
          <p:sp>
            <p:nvSpPr>
              <p:cNvPr id="4018" name="Google Shape;4018;p7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2" name="Google Shape;4022;p7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1" name="Google Shape;4051;p76"/>
            <p:cNvGrpSpPr/>
            <p:nvPr/>
          </p:nvGrpSpPr>
          <p:grpSpPr>
            <a:xfrm>
              <a:off x="3697513" y="2707266"/>
              <a:ext cx="59549" cy="79733"/>
              <a:chOff x="3586375" y="2281300"/>
              <a:chExt cx="125025" cy="175275"/>
            </a:xfrm>
          </p:grpSpPr>
          <p:sp>
            <p:nvSpPr>
              <p:cNvPr id="4052" name="Google Shape;4052;p7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4" name="Google Shape;4054;p7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5" name="Google Shape;4055;p76"/>
            <p:cNvGrpSpPr/>
            <p:nvPr/>
          </p:nvGrpSpPr>
          <p:grpSpPr>
            <a:xfrm>
              <a:off x="4513224" y="3221724"/>
              <a:ext cx="274563" cy="280321"/>
              <a:chOff x="5298975" y="3412225"/>
              <a:chExt cx="576450" cy="616225"/>
            </a:xfrm>
          </p:grpSpPr>
          <p:sp>
            <p:nvSpPr>
              <p:cNvPr id="4056" name="Google Shape;4056;p7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57" name="Google Shape;4057;p7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76"/>
            <p:cNvGrpSpPr/>
            <p:nvPr/>
          </p:nvGrpSpPr>
          <p:grpSpPr>
            <a:xfrm>
              <a:off x="4824403" y="3421846"/>
              <a:ext cx="110132" cy="130647"/>
              <a:chOff x="5952300" y="3852150"/>
              <a:chExt cx="231225" cy="287200"/>
            </a:xfrm>
          </p:grpSpPr>
          <p:sp>
            <p:nvSpPr>
              <p:cNvPr id="4059" name="Google Shape;4059;p7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1" name="Google Shape;4061;p7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76"/>
            <p:cNvGrpSpPr/>
            <p:nvPr/>
          </p:nvGrpSpPr>
          <p:grpSpPr>
            <a:xfrm>
              <a:off x="4295710" y="3079670"/>
              <a:ext cx="14968" cy="27135"/>
              <a:chOff x="4842300" y="3099950"/>
              <a:chExt cx="31425" cy="59650"/>
            </a:xfrm>
          </p:grpSpPr>
          <p:sp>
            <p:nvSpPr>
              <p:cNvPr id="4070" name="Google Shape;4070;p7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4" name="Google Shape;4074;p7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2" name="Google Shape;4082;p76"/>
            <p:cNvGrpSpPr/>
            <p:nvPr/>
          </p:nvGrpSpPr>
          <p:grpSpPr>
            <a:xfrm>
              <a:off x="3831056" y="2816010"/>
              <a:ext cx="37378" cy="27612"/>
              <a:chOff x="3866750" y="2520350"/>
              <a:chExt cx="78475" cy="60700"/>
            </a:xfrm>
          </p:grpSpPr>
          <p:sp>
            <p:nvSpPr>
              <p:cNvPr id="4083" name="Google Shape;4083;p7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7" name="Google Shape;4087;p7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04" name="Google Shape;4104;p7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16" name="Google Shape;4116;p7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9" name="Google Shape;4129;p76"/>
            <p:cNvGrpSpPr/>
            <p:nvPr/>
          </p:nvGrpSpPr>
          <p:grpSpPr>
            <a:xfrm>
              <a:off x="3632736" y="3051591"/>
              <a:ext cx="63288" cy="45217"/>
              <a:chOff x="3450375" y="3038225"/>
              <a:chExt cx="132875" cy="99400"/>
            </a:xfrm>
          </p:grpSpPr>
          <p:sp>
            <p:nvSpPr>
              <p:cNvPr id="4130" name="Google Shape;4130;p7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2" name="Google Shape;4132;p7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41" name="Google Shape;4141;p7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51" name="Google Shape;4151;p7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57" name="Google Shape;4157;p7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76"/>
          <p:cNvGrpSpPr/>
          <p:nvPr/>
        </p:nvGrpSpPr>
        <p:grpSpPr>
          <a:xfrm>
            <a:off x="3530618" y="1021765"/>
            <a:ext cx="2078182" cy="1366558"/>
            <a:chOff x="235800" y="830650"/>
            <a:chExt cx="6978450" cy="4588844"/>
          </a:xfrm>
        </p:grpSpPr>
        <p:sp>
          <p:nvSpPr>
            <p:cNvPr id="4168" name="Google Shape;4168;p7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6"/>
          <p:cNvGrpSpPr/>
          <p:nvPr/>
        </p:nvGrpSpPr>
        <p:grpSpPr>
          <a:xfrm>
            <a:off x="719115" y="2852867"/>
            <a:ext cx="2622876" cy="1333540"/>
            <a:chOff x="238125" y="1038125"/>
            <a:chExt cx="7146800" cy="3633625"/>
          </a:xfrm>
        </p:grpSpPr>
        <p:sp>
          <p:nvSpPr>
            <p:cNvPr id="4175" name="Google Shape;4175;p7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6"/>
          <p:cNvGrpSpPr/>
          <p:nvPr/>
        </p:nvGrpSpPr>
        <p:grpSpPr>
          <a:xfrm>
            <a:off x="5834043" y="994977"/>
            <a:ext cx="2590840" cy="1380235"/>
            <a:chOff x="233350" y="949250"/>
            <a:chExt cx="7137300" cy="3802300"/>
          </a:xfrm>
        </p:grpSpPr>
        <p:sp>
          <p:nvSpPr>
            <p:cNvPr id="5748" name="Google Shape;5748;p7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6"/>
          <p:cNvGrpSpPr/>
          <p:nvPr/>
        </p:nvGrpSpPr>
        <p:grpSpPr>
          <a:xfrm>
            <a:off x="7648472" y="3039750"/>
            <a:ext cx="104231" cy="320340"/>
            <a:chOff x="7564426" y="3224343"/>
            <a:chExt cx="119985" cy="368801"/>
          </a:xfrm>
        </p:grpSpPr>
        <p:sp>
          <p:nvSpPr>
            <p:cNvPr id="5800" name="Google Shape;5800;p7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76"/>
          <p:cNvGrpSpPr/>
          <p:nvPr/>
        </p:nvGrpSpPr>
        <p:grpSpPr>
          <a:xfrm>
            <a:off x="7347961" y="3033852"/>
            <a:ext cx="189489" cy="332132"/>
            <a:chOff x="8370831" y="3202002"/>
            <a:chExt cx="218129" cy="382376"/>
          </a:xfrm>
        </p:grpSpPr>
        <p:sp>
          <p:nvSpPr>
            <p:cNvPr id="5803" name="Google Shape;5803;p7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76"/>
          <p:cNvGrpSpPr/>
          <p:nvPr/>
        </p:nvGrpSpPr>
        <p:grpSpPr>
          <a:xfrm>
            <a:off x="8071350" y="3444984"/>
            <a:ext cx="309429" cy="267000"/>
            <a:chOff x="6742064" y="3750480"/>
            <a:chExt cx="399315" cy="344560"/>
          </a:xfrm>
        </p:grpSpPr>
        <p:sp>
          <p:nvSpPr>
            <p:cNvPr id="5806" name="Google Shape;5806;p7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6"/>
          <p:cNvGrpSpPr/>
          <p:nvPr/>
        </p:nvGrpSpPr>
        <p:grpSpPr>
          <a:xfrm>
            <a:off x="7610369" y="3796031"/>
            <a:ext cx="180437" cy="281608"/>
            <a:chOff x="7248525" y="3739696"/>
            <a:chExt cx="230531" cy="359790"/>
          </a:xfrm>
        </p:grpSpPr>
        <p:sp>
          <p:nvSpPr>
            <p:cNvPr id="5809" name="Google Shape;5809;p7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76"/>
          <p:cNvGrpSpPr/>
          <p:nvPr/>
        </p:nvGrpSpPr>
        <p:grpSpPr>
          <a:xfrm>
            <a:off x="7856288" y="3439255"/>
            <a:ext cx="162896" cy="278710"/>
            <a:chOff x="7601242" y="3729267"/>
            <a:chExt cx="222566" cy="380803"/>
          </a:xfrm>
        </p:grpSpPr>
        <p:sp>
          <p:nvSpPr>
            <p:cNvPr id="5812" name="Google Shape;5812;p7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76"/>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5" name="Google Shape;5815;p76"/>
          <p:cNvGrpSpPr/>
          <p:nvPr/>
        </p:nvGrpSpPr>
        <p:grpSpPr>
          <a:xfrm>
            <a:off x="7345934" y="3440396"/>
            <a:ext cx="193543" cy="275990"/>
            <a:chOff x="8304647" y="3738687"/>
            <a:chExt cx="225076" cy="320956"/>
          </a:xfrm>
        </p:grpSpPr>
        <p:sp>
          <p:nvSpPr>
            <p:cNvPr id="5816" name="Google Shape;5816;p7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76"/>
          <p:cNvGrpSpPr/>
          <p:nvPr/>
        </p:nvGrpSpPr>
        <p:grpSpPr>
          <a:xfrm>
            <a:off x="7618426" y="3440396"/>
            <a:ext cx="178492" cy="275990"/>
            <a:chOff x="8615101" y="3738687"/>
            <a:chExt cx="207573" cy="320956"/>
          </a:xfrm>
        </p:grpSpPr>
        <p:sp>
          <p:nvSpPr>
            <p:cNvPr id="5820" name="Google Shape;5820;p7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3" name="Google Shape;5823;p76"/>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4" name="Google Shape;5824;p76"/>
          <p:cNvGrpSpPr/>
          <p:nvPr/>
        </p:nvGrpSpPr>
        <p:grpSpPr>
          <a:xfrm>
            <a:off x="6013131" y="3561884"/>
            <a:ext cx="557670" cy="511283"/>
            <a:chOff x="6015419" y="3716859"/>
            <a:chExt cx="557671" cy="511283"/>
          </a:xfrm>
        </p:grpSpPr>
        <p:sp>
          <p:nvSpPr>
            <p:cNvPr id="5825" name="Google Shape;5825;p7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6" name="Google Shape;5826;p76"/>
            <p:cNvGrpSpPr/>
            <p:nvPr/>
          </p:nvGrpSpPr>
          <p:grpSpPr>
            <a:xfrm>
              <a:off x="6036094" y="3716980"/>
              <a:ext cx="529860" cy="510468"/>
              <a:chOff x="6036094" y="3716980"/>
              <a:chExt cx="529860" cy="510468"/>
            </a:xfrm>
          </p:grpSpPr>
          <p:sp>
            <p:nvSpPr>
              <p:cNvPr id="5827" name="Google Shape;5827;p7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7" name="Google Shape;5837;p76"/>
          <p:cNvGrpSpPr/>
          <p:nvPr/>
        </p:nvGrpSpPr>
        <p:grpSpPr>
          <a:xfrm>
            <a:off x="6642016" y="2918653"/>
            <a:ext cx="576302" cy="511871"/>
            <a:chOff x="6644304" y="3073628"/>
            <a:chExt cx="576302" cy="511871"/>
          </a:xfrm>
        </p:grpSpPr>
        <p:sp>
          <p:nvSpPr>
            <p:cNvPr id="5838" name="Google Shape;5838;p7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9" name="Google Shape;5839;p76"/>
            <p:cNvGrpSpPr/>
            <p:nvPr/>
          </p:nvGrpSpPr>
          <p:grpSpPr>
            <a:xfrm>
              <a:off x="6712169" y="3085440"/>
              <a:ext cx="481622" cy="494913"/>
              <a:chOff x="6712169" y="3085440"/>
              <a:chExt cx="481622" cy="494913"/>
            </a:xfrm>
          </p:grpSpPr>
          <p:sp>
            <p:nvSpPr>
              <p:cNvPr id="5840" name="Google Shape;5840;p7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5" name="Google Shape;5845;p7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8" name="Google Shape;5848;p76"/>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9" name="Google Shape;5849;p76"/>
          <p:cNvGrpSpPr/>
          <p:nvPr/>
        </p:nvGrpSpPr>
        <p:grpSpPr>
          <a:xfrm>
            <a:off x="6649867" y="3561648"/>
            <a:ext cx="560631" cy="511352"/>
            <a:chOff x="6652154" y="3716623"/>
            <a:chExt cx="560631" cy="511352"/>
          </a:xfrm>
        </p:grpSpPr>
        <p:sp>
          <p:nvSpPr>
            <p:cNvPr id="5850" name="Google Shape;5850;p7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1" name="Google Shape;5851;p76"/>
            <p:cNvGrpSpPr/>
            <p:nvPr/>
          </p:nvGrpSpPr>
          <p:grpSpPr>
            <a:xfrm>
              <a:off x="6669657" y="3716715"/>
              <a:ext cx="466779" cy="464290"/>
              <a:chOff x="6669657" y="3716715"/>
              <a:chExt cx="466779" cy="464290"/>
            </a:xfrm>
          </p:grpSpPr>
          <p:sp>
            <p:nvSpPr>
              <p:cNvPr id="5852" name="Google Shape;5852;p7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5" name="Google Shape;5865;p76"/>
          <p:cNvGrpSpPr/>
          <p:nvPr/>
        </p:nvGrpSpPr>
        <p:grpSpPr>
          <a:xfrm>
            <a:off x="7843958" y="3843056"/>
            <a:ext cx="187557" cy="187557"/>
            <a:chOff x="8565775" y="671075"/>
            <a:chExt cx="441000" cy="441000"/>
          </a:xfrm>
        </p:grpSpPr>
        <p:sp>
          <p:nvSpPr>
            <p:cNvPr id="5866" name="Google Shape;5866;p7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8" name="Google Shape;5868;p76"/>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6"/>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0" name="Google Shape;5870;p76"/>
          <p:cNvGrpSpPr/>
          <p:nvPr/>
        </p:nvGrpSpPr>
        <p:grpSpPr>
          <a:xfrm>
            <a:off x="5997813" y="2921275"/>
            <a:ext cx="587871" cy="512373"/>
            <a:chOff x="6000100" y="3076250"/>
            <a:chExt cx="587871" cy="512373"/>
          </a:xfrm>
        </p:grpSpPr>
        <p:sp>
          <p:nvSpPr>
            <p:cNvPr id="5871" name="Google Shape;5871;p7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2" name="Google Shape;5872;p76"/>
            <p:cNvGrpSpPr/>
            <p:nvPr/>
          </p:nvGrpSpPr>
          <p:grpSpPr>
            <a:xfrm>
              <a:off x="6031360" y="3076713"/>
              <a:ext cx="539107" cy="480965"/>
              <a:chOff x="6031360" y="3076713"/>
              <a:chExt cx="539107" cy="480965"/>
            </a:xfrm>
          </p:grpSpPr>
          <p:sp>
            <p:nvSpPr>
              <p:cNvPr id="5873" name="Google Shape;5873;p7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0" name="Google Shape;5880;p76"/>
          <p:cNvGrpSpPr/>
          <p:nvPr/>
        </p:nvGrpSpPr>
        <p:grpSpPr>
          <a:xfrm>
            <a:off x="3574273" y="2854307"/>
            <a:ext cx="2241344" cy="1330656"/>
            <a:chOff x="3597785" y="3065882"/>
            <a:chExt cx="2241344" cy="1330656"/>
          </a:xfrm>
        </p:grpSpPr>
        <p:grpSp>
          <p:nvGrpSpPr>
            <p:cNvPr id="5881" name="Google Shape;5881;p76"/>
            <p:cNvGrpSpPr/>
            <p:nvPr/>
          </p:nvGrpSpPr>
          <p:grpSpPr>
            <a:xfrm>
              <a:off x="5296908" y="3937355"/>
              <a:ext cx="143198" cy="32380"/>
              <a:chOff x="5296908" y="3937355"/>
              <a:chExt cx="143198" cy="32380"/>
            </a:xfrm>
          </p:grpSpPr>
          <p:sp>
            <p:nvSpPr>
              <p:cNvPr id="5882" name="Google Shape;5882;p7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3" name="Google Shape;5883;p76"/>
              <p:cNvGrpSpPr/>
              <p:nvPr/>
            </p:nvGrpSpPr>
            <p:grpSpPr>
              <a:xfrm>
                <a:off x="5402331" y="3937355"/>
                <a:ext cx="37776" cy="32380"/>
                <a:chOff x="5402331" y="3937355"/>
                <a:chExt cx="37776" cy="32380"/>
              </a:xfrm>
            </p:grpSpPr>
            <p:sp>
              <p:nvSpPr>
                <p:cNvPr id="5884" name="Google Shape;5884;p7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6"/>
              <p:cNvGrpSpPr/>
              <p:nvPr/>
            </p:nvGrpSpPr>
            <p:grpSpPr>
              <a:xfrm>
                <a:off x="5296908" y="3937355"/>
                <a:ext cx="37783" cy="32380"/>
                <a:chOff x="5296908" y="3937355"/>
                <a:chExt cx="37783" cy="32380"/>
              </a:xfrm>
            </p:grpSpPr>
            <p:sp>
              <p:nvSpPr>
                <p:cNvPr id="5887" name="Google Shape;5887;p7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9" name="Google Shape;5889;p76"/>
            <p:cNvGrpSpPr/>
            <p:nvPr/>
          </p:nvGrpSpPr>
          <p:grpSpPr>
            <a:xfrm>
              <a:off x="4724163" y="3119631"/>
              <a:ext cx="120838" cy="84218"/>
              <a:chOff x="4724163" y="3119631"/>
              <a:chExt cx="120838" cy="84218"/>
            </a:xfrm>
          </p:grpSpPr>
          <p:grpSp>
            <p:nvGrpSpPr>
              <p:cNvPr id="5890" name="Google Shape;5890;p76"/>
              <p:cNvGrpSpPr/>
              <p:nvPr/>
            </p:nvGrpSpPr>
            <p:grpSpPr>
              <a:xfrm>
                <a:off x="4746712" y="3132773"/>
                <a:ext cx="86869" cy="56424"/>
                <a:chOff x="4746712" y="3132773"/>
                <a:chExt cx="86869" cy="56424"/>
              </a:xfrm>
            </p:grpSpPr>
            <p:sp>
              <p:nvSpPr>
                <p:cNvPr id="5891" name="Google Shape;5891;p7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76"/>
              <p:cNvGrpSpPr/>
              <p:nvPr/>
            </p:nvGrpSpPr>
            <p:grpSpPr>
              <a:xfrm>
                <a:off x="4773634" y="3143336"/>
                <a:ext cx="37776" cy="32451"/>
                <a:chOff x="4773634" y="3143336"/>
                <a:chExt cx="37776" cy="32451"/>
              </a:xfrm>
            </p:grpSpPr>
            <p:sp>
              <p:nvSpPr>
                <p:cNvPr id="5894" name="Google Shape;5894;p7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76"/>
              <p:cNvGrpSpPr/>
              <p:nvPr/>
            </p:nvGrpSpPr>
            <p:grpSpPr>
              <a:xfrm>
                <a:off x="4724163" y="3131248"/>
                <a:ext cx="37776" cy="32459"/>
                <a:chOff x="4724163" y="3131248"/>
                <a:chExt cx="37776" cy="32459"/>
              </a:xfrm>
            </p:grpSpPr>
            <p:sp>
              <p:nvSpPr>
                <p:cNvPr id="5897" name="Google Shape;5897;p7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76"/>
              <p:cNvGrpSpPr/>
              <p:nvPr/>
            </p:nvGrpSpPr>
            <p:grpSpPr>
              <a:xfrm>
                <a:off x="4755081" y="3176054"/>
                <a:ext cx="32357" cy="27795"/>
                <a:chOff x="4755081" y="3176054"/>
                <a:chExt cx="32357" cy="27795"/>
              </a:xfrm>
            </p:grpSpPr>
            <p:sp>
              <p:nvSpPr>
                <p:cNvPr id="5900" name="Google Shape;5900;p7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76"/>
              <p:cNvGrpSpPr/>
              <p:nvPr/>
            </p:nvGrpSpPr>
            <p:grpSpPr>
              <a:xfrm>
                <a:off x="4812550" y="3119631"/>
                <a:ext cx="32451" cy="27803"/>
                <a:chOff x="4812550" y="3119631"/>
                <a:chExt cx="32451" cy="27803"/>
              </a:xfrm>
            </p:grpSpPr>
            <p:sp>
              <p:nvSpPr>
                <p:cNvPr id="5903" name="Google Shape;5903;p7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5" name="Google Shape;5905;p76"/>
            <p:cNvGrpSpPr/>
            <p:nvPr/>
          </p:nvGrpSpPr>
          <p:grpSpPr>
            <a:xfrm>
              <a:off x="5382826" y="4027197"/>
              <a:ext cx="268967" cy="250422"/>
              <a:chOff x="5382826" y="4027197"/>
              <a:chExt cx="268967" cy="250422"/>
            </a:xfrm>
          </p:grpSpPr>
          <p:grpSp>
            <p:nvGrpSpPr>
              <p:cNvPr id="5906" name="Google Shape;5906;p76"/>
              <p:cNvGrpSpPr/>
              <p:nvPr/>
            </p:nvGrpSpPr>
            <p:grpSpPr>
              <a:xfrm>
                <a:off x="5405280" y="4042510"/>
                <a:ext cx="237570" cy="218647"/>
                <a:chOff x="5405280" y="4042510"/>
                <a:chExt cx="237570" cy="218647"/>
              </a:xfrm>
            </p:grpSpPr>
            <p:sp>
              <p:nvSpPr>
                <p:cNvPr id="5907" name="Google Shape;5907;p7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76"/>
              <p:cNvGrpSpPr/>
              <p:nvPr/>
            </p:nvGrpSpPr>
            <p:grpSpPr>
              <a:xfrm>
                <a:off x="5382826" y="4125549"/>
                <a:ext cx="37776" cy="32380"/>
                <a:chOff x="5382826" y="4125549"/>
                <a:chExt cx="37776" cy="32380"/>
              </a:xfrm>
            </p:grpSpPr>
            <p:sp>
              <p:nvSpPr>
                <p:cNvPr id="5914" name="Google Shape;5914;p7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76"/>
              <p:cNvGrpSpPr/>
              <p:nvPr/>
            </p:nvGrpSpPr>
            <p:grpSpPr>
              <a:xfrm>
                <a:off x="5475680" y="4195587"/>
                <a:ext cx="37783" cy="32364"/>
                <a:chOff x="5475680" y="4195587"/>
                <a:chExt cx="37783" cy="32364"/>
              </a:xfrm>
            </p:grpSpPr>
            <p:sp>
              <p:nvSpPr>
                <p:cNvPr id="5917" name="Google Shape;5917;p7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76"/>
              <p:cNvGrpSpPr/>
              <p:nvPr/>
            </p:nvGrpSpPr>
            <p:grpSpPr>
              <a:xfrm>
                <a:off x="5532575" y="4027197"/>
                <a:ext cx="33308" cy="32262"/>
                <a:chOff x="5532575" y="4027197"/>
                <a:chExt cx="33308" cy="32262"/>
              </a:xfrm>
            </p:grpSpPr>
            <p:sp>
              <p:nvSpPr>
                <p:cNvPr id="5920" name="Google Shape;5920;p7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76"/>
              <p:cNvGrpSpPr/>
              <p:nvPr/>
            </p:nvGrpSpPr>
            <p:grpSpPr>
              <a:xfrm>
                <a:off x="5590706" y="4245348"/>
                <a:ext cx="33497" cy="32270"/>
                <a:chOff x="5590706" y="4245348"/>
                <a:chExt cx="33497" cy="32270"/>
              </a:xfrm>
            </p:grpSpPr>
            <p:sp>
              <p:nvSpPr>
                <p:cNvPr id="5923" name="Google Shape;5923;p7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76"/>
              <p:cNvGrpSpPr/>
              <p:nvPr/>
            </p:nvGrpSpPr>
            <p:grpSpPr>
              <a:xfrm>
                <a:off x="5618681" y="4109677"/>
                <a:ext cx="33112" cy="32357"/>
                <a:chOff x="5618681" y="4109677"/>
                <a:chExt cx="33112" cy="32357"/>
              </a:xfrm>
            </p:grpSpPr>
            <p:sp>
              <p:nvSpPr>
                <p:cNvPr id="5926" name="Google Shape;5926;p7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76"/>
              <p:cNvGrpSpPr/>
              <p:nvPr/>
            </p:nvGrpSpPr>
            <p:grpSpPr>
              <a:xfrm>
                <a:off x="5479298" y="4128262"/>
                <a:ext cx="31405" cy="26906"/>
                <a:chOff x="5479298" y="4128262"/>
                <a:chExt cx="31405" cy="26906"/>
              </a:xfrm>
            </p:grpSpPr>
            <p:sp>
              <p:nvSpPr>
                <p:cNvPr id="5929" name="Google Shape;5929;p7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76"/>
              <p:cNvGrpSpPr/>
              <p:nvPr/>
            </p:nvGrpSpPr>
            <p:grpSpPr>
              <a:xfrm>
                <a:off x="5582903" y="4180116"/>
                <a:ext cx="31499" cy="26898"/>
                <a:chOff x="5582903" y="4180116"/>
                <a:chExt cx="31499" cy="26898"/>
              </a:xfrm>
            </p:grpSpPr>
            <p:sp>
              <p:nvSpPr>
                <p:cNvPr id="5932" name="Google Shape;5932;p7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4" name="Google Shape;5934;p76"/>
            <p:cNvGrpSpPr/>
            <p:nvPr/>
          </p:nvGrpSpPr>
          <p:grpSpPr>
            <a:xfrm>
              <a:off x="3977681" y="3230323"/>
              <a:ext cx="94584" cy="84085"/>
              <a:chOff x="3977681" y="3230323"/>
              <a:chExt cx="94584" cy="84085"/>
            </a:xfrm>
          </p:grpSpPr>
          <p:grpSp>
            <p:nvGrpSpPr>
              <p:cNvPr id="5935" name="Google Shape;5935;p76"/>
              <p:cNvGrpSpPr/>
              <p:nvPr/>
            </p:nvGrpSpPr>
            <p:grpSpPr>
              <a:xfrm>
                <a:off x="4000135" y="3243041"/>
                <a:ext cx="59570" cy="57186"/>
                <a:chOff x="4000135" y="3243041"/>
                <a:chExt cx="59570" cy="57186"/>
              </a:xfrm>
            </p:grpSpPr>
            <p:sp>
              <p:nvSpPr>
                <p:cNvPr id="5936" name="Google Shape;5936;p7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76"/>
              <p:cNvGrpSpPr/>
              <p:nvPr/>
            </p:nvGrpSpPr>
            <p:grpSpPr>
              <a:xfrm>
                <a:off x="3977681" y="3245872"/>
                <a:ext cx="37783" cy="32380"/>
                <a:chOff x="3977681" y="3245872"/>
                <a:chExt cx="37783" cy="32380"/>
              </a:xfrm>
            </p:grpSpPr>
            <p:sp>
              <p:nvSpPr>
                <p:cNvPr id="5940" name="Google Shape;5940;p7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76"/>
              <p:cNvGrpSpPr/>
              <p:nvPr/>
            </p:nvGrpSpPr>
            <p:grpSpPr>
              <a:xfrm>
                <a:off x="4040860" y="3262672"/>
                <a:ext cx="31405" cy="27001"/>
                <a:chOff x="4040860" y="3262672"/>
                <a:chExt cx="31405" cy="27001"/>
              </a:xfrm>
            </p:grpSpPr>
            <p:sp>
              <p:nvSpPr>
                <p:cNvPr id="5943" name="Google Shape;5943;p7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6"/>
              <p:cNvGrpSpPr/>
              <p:nvPr/>
            </p:nvGrpSpPr>
            <p:grpSpPr>
              <a:xfrm>
                <a:off x="4021072" y="3230323"/>
                <a:ext cx="31397" cy="26906"/>
                <a:chOff x="4021072" y="3230323"/>
                <a:chExt cx="31397" cy="26906"/>
              </a:xfrm>
            </p:grpSpPr>
            <p:sp>
              <p:nvSpPr>
                <p:cNvPr id="5946" name="Google Shape;5946;p7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6"/>
              <p:cNvGrpSpPr/>
              <p:nvPr/>
            </p:nvGrpSpPr>
            <p:grpSpPr>
              <a:xfrm>
                <a:off x="4001472" y="3287462"/>
                <a:ext cx="31499" cy="26945"/>
                <a:chOff x="4001472" y="3287462"/>
                <a:chExt cx="31499" cy="26945"/>
              </a:xfrm>
            </p:grpSpPr>
            <p:sp>
              <p:nvSpPr>
                <p:cNvPr id="5949" name="Google Shape;5949;p7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1" name="Google Shape;5951;p76"/>
            <p:cNvGrpSpPr/>
            <p:nvPr/>
          </p:nvGrpSpPr>
          <p:grpSpPr>
            <a:xfrm>
              <a:off x="4084715" y="3258865"/>
              <a:ext cx="184961" cy="137268"/>
              <a:chOff x="4084715" y="3258865"/>
              <a:chExt cx="184961" cy="137268"/>
            </a:xfrm>
          </p:grpSpPr>
          <p:grpSp>
            <p:nvGrpSpPr>
              <p:cNvPr id="5952" name="Google Shape;5952;p76"/>
              <p:cNvGrpSpPr/>
              <p:nvPr/>
            </p:nvGrpSpPr>
            <p:grpSpPr>
              <a:xfrm>
                <a:off x="4107453" y="3271583"/>
                <a:ext cx="153470" cy="110275"/>
                <a:chOff x="4107453" y="3271583"/>
                <a:chExt cx="153470" cy="110275"/>
              </a:xfrm>
            </p:grpSpPr>
            <p:sp>
              <p:nvSpPr>
                <p:cNvPr id="5953" name="Google Shape;5953;p7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6"/>
              <p:cNvGrpSpPr/>
              <p:nvPr/>
            </p:nvGrpSpPr>
            <p:grpSpPr>
              <a:xfrm>
                <a:off x="4136947" y="3258865"/>
                <a:ext cx="31499" cy="27001"/>
                <a:chOff x="4136947" y="3258865"/>
                <a:chExt cx="31499" cy="27001"/>
              </a:xfrm>
            </p:grpSpPr>
            <p:sp>
              <p:nvSpPr>
                <p:cNvPr id="5958" name="Google Shape;5958;p7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76"/>
              <p:cNvGrpSpPr/>
              <p:nvPr/>
            </p:nvGrpSpPr>
            <p:grpSpPr>
              <a:xfrm>
                <a:off x="4084715" y="3266478"/>
                <a:ext cx="31468" cy="26898"/>
                <a:chOff x="4084715" y="3266478"/>
                <a:chExt cx="31468" cy="26898"/>
              </a:xfrm>
            </p:grpSpPr>
            <p:sp>
              <p:nvSpPr>
                <p:cNvPr id="5961" name="Google Shape;5961;p7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76"/>
              <p:cNvGrpSpPr/>
              <p:nvPr/>
            </p:nvGrpSpPr>
            <p:grpSpPr>
              <a:xfrm>
                <a:off x="4159213" y="3279849"/>
                <a:ext cx="31405" cy="26945"/>
                <a:chOff x="4159213" y="3279849"/>
                <a:chExt cx="31405" cy="26945"/>
              </a:xfrm>
            </p:grpSpPr>
            <p:sp>
              <p:nvSpPr>
                <p:cNvPr id="5964" name="Google Shape;5964;p7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76"/>
              <p:cNvGrpSpPr/>
              <p:nvPr/>
            </p:nvGrpSpPr>
            <p:grpSpPr>
              <a:xfrm>
                <a:off x="4201550" y="3266502"/>
                <a:ext cx="31405" cy="26883"/>
                <a:chOff x="4201550" y="3266502"/>
                <a:chExt cx="31405" cy="26883"/>
              </a:xfrm>
            </p:grpSpPr>
            <p:sp>
              <p:nvSpPr>
                <p:cNvPr id="5967" name="Google Shape;5967;p7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76"/>
              <p:cNvGrpSpPr/>
              <p:nvPr/>
            </p:nvGrpSpPr>
            <p:grpSpPr>
              <a:xfrm>
                <a:off x="4201550" y="3338278"/>
                <a:ext cx="31405" cy="26930"/>
                <a:chOff x="4201550" y="3338278"/>
                <a:chExt cx="31405" cy="26930"/>
              </a:xfrm>
            </p:grpSpPr>
            <p:sp>
              <p:nvSpPr>
                <p:cNvPr id="5970" name="Google Shape;5970;p7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76"/>
              <p:cNvGrpSpPr/>
              <p:nvPr/>
            </p:nvGrpSpPr>
            <p:grpSpPr>
              <a:xfrm>
                <a:off x="4238272" y="3369132"/>
                <a:ext cx="31405" cy="27001"/>
                <a:chOff x="4238272" y="3369132"/>
                <a:chExt cx="31405" cy="27001"/>
              </a:xfrm>
            </p:grpSpPr>
            <p:sp>
              <p:nvSpPr>
                <p:cNvPr id="5973" name="Google Shape;5973;p7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5" name="Google Shape;5975;p76"/>
            <p:cNvGrpSpPr/>
            <p:nvPr/>
          </p:nvGrpSpPr>
          <p:grpSpPr>
            <a:xfrm>
              <a:off x="4068639" y="3200169"/>
              <a:ext cx="77643" cy="37272"/>
              <a:chOff x="4068639" y="3200169"/>
              <a:chExt cx="77643" cy="37272"/>
            </a:xfrm>
          </p:grpSpPr>
          <p:sp>
            <p:nvSpPr>
              <p:cNvPr id="5976" name="Google Shape;5976;p7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7" name="Google Shape;5977;p76"/>
              <p:cNvGrpSpPr/>
              <p:nvPr/>
            </p:nvGrpSpPr>
            <p:grpSpPr>
              <a:xfrm>
                <a:off x="4114878" y="3200169"/>
                <a:ext cx="31405" cy="26993"/>
                <a:chOff x="4114878" y="3200169"/>
                <a:chExt cx="31405" cy="26993"/>
              </a:xfrm>
            </p:grpSpPr>
            <p:sp>
              <p:nvSpPr>
                <p:cNvPr id="5978" name="Google Shape;5978;p7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76"/>
              <p:cNvGrpSpPr/>
              <p:nvPr/>
            </p:nvGrpSpPr>
            <p:grpSpPr>
              <a:xfrm>
                <a:off x="4068639" y="3210535"/>
                <a:ext cx="31499" cy="26906"/>
                <a:chOff x="4068639" y="3210535"/>
                <a:chExt cx="31499" cy="26906"/>
              </a:xfrm>
            </p:grpSpPr>
            <p:sp>
              <p:nvSpPr>
                <p:cNvPr id="5981" name="Google Shape;5981;p7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3" name="Google Shape;5983;p76"/>
            <p:cNvGrpSpPr/>
            <p:nvPr/>
          </p:nvGrpSpPr>
          <p:grpSpPr>
            <a:xfrm>
              <a:off x="3869702" y="3066935"/>
              <a:ext cx="382664" cy="190294"/>
              <a:chOff x="3869702" y="3066935"/>
              <a:chExt cx="382664" cy="190294"/>
            </a:xfrm>
          </p:grpSpPr>
          <p:grpSp>
            <p:nvGrpSpPr>
              <p:cNvPr id="5984" name="Google Shape;5984;p76"/>
              <p:cNvGrpSpPr/>
              <p:nvPr/>
            </p:nvGrpSpPr>
            <p:grpSpPr>
              <a:xfrm>
                <a:off x="3888633" y="3082351"/>
                <a:ext cx="351172" cy="160698"/>
                <a:chOff x="3888633" y="3082351"/>
                <a:chExt cx="351172" cy="160698"/>
              </a:xfrm>
            </p:grpSpPr>
            <p:sp>
              <p:nvSpPr>
                <p:cNvPr id="5985" name="Google Shape;5985;p7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76"/>
              <p:cNvGrpSpPr/>
              <p:nvPr/>
            </p:nvGrpSpPr>
            <p:grpSpPr>
              <a:xfrm>
                <a:off x="4143703" y="3066935"/>
                <a:ext cx="37783" cy="32357"/>
                <a:chOff x="4143703" y="3066935"/>
                <a:chExt cx="37783" cy="32357"/>
              </a:xfrm>
            </p:grpSpPr>
            <p:sp>
              <p:nvSpPr>
                <p:cNvPr id="5992" name="Google Shape;5992;p7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76"/>
              <p:cNvGrpSpPr/>
              <p:nvPr/>
            </p:nvGrpSpPr>
            <p:grpSpPr>
              <a:xfrm>
                <a:off x="4044565" y="3103563"/>
                <a:ext cx="37783" cy="32451"/>
                <a:chOff x="4044565" y="3103563"/>
                <a:chExt cx="37783" cy="32451"/>
              </a:xfrm>
            </p:grpSpPr>
            <p:sp>
              <p:nvSpPr>
                <p:cNvPr id="5995" name="Google Shape;5995;p7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76"/>
              <p:cNvGrpSpPr/>
              <p:nvPr/>
            </p:nvGrpSpPr>
            <p:grpSpPr>
              <a:xfrm>
                <a:off x="4017454" y="3188237"/>
                <a:ext cx="37776" cy="32357"/>
                <a:chOff x="4017454" y="3188237"/>
                <a:chExt cx="37776" cy="32357"/>
              </a:xfrm>
            </p:grpSpPr>
            <p:sp>
              <p:nvSpPr>
                <p:cNvPr id="5998" name="Google Shape;5998;p7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76"/>
              <p:cNvGrpSpPr/>
              <p:nvPr/>
            </p:nvGrpSpPr>
            <p:grpSpPr>
              <a:xfrm>
                <a:off x="3921548" y="3157509"/>
                <a:ext cx="37783" cy="32357"/>
                <a:chOff x="3921548" y="3157509"/>
                <a:chExt cx="37783" cy="32357"/>
              </a:xfrm>
            </p:grpSpPr>
            <p:sp>
              <p:nvSpPr>
                <p:cNvPr id="6001" name="Google Shape;6001;p7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76"/>
              <p:cNvGrpSpPr/>
              <p:nvPr/>
            </p:nvGrpSpPr>
            <p:grpSpPr>
              <a:xfrm>
                <a:off x="3939056" y="3211620"/>
                <a:ext cx="37783" cy="32380"/>
                <a:chOff x="3939056" y="3211620"/>
                <a:chExt cx="37783" cy="32380"/>
              </a:xfrm>
            </p:grpSpPr>
            <p:sp>
              <p:nvSpPr>
                <p:cNvPr id="6004" name="Google Shape;6004;p7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76"/>
              <p:cNvGrpSpPr/>
              <p:nvPr/>
            </p:nvGrpSpPr>
            <p:grpSpPr>
              <a:xfrm>
                <a:off x="4176240" y="3136965"/>
                <a:ext cx="31405" cy="26930"/>
                <a:chOff x="4176240" y="3136965"/>
                <a:chExt cx="31405" cy="26930"/>
              </a:xfrm>
            </p:grpSpPr>
            <p:sp>
              <p:nvSpPr>
                <p:cNvPr id="6007" name="Google Shape;6007;p7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6"/>
              <p:cNvGrpSpPr/>
              <p:nvPr/>
            </p:nvGrpSpPr>
            <p:grpSpPr>
              <a:xfrm>
                <a:off x="4133148" y="3152593"/>
                <a:ext cx="31499" cy="27001"/>
                <a:chOff x="4133148" y="3152593"/>
                <a:chExt cx="31499" cy="27001"/>
              </a:xfrm>
            </p:grpSpPr>
            <p:sp>
              <p:nvSpPr>
                <p:cNvPr id="6010" name="Google Shape;6010;p7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76"/>
              <p:cNvGrpSpPr/>
              <p:nvPr/>
            </p:nvGrpSpPr>
            <p:grpSpPr>
              <a:xfrm>
                <a:off x="4220866" y="3073534"/>
                <a:ext cx="31499" cy="26898"/>
                <a:chOff x="4220866" y="3073534"/>
                <a:chExt cx="31499" cy="26898"/>
              </a:xfrm>
            </p:grpSpPr>
            <p:sp>
              <p:nvSpPr>
                <p:cNvPr id="6013" name="Google Shape;6013;p7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76"/>
              <p:cNvGrpSpPr/>
              <p:nvPr/>
            </p:nvGrpSpPr>
            <p:grpSpPr>
              <a:xfrm>
                <a:off x="3869702" y="3230323"/>
                <a:ext cx="31499" cy="26906"/>
                <a:chOff x="3869702" y="3230323"/>
                <a:chExt cx="31499" cy="26906"/>
              </a:xfrm>
            </p:grpSpPr>
            <p:sp>
              <p:nvSpPr>
                <p:cNvPr id="6016" name="Google Shape;6016;p7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8" name="Google Shape;6018;p76"/>
            <p:cNvGrpSpPr/>
            <p:nvPr/>
          </p:nvGrpSpPr>
          <p:grpSpPr>
            <a:xfrm>
              <a:off x="4271383" y="3065882"/>
              <a:ext cx="304556" cy="341663"/>
              <a:chOff x="4271383" y="3065882"/>
              <a:chExt cx="304556" cy="341663"/>
            </a:xfrm>
          </p:grpSpPr>
          <p:grpSp>
            <p:nvGrpSpPr>
              <p:cNvPr id="6019" name="Google Shape;6019;p76"/>
              <p:cNvGrpSpPr/>
              <p:nvPr/>
            </p:nvGrpSpPr>
            <p:grpSpPr>
              <a:xfrm>
                <a:off x="4293838" y="3078639"/>
                <a:ext cx="269353" cy="311973"/>
                <a:chOff x="4293838" y="3078639"/>
                <a:chExt cx="269353" cy="311973"/>
              </a:xfrm>
            </p:grpSpPr>
            <p:sp>
              <p:nvSpPr>
                <p:cNvPr id="6020" name="Google Shape;6020;p7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76"/>
              <p:cNvGrpSpPr/>
              <p:nvPr/>
            </p:nvGrpSpPr>
            <p:grpSpPr>
              <a:xfrm>
                <a:off x="4538164" y="3342061"/>
                <a:ext cx="37776" cy="32380"/>
                <a:chOff x="4538164" y="3342061"/>
                <a:chExt cx="37776" cy="32380"/>
              </a:xfrm>
            </p:grpSpPr>
            <p:sp>
              <p:nvSpPr>
                <p:cNvPr id="6038" name="Google Shape;6038;p7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76"/>
              <p:cNvGrpSpPr/>
              <p:nvPr/>
            </p:nvGrpSpPr>
            <p:grpSpPr>
              <a:xfrm>
                <a:off x="4271383" y="3194742"/>
                <a:ext cx="37783" cy="32420"/>
                <a:chOff x="4271383" y="3194742"/>
                <a:chExt cx="37783" cy="32420"/>
              </a:xfrm>
            </p:grpSpPr>
            <p:sp>
              <p:nvSpPr>
                <p:cNvPr id="6041" name="Google Shape;6041;p7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76"/>
              <p:cNvGrpSpPr/>
              <p:nvPr/>
            </p:nvGrpSpPr>
            <p:grpSpPr>
              <a:xfrm>
                <a:off x="4284416" y="3084058"/>
                <a:ext cx="37783" cy="32357"/>
                <a:chOff x="4284416" y="3084058"/>
                <a:chExt cx="37783" cy="32357"/>
              </a:xfrm>
            </p:grpSpPr>
            <p:sp>
              <p:nvSpPr>
                <p:cNvPr id="6044" name="Google Shape;6044;p7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6"/>
              <p:cNvGrpSpPr/>
              <p:nvPr/>
            </p:nvGrpSpPr>
            <p:grpSpPr>
              <a:xfrm>
                <a:off x="4478697" y="3297561"/>
                <a:ext cx="37776" cy="32451"/>
                <a:chOff x="4478697" y="3297561"/>
                <a:chExt cx="37776" cy="32451"/>
              </a:xfrm>
            </p:grpSpPr>
            <p:sp>
              <p:nvSpPr>
                <p:cNvPr id="6047" name="Google Shape;6047;p7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76"/>
              <p:cNvGrpSpPr/>
              <p:nvPr/>
            </p:nvGrpSpPr>
            <p:grpSpPr>
              <a:xfrm>
                <a:off x="4411813" y="3331711"/>
                <a:ext cx="37776" cy="32451"/>
                <a:chOff x="4411813" y="3331711"/>
                <a:chExt cx="37776" cy="32451"/>
              </a:xfrm>
            </p:grpSpPr>
            <p:sp>
              <p:nvSpPr>
                <p:cNvPr id="6050" name="Google Shape;6050;p7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76"/>
              <p:cNvGrpSpPr/>
              <p:nvPr/>
            </p:nvGrpSpPr>
            <p:grpSpPr>
              <a:xfrm>
                <a:off x="4337984" y="3375188"/>
                <a:ext cx="37776" cy="32357"/>
                <a:chOff x="4337984" y="3375188"/>
                <a:chExt cx="37776" cy="32357"/>
              </a:xfrm>
            </p:grpSpPr>
            <p:sp>
              <p:nvSpPr>
                <p:cNvPr id="6053" name="Google Shape;6053;p7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76"/>
              <p:cNvGrpSpPr/>
              <p:nvPr/>
            </p:nvGrpSpPr>
            <p:grpSpPr>
              <a:xfrm>
                <a:off x="4494867" y="3090530"/>
                <a:ext cx="37878" cy="32451"/>
                <a:chOff x="4494867" y="3090530"/>
                <a:chExt cx="37878" cy="32451"/>
              </a:xfrm>
            </p:grpSpPr>
            <p:sp>
              <p:nvSpPr>
                <p:cNvPr id="6056" name="Google Shape;6056;p7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6"/>
              <p:cNvGrpSpPr/>
              <p:nvPr/>
            </p:nvGrpSpPr>
            <p:grpSpPr>
              <a:xfrm>
                <a:off x="4525124" y="3207774"/>
                <a:ext cx="37783" cy="32420"/>
                <a:chOff x="4525124" y="3207774"/>
                <a:chExt cx="37783" cy="32420"/>
              </a:xfrm>
            </p:grpSpPr>
            <p:sp>
              <p:nvSpPr>
                <p:cNvPr id="6059" name="Google Shape;6059;p7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76"/>
              <p:cNvGrpSpPr/>
              <p:nvPr/>
            </p:nvGrpSpPr>
            <p:grpSpPr>
              <a:xfrm>
                <a:off x="4440544" y="3176479"/>
                <a:ext cx="31499" cy="26898"/>
                <a:chOff x="4440544" y="3176479"/>
                <a:chExt cx="31499" cy="26898"/>
              </a:xfrm>
            </p:grpSpPr>
            <p:sp>
              <p:nvSpPr>
                <p:cNvPr id="6062" name="Google Shape;6062;p7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76"/>
              <p:cNvGrpSpPr/>
              <p:nvPr/>
            </p:nvGrpSpPr>
            <p:grpSpPr>
              <a:xfrm>
                <a:off x="4350545" y="3156400"/>
                <a:ext cx="31405" cy="27001"/>
                <a:chOff x="4350545" y="3156400"/>
                <a:chExt cx="31405" cy="27001"/>
              </a:xfrm>
            </p:grpSpPr>
            <p:sp>
              <p:nvSpPr>
                <p:cNvPr id="6065" name="Google Shape;6065;p7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6"/>
              <p:cNvGrpSpPr/>
              <p:nvPr/>
            </p:nvGrpSpPr>
            <p:grpSpPr>
              <a:xfrm>
                <a:off x="4376703" y="3255058"/>
                <a:ext cx="31405" cy="27001"/>
                <a:chOff x="4376703" y="3255058"/>
                <a:chExt cx="31405" cy="27001"/>
              </a:xfrm>
            </p:grpSpPr>
            <p:sp>
              <p:nvSpPr>
                <p:cNvPr id="6068" name="Google Shape;6068;p7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76"/>
              <p:cNvGrpSpPr/>
              <p:nvPr/>
            </p:nvGrpSpPr>
            <p:grpSpPr>
              <a:xfrm>
                <a:off x="4331322" y="3283656"/>
                <a:ext cx="31405" cy="26945"/>
                <a:chOff x="4331322" y="3283656"/>
                <a:chExt cx="31405" cy="26945"/>
              </a:xfrm>
            </p:grpSpPr>
            <p:sp>
              <p:nvSpPr>
                <p:cNvPr id="6071" name="Google Shape;6071;p7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6"/>
              <p:cNvGrpSpPr/>
              <p:nvPr/>
            </p:nvGrpSpPr>
            <p:grpSpPr>
              <a:xfrm>
                <a:off x="4380510" y="3065882"/>
                <a:ext cx="31405" cy="26938"/>
                <a:chOff x="4380510" y="3065882"/>
                <a:chExt cx="31405" cy="26938"/>
              </a:xfrm>
            </p:grpSpPr>
            <p:sp>
              <p:nvSpPr>
                <p:cNvPr id="6074" name="Google Shape;6074;p7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6" name="Google Shape;6076;p76"/>
            <p:cNvGrpSpPr/>
            <p:nvPr/>
          </p:nvGrpSpPr>
          <p:grpSpPr>
            <a:xfrm>
              <a:off x="4558998" y="3188237"/>
              <a:ext cx="1280131" cy="1052746"/>
              <a:chOff x="4558998" y="3188237"/>
              <a:chExt cx="1280131" cy="1052746"/>
            </a:xfrm>
          </p:grpSpPr>
          <p:sp>
            <p:nvSpPr>
              <p:cNvPr id="6077" name="Google Shape;6077;p7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8" name="Google Shape;6078;p76"/>
              <p:cNvGrpSpPr/>
              <p:nvPr/>
            </p:nvGrpSpPr>
            <p:grpSpPr>
              <a:xfrm>
                <a:off x="4579164" y="3203653"/>
                <a:ext cx="1244833" cy="1020397"/>
                <a:chOff x="4579164" y="3203653"/>
                <a:chExt cx="1244833" cy="1020397"/>
              </a:xfrm>
            </p:grpSpPr>
            <p:sp>
              <p:nvSpPr>
                <p:cNvPr id="6079" name="Google Shape;6079;p7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1" name="Google Shape;6081;p76"/>
                <p:cNvGrpSpPr/>
                <p:nvPr/>
              </p:nvGrpSpPr>
              <p:grpSpPr>
                <a:xfrm>
                  <a:off x="4579164" y="3203653"/>
                  <a:ext cx="1244833" cy="1020397"/>
                  <a:chOff x="4579164" y="3203653"/>
                  <a:chExt cx="1244833" cy="1020397"/>
                </a:xfrm>
              </p:grpSpPr>
              <p:sp>
                <p:nvSpPr>
                  <p:cNvPr id="6082" name="Google Shape;6082;p7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4" name="Google Shape;6084;p76"/>
                  <p:cNvGrpSpPr/>
                  <p:nvPr/>
                </p:nvGrpSpPr>
                <p:grpSpPr>
                  <a:xfrm>
                    <a:off x="4579164" y="3203653"/>
                    <a:ext cx="1244833" cy="1020397"/>
                    <a:chOff x="4579164" y="3203653"/>
                    <a:chExt cx="1244833" cy="1020397"/>
                  </a:xfrm>
                </p:grpSpPr>
                <p:sp>
                  <p:nvSpPr>
                    <p:cNvPr id="6085" name="Google Shape;6085;p7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3" name="Google Shape;6093;p76"/>
                    <p:cNvGrpSpPr/>
                    <p:nvPr/>
                  </p:nvGrpSpPr>
                  <p:grpSpPr>
                    <a:xfrm>
                      <a:off x="4579164" y="3203653"/>
                      <a:ext cx="1244833" cy="1020397"/>
                      <a:chOff x="4579164" y="3203653"/>
                      <a:chExt cx="1244833" cy="1020397"/>
                    </a:xfrm>
                  </p:grpSpPr>
                  <p:sp>
                    <p:nvSpPr>
                      <p:cNvPr id="6094" name="Google Shape;6094;p7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8" name="Google Shape;6108;p76"/>
                      <p:cNvGrpSpPr/>
                      <p:nvPr/>
                    </p:nvGrpSpPr>
                    <p:grpSpPr>
                      <a:xfrm>
                        <a:off x="4579164" y="3203653"/>
                        <a:ext cx="1244833" cy="1020397"/>
                        <a:chOff x="4579164" y="3203653"/>
                        <a:chExt cx="1244833" cy="1020397"/>
                      </a:xfrm>
                    </p:grpSpPr>
                    <p:sp>
                      <p:nvSpPr>
                        <p:cNvPr id="6109" name="Google Shape;6109;p7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3" name="Google Shape;6133;p76"/>
                        <p:cNvGrpSpPr/>
                        <p:nvPr/>
                      </p:nvGrpSpPr>
                      <p:grpSpPr>
                        <a:xfrm>
                          <a:off x="4579164" y="3203653"/>
                          <a:ext cx="1244833" cy="1020397"/>
                          <a:chOff x="4579164" y="3203653"/>
                          <a:chExt cx="1244833" cy="1020397"/>
                        </a:xfrm>
                      </p:grpSpPr>
                      <p:sp>
                        <p:nvSpPr>
                          <p:cNvPr id="6134" name="Google Shape;6134;p7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5" name="Google Shape;6135;p76"/>
                          <p:cNvGrpSpPr/>
                          <p:nvPr/>
                        </p:nvGrpSpPr>
                        <p:grpSpPr>
                          <a:xfrm>
                            <a:off x="4579164" y="3203653"/>
                            <a:ext cx="1244833" cy="1020397"/>
                            <a:chOff x="4579164" y="3203653"/>
                            <a:chExt cx="1244833" cy="1020397"/>
                          </a:xfrm>
                        </p:grpSpPr>
                        <p:sp>
                          <p:nvSpPr>
                            <p:cNvPr id="6136" name="Google Shape;6136;p7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3" name="Google Shape;6143;p76"/>
                            <p:cNvGrpSpPr/>
                            <p:nvPr/>
                          </p:nvGrpSpPr>
                          <p:grpSpPr>
                            <a:xfrm>
                              <a:off x="4579164" y="3203653"/>
                              <a:ext cx="1244833" cy="1020397"/>
                              <a:chOff x="4579164" y="3203653"/>
                              <a:chExt cx="1244833" cy="1020397"/>
                            </a:xfrm>
                          </p:grpSpPr>
                          <p:sp>
                            <p:nvSpPr>
                              <p:cNvPr id="6144" name="Google Shape;6144;p7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7" name="Google Shape;6157;p76"/>
                              <p:cNvGrpSpPr/>
                              <p:nvPr/>
                            </p:nvGrpSpPr>
                            <p:grpSpPr>
                              <a:xfrm>
                                <a:off x="4579164" y="3203653"/>
                                <a:ext cx="1244833" cy="1020397"/>
                                <a:chOff x="4579164" y="3203653"/>
                                <a:chExt cx="1244833" cy="1020397"/>
                              </a:xfrm>
                            </p:grpSpPr>
                            <p:sp>
                              <p:nvSpPr>
                                <p:cNvPr id="6158" name="Google Shape;6158;p7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5" name="Google Shape;6165;p76"/>
                                <p:cNvGrpSpPr/>
                                <p:nvPr/>
                              </p:nvGrpSpPr>
                              <p:grpSpPr>
                                <a:xfrm>
                                  <a:off x="4579164" y="3203653"/>
                                  <a:ext cx="1244833" cy="1020397"/>
                                  <a:chOff x="4579164" y="3203653"/>
                                  <a:chExt cx="1244833" cy="1020397"/>
                                </a:xfrm>
                              </p:grpSpPr>
                              <p:sp>
                                <p:nvSpPr>
                                  <p:cNvPr id="6166" name="Google Shape;6166;p7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1" name="Google Shape;6171;p76"/>
                                  <p:cNvGrpSpPr/>
                                  <p:nvPr/>
                                </p:nvGrpSpPr>
                                <p:grpSpPr>
                                  <a:xfrm>
                                    <a:off x="4579164" y="3203653"/>
                                    <a:ext cx="1244833" cy="1020397"/>
                                    <a:chOff x="4579164" y="3203653"/>
                                    <a:chExt cx="1244833" cy="1020397"/>
                                  </a:xfrm>
                                </p:grpSpPr>
                                <p:sp>
                                  <p:nvSpPr>
                                    <p:cNvPr id="6172" name="Google Shape;6172;p7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176" name="Google Shape;6176;p7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79" name="Google Shape;6179;p7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180" name="Google Shape;6180;p76"/>
              <p:cNvGrpSpPr/>
              <p:nvPr/>
            </p:nvGrpSpPr>
            <p:grpSpPr>
              <a:xfrm>
                <a:off x="4595437" y="3598775"/>
                <a:ext cx="37776" cy="32451"/>
                <a:chOff x="4595437" y="3598775"/>
                <a:chExt cx="37776" cy="32451"/>
              </a:xfrm>
            </p:grpSpPr>
            <p:sp>
              <p:nvSpPr>
                <p:cNvPr id="6181" name="Google Shape;6181;p7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6"/>
              <p:cNvGrpSpPr/>
              <p:nvPr/>
            </p:nvGrpSpPr>
            <p:grpSpPr>
              <a:xfrm>
                <a:off x="4641864" y="3524443"/>
                <a:ext cx="37776" cy="32380"/>
                <a:chOff x="4641864" y="3524443"/>
                <a:chExt cx="37776" cy="32380"/>
              </a:xfrm>
            </p:grpSpPr>
            <p:sp>
              <p:nvSpPr>
                <p:cNvPr id="6184" name="Google Shape;6184;p7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76"/>
              <p:cNvGrpSpPr/>
              <p:nvPr/>
            </p:nvGrpSpPr>
            <p:grpSpPr>
              <a:xfrm>
                <a:off x="4648431" y="3893901"/>
                <a:ext cx="37776" cy="32357"/>
                <a:chOff x="4648431" y="3893901"/>
                <a:chExt cx="37776" cy="32357"/>
              </a:xfrm>
            </p:grpSpPr>
            <p:sp>
              <p:nvSpPr>
                <p:cNvPr id="6187" name="Google Shape;6187;p7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76"/>
              <p:cNvGrpSpPr/>
              <p:nvPr/>
            </p:nvGrpSpPr>
            <p:grpSpPr>
              <a:xfrm>
                <a:off x="4567752" y="3722908"/>
                <a:ext cx="37870" cy="32380"/>
                <a:chOff x="4567752" y="3722908"/>
                <a:chExt cx="37870" cy="32380"/>
              </a:xfrm>
            </p:grpSpPr>
            <p:sp>
              <p:nvSpPr>
                <p:cNvPr id="6190" name="Google Shape;6190;p7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76"/>
              <p:cNvGrpSpPr/>
              <p:nvPr/>
            </p:nvGrpSpPr>
            <p:grpSpPr>
              <a:xfrm>
                <a:off x="4617506" y="3652052"/>
                <a:ext cx="37783" cy="32357"/>
                <a:chOff x="4617506" y="3652052"/>
                <a:chExt cx="37783" cy="32357"/>
              </a:xfrm>
            </p:grpSpPr>
            <p:sp>
              <p:nvSpPr>
                <p:cNvPr id="6193" name="Google Shape;6193;p7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76"/>
              <p:cNvGrpSpPr/>
              <p:nvPr/>
            </p:nvGrpSpPr>
            <p:grpSpPr>
              <a:xfrm>
                <a:off x="4739005" y="3554149"/>
                <a:ext cx="37870" cy="32357"/>
                <a:chOff x="4739005" y="3554149"/>
                <a:chExt cx="37870" cy="32357"/>
              </a:xfrm>
            </p:grpSpPr>
            <p:sp>
              <p:nvSpPr>
                <p:cNvPr id="6196" name="Google Shape;6196;p7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76"/>
              <p:cNvGrpSpPr/>
              <p:nvPr/>
            </p:nvGrpSpPr>
            <p:grpSpPr>
              <a:xfrm>
                <a:off x="4806557" y="3630258"/>
                <a:ext cx="37776" cy="32364"/>
                <a:chOff x="4806557" y="3630258"/>
                <a:chExt cx="37776" cy="32364"/>
              </a:xfrm>
            </p:grpSpPr>
            <p:sp>
              <p:nvSpPr>
                <p:cNvPr id="6199" name="Google Shape;6199;p7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76"/>
              <p:cNvGrpSpPr/>
              <p:nvPr/>
            </p:nvGrpSpPr>
            <p:grpSpPr>
              <a:xfrm>
                <a:off x="4737007" y="4004357"/>
                <a:ext cx="37870" cy="32357"/>
                <a:chOff x="4737007" y="4004357"/>
                <a:chExt cx="37870" cy="32357"/>
              </a:xfrm>
            </p:grpSpPr>
            <p:sp>
              <p:nvSpPr>
                <p:cNvPr id="6202" name="Google Shape;6202;p7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76"/>
              <p:cNvGrpSpPr/>
              <p:nvPr/>
            </p:nvGrpSpPr>
            <p:grpSpPr>
              <a:xfrm>
                <a:off x="4773634" y="4208627"/>
                <a:ext cx="37776" cy="32357"/>
                <a:chOff x="4773634" y="4208627"/>
                <a:chExt cx="37776" cy="32357"/>
              </a:xfrm>
            </p:grpSpPr>
            <p:sp>
              <p:nvSpPr>
                <p:cNvPr id="6205" name="Google Shape;6205;p7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6"/>
              <p:cNvGrpSpPr/>
              <p:nvPr/>
            </p:nvGrpSpPr>
            <p:grpSpPr>
              <a:xfrm>
                <a:off x="4888282" y="4074764"/>
                <a:ext cx="37776" cy="32451"/>
                <a:chOff x="4888282" y="4074764"/>
                <a:chExt cx="37776" cy="32451"/>
              </a:xfrm>
            </p:grpSpPr>
            <p:sp>
              <p:nvSpPr>
                <p:cNvPr id="6208" name="Google Shape;6208;p7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76"/>
              <p:cNvGrpSpPr/>
              <p:nvPr/>
            </p:nvGrpSpPr>
            <p:grpSpPr>
              <a:xfrm>
                <a:off x="4901315" y="3804271"/>
                <a:ext cx="37776" cy="32364"/>
                <a:chOff x="4901315" y="3804271"/>
                <a:chExt cx="37776" cy="32364"/>
              </a:xfrm>
            </p:grpSpPr>
            <p:sp>
              <p:nvSpPr>
                <p:cNvPr id="6211" name="Google Shape;6211;p7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76"/>
              <p:cNvGrpSpPr/>
              <p:nvPr/>
            </p:nvGrpSpPr>
            <p:grpSpPr>
              <a:xfrm>
                <a:off x="4866394" y="3715035"/>
                <a:ext cx="37846" cy="32357"/>
                <a:chOff x="4866394" y="3715035"/>
                <a:chExt cx="37846" cy="32357"/>
              </a:xfrm>
            </p:grpSpPr>
            <p:sp>
              <p:nvSpPr>
                <p:cNvPr id="6214" name="Google Shape;6214;p7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76"/>
              <p:cNvGrpSpPr/>
              <p:nvPr/>
            </p:nvGrpSpPr>
            <p:grpSpPr>
              <a:xfrm>
                <a:off x="4979233" y="3839798"/>
                <a:ext cx="37878" cy="32420"/>
                <a:chOff x="4979233" y="3839798"/>
                <a:chExt cx="37878" cy="32420"/>
              </a:xfrm>
            </p:grpSpPr>
            <p:sp>
              <p:nvSpPr>
                <p:cNvPr id="6217" name="Google Shape;6217;p7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76"/>
              <p:cNvGrpSpPr/>
              <p:nvPr/>
            </p:nvGrpSpPr>
            <p:grpSpPr>
              <a:xfrm>
                <a:off x="4790662" y="3679147"/>
                <a:ext cx="37783" cy="32380"/>
                <a:chOff x="4790662" y="3679147"/>
                <a:chExt cx="37783" cy="32380"/>
              </a:xfrm>
            </p:grpSpPr>
            <p:sp>
              <p:nvSpPr>
                <p:cNvPr id="6220" name="Google Shape;6220;p7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76"/>
              <p:cNvGrpSpPr/>
              <p:nvPr/>
            </p:nvGrpSpPr>
            <p:grpSpPr>
              <a:xfrm>
                <a:off x="4857263" y="3557861"/>
                <a:ext cx="37776" cy="32357"/>
                <a:chOff x="4857263" y="3557861"/>
                <a:chExt cx="37776" cy="32357"/>
              </a:xfrm>
            </p:grpSpPr>
            <p:sp>
              <p:nvSpPr>
                <p:cNvPr id="6223" name="Google Shape;6223;p7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76"/>
              <p:cNvGrpSpPr/>
              <p:nvPr/>
            </p:nvGrpSpPr>
            <p:grpSpPr>
              <a:xfrm>
                <a:off x="4883902" y="3648033"/>
                <a:ext cx="37783" cy="32380"/>
                <a:chOff x="4883902" y="3648033"/>
                <a:chExt cx="37783" cy="32380"/>
              </a:xfrm>
            </p:grpSpPr>
            <p:sp>
              <p:nvSpPr>
                <p:cNvPr id="6226" name="Google Shape;6226;p7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76"/>
              <p:cNvGrpSpPr/>
              <p:nvPr/>
            </p:nvGrpSpPr>
            <p:grpSpPr>
              <a:xfrm>
                <a:off x="4907780" y="3347220"/>
                <a:ext cx="37878" cy="32357"/>
                <a:chOff x="4907780" y="3347220"/>
                <a:chExt cx="37878" cy="32357"/>
              </a:xfrm>
            </p:grpSpPr>
            <p:sp>
              <p:nvSpPr>
                <p:cNvPr id="6229" name="Google Shape;6229;p7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6"/>
              <p:cNvGrpSpPr/>
              <p:nvPr/>
            </p:nvGrpSpPr>
            <p:grpSpPr>
              <a:xfrm>
                <a:off x="5065048" y="3738150"/>
                <a:ext cx="37783" cy="32364"/>
                <a:chOff x="5065048" y="3738150"/>
                <a:chExt cx="37783" cy="32364"/>
              </a:xfrm>
            </p:grpSpPr>
            <p:sp>
              <p:nvSpPr>
                <p:cNvPr id="6232" name="Google Shape;6232;p7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76"/>
              <p:cNvGrpSpPr/>
              <p:nvPr/>
            </p:nvGrpSpPr>
            <p:grpSpPr>
              <a:xfrm>
                <a:off x="5071616" y="3284615"/>
                <a:ext cx="37783" cy="32357"/>
                <a:chOff x="5071616" y="3284615"/>
                <a:chExt cx="37783" cy="32357"/>
              </a:xfrm>
            </p:grpSpPr>
            <p:sp>
              <p:nvSpPr>
                <p:cNvPr id="6235" name="Google Shape;6235;p7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6"/>
              <p:cNvGrpSpPr/>
              <p:nvPr/>
            </p:nvGrpSpPr>
            <p:grpSpPr>
              <a:xfrm>
                <a:off x="5389291" y="3759921"/>
                <a:ext cx="37783" cy="32380"/>
                <a:chOff x="5389291" y="3759921"/>
                <a:chExt cx="37783" cy="32380"/>
              </a:xfrm>
            </p:grpSpPr>
            <p:sp>
              <p:nvSpPr>
                <p:cNvPr id="6238" name="Google Shape;6238;p7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76"/>
              <p:cNvGrpSpPr/>
              <p:nvPr/>
            </p:nvGrpSpPr>
            <p:grpSpPr>
              <a:xfrm>
                <a:off x="5431534" y="3632932"/>
                <a:ext cx="37878" cy="32451"/>
                <a:chOff x="5431534" y="3632932"/>
                <a:chExt cx="37878" cy="32451"/>
              </a:xfrm>
            </p:grpSpPr>
            <p:sp>
              <p:nvSpPr>
                <p:cNvPr id="6241" name="Google Shape;6241;p7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76"/>
              <p:cNvGrpSpPr/>
              <p:nvPr/>
            </p:nvGrpSpPr>
            <p:grpSpPr>
              <a:xfrm>
                <a:off x="5540755" y="3544829"/>
                <a:ext cx="37783" cy="32357"/>
                <a:chOff x="5540755" y="3544829"/>
                <a:chExt cx="37783" cy="32357"/>
              </a:xfrm>
            </p:grpSpPr>
            <p:sp>
              <p:nvSpPr>
                <p:cNvPr id="6244" name="Google Shape;6244;p7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76"/>
              <p:cNvGrpSpPr/>
              <p:nvPr/>
            </p:nvGrpSpPr>
            <p:grpSpPr>
              <a:xfrm>
                <a:off x="5579293" y="3412107"/>
                <a:ext cx="37776" cy="32357"/>
                <a:chOff x="5579293" y="3412107"/>
                <a:chExt cx="37776" cy="32357"/>
              </a:xfrm>
            </p:grpSpPr>
            <p:sp>
              <p:nvSpPr>
                <p:cNvPr id="6247" name="Google Shape;6247;p7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76"/>
              <p:cNvGrpSpPr/>
              <p:nvPr/>
            </p:nvGrpSpPr>
            <p:grpSpPr>
              <a:xfrm>
                <a:off x="5801346" y="3284615"/>
                <a:ext cx="37783" cy="32357"/>
                <a:chOff x="5801346" y="3284615"/>
                <a:chExt cx="37783" cy="32357"/>
              </a:xfrm>
            </p:grpSpPr>
            <p:sp>
              <p:nvSpPr>
                <p:cNvPr id="6250" name="Google Shape;6250;p7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6"/>
              <p:cNvGrpSpPr/>
              <p:nvPr/>
            </p:nvGrpSpPr>
            <p:grpSpPr>
              <a:xfrm>
                <a:off x="5763578" y="3399067"/>
                <a:ext cx="37776" cy="32364"/>
                <a:chOff x="5763578" y="3399067"/>
                <a:chExt cx="37776" cy="32364"/>
              </a:xfrm>
            </p:grpSpPr>
            <p:sp>
              <p:nvSpPr>
                <p:cNvPr id="6253" name="Google Shape;6253;p7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76"/>
              <p:cNvGrpSpPr/>
              <p:nvPr/>
            </p:nvGrpSpPr>
            <p:grpSpPr>
              <a:xfrm>
                <a:off x="5395858" y="3230952"/>
                <a:ext cx="37776" cy="32364"/>
                <a:chOff x="5395858" y="3230952"/>
                <a:chExt cx="37776" cy="32364"/>
              </a:xfrm>
            </p:grpSpPr>
            <p:sp>
              <p:nvSpPr>
                <p:cNvPr id="6256" name="Google Shape;6256;p7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76"/>
              <p:cNvGrpSpPr/>
              <p:nvPr/>
            </p:nvGrpSpPr>
            <p:grpSpPr>
              <a:xfrm>
                <a:off x="5264088" y="3188237"/>
                <a:ext cx="37776" cy="32357"/>
                <a:chOff x="5264088" y="3188237"/>
                <a:chExt cx="37776" cy="32357"/>
              </a:xfrm>
            </p:grpSpPr>
            <p:sp>
              <p:nvSpPr>
                <p:cNvPr id="6259" name="Google Shape;6259;p7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76"/>
              <p:cNvGrpSpPr/>
              <p:nvPr/>
            </p:nvGrpSpPr>
            <p:grpSpPr>
              <a:xfrm>
                <a:off x="5585758" y="3237425"/>
                <a:ext cx="37878" cy="32357"/>
                <a:chOff x="5585758" y="3237425"/>
                <a:chExt cx="37878" cy="32357"/>
              </a:xfrm>
            </p:grpSpPr>
            <p:sp>
              <p:nvSpPr>
                <p:cNvPr id="6262" name="Google Shape;6262;p7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76"/>
              <p:cNvGrpSpPr/>
              <p:nvPr/>
            </p:nvGrpSpPr>
            <p:grpSpPr>
              <a:xfrm>
                <a:off x="4874196" y="3291088"/>
                <a:ext cx="37878" cy="32451"/>
                <a:chOff x="4874196" y="3291088"/>
                <a:chExt cx="37878" cy="32451"/>
              </a:xfrm>
            </p:grpSpPr>
            <p:sp>
              <p:nvSpPr>
                <p:cNvPr id="6265" name="Google Shape;6265;p7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6"/>
              <p:cNvGrpSpPr/>
              <p:nvPr/>
            </p:nvGrpSpPr>
            <p:grpSpPr>
              <a:xfrm>
                <a:off x="5197770" y="3785466"/>
                <a:ext cx="37783" cy="32427"/>
                <a:chOff x="5197770" y="3785466"/>
                <a:chExt cx="37783" cy="32427"/>
              </a:xfrm>
            </p:grpSpPr>
            <p:sp>
              <p:nvSpPr>
                <p:cNvPr id="6268" name="Google Shape;6268;p7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76"/>
              <p:cNvGrpSpPr/>
              <p:nvPr/>
            </p:nvGrpSpPr>
            <p:grpSpPr>
              <a:xfrm>
                <a:off x="5177699" y="3492117"/>
                <a:ext cx="37776" cy="32357"/>
                <a:chOff x="5177699" y="3492117"/>
                <a:chExt cx="37776" cy="32357"/>
              </a:xfrm>
            </p:grpSpPr>
            <p:sp>
              <p:nvSpPr>
                <p:cNvPr id="6271" name="Google Shape;6271;p7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76"/>
              <p:cNvGrpSpPr/>
              <p:nvPr/>
            </p:nvGrpSpPr>
            <p:grpSpPr>
              <a:xfrm>
                <a:off x="5349431" y="3622346"/>
                <a:ext cx="37870" cy="32380"/>
                <a:chOff x="5349431" y="3622346"/>
                <a:chExt cx="37870" cy="32380"/>
              </a:xfrm>
            </p:grpSpPr>
            <p:sp>
              <p:nvSpPr>
                <p:cNvPr id="6274" name="Google Shape;6274;p7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76"/>
              <p:cNvGrpSpPr/>
              <p:nvPr/>
            </p:nvGrpSpPr>
            <p:grpSpPr>
              <a:xfrm>
                <a:off x="5068855" y="3563980"/>
                <a:ext cx="53954" cy="46223"/>
                <a:chOff x="5068855" y="3563980"/>
                <a:chExt cx="53954" cy="46223"/>
              </a:xfrm>
            </p:grpSpPr>
            <p:sp>
              <p:nvSpPr>
                <p:cNvPr id="6277" name="Google Shape;6277;p7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76"/>
              <p:cNvGrpSpPr/>
              <p:nvPr/>
            </p:nvGrpSpPr>
            <p:grpSpPr>
              <a:xfrm>
                <a:off x="5037654" y="3392507"/>
                <a:ext cx="37870" cy="32451"/>
                <a:chOff x="5037654" y="3392507"/>
                <a:chExt cx="37870" cy="32451"/>
              </a:xfrm>
            </p:grpSpPr>
            <p:sp>
              <p:nvSpPr>
                <p:cNvPr id="6280" name="Google Shape;6280;p7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76"/>
              <p:cNvGrpSpPr/>
              <p:nvPr/>
            </p:nvGrpSpPr>
            <p:grpSpPr>
              <a:xfrm>
                <a:off x="5456560" y="3368629"/>
                <a:ext cx="37870" cy="32451"/>
                <a:chOff x="5456560" y="3368629"/>
                <a:chExt cx="37870" cy="32451"/>
              </a:xfrm>
            </p:grpSpPr>
            <p:sp>
              <p:nvSpPr>
                <p:cNvPr id="6283" name="Google Shape;6283;p7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76"/>
              <p:cNvGrpSpPr/>
              <p:nvPr/>
            </p:nvGrpSpPr>
            <p:grpSpPr>
              <a:xfrm>
                <a:off x="4755749" y="3501516"/>
                <a:ext cx="46246" cy="39608"/>
                <a:chOff x="4755749" y="3501516"/>
                <a:chExt cx="46246" cy="39608"/>
              </a:xfrm>
            </p:grpSpPr>
            <p:sp>
              <p:nvSpPr>
                <p:cNvPr id="6286" name="Google Shape;6286;p7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76"/>
              <p:cNvGrpSpPr/>
              <p:nvPr/>
            </p:nvGrpSpPr>
            <p:grpSpPr>
              <a:xfrm>
                <a:off x="4681346" y="3485582"/>
                <a:ext cx="37783" cy="32427"/>
                <a:chOff x="4681346" y="3485582"/>
                <a:chExt cx="37783" cy="32427"/>
              </a:xfrm>
            </p:grpSpPr>
            <p:sp>
              <p:nvSpPr>
                <p:cNvPr id="6289" name="Google Shape;6289;p7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76"/>
              <p:cNvGrpSpPr/>
              <p:nvPr/>
            </p:nvGrpSpPr>
            <p:grpSpPr>
              <a:xfrm>
                <a:off x="4767067" y="3291088"/>
                <a:ext cx="37878" cy="32451"/>
                <a:chOff x="4767067" y="3291088"/>
                <a:chExt cx="37878" cy="32451"/>
              </a:xfrm>
            </p:grpSpPr>
            <p:sp>
              <p:nvSpPr>
                <p:cNvPr id="6292" name="Google Shape;6292;p7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76"/>
              <p:cNvGrpSpPr/>
              <p:nvPr/>
            </p:nvGrpSpPr>
            <p:grpSpPr>
              <a:xfrm>
                <a:off x="4687819" y="3405539"/>
                <a:ext cx="37776" cy="32451"/>
                <a:chOff x="4687819" y="3405539"/>
                <a:chExt cx="37776" cy="32451"/>
              </a:xfrm>
            </p:grpSpPr>
            <p:sp>
              <p:nvSpPr>
                <p:cNvPr id="6295" name="Google Shape;6295;p7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76"/>
              <p:cNvGrpSpPr/>
              <p:nvPr/>
            </p:nvGrpSpPr>
            <p:grpSpPr>
              <a:xfrm>
                <a:off x="4923101" y="3444809"/>
                <a:ext cx="52813" cy="45318"/>
                <a:chOff x="4923101" y="3444809"/>
                <a:chExt cx="52813" cy="45318"/>
              </a:xfrm>
            </p:grpSpPr>
            <p:sp>
              <p:nvSpPr>
                <p:cNvPr id="6298" name="Google Shape;6298;p7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76"/>
              <p:cNvGrpSpPr/>
              <p:nvPr/>
            </p:nvGrpSpPr>
            <p:grpSpPr>
              <a:xfrm>
                <a:off x="4846040" y="3654750"/>
                <a:ext cx="31405" cy="26993"/>
                <a:chOff x="4846040" y="3654750"/>
                <a:chExt cx="31405" cy="26993"/>
              </a:xfrm>
            </p:grpSpPr>
            <p:sp>
              <p:nvSpPr>
                <p:cNvPr id="6301" name="Google Shape;6301;p7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76"/>
              <p:cNvGrpSpPr/>
              <p:nvPr/>
            </p:nvGrpSpPr>
            <p:grpSpPr>
              <a:xfrm>
                <a:off x="4925673" y="3691700"/>
                <a:ext cx="40253" cy="34472"/>
                <a:chOff x="4925673" y="3691700"/>
                <a:chExt cx="40253" cy="34472"/>
              </a:xfrm>
            </p:grpSpPr>
            <p:sp>
              <p:nvSpPr>
                <p:cNvPr id="6304" name="Google Shape;6304;p7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76"/>
              <p:cNvGrpSpPr/>
              <p:nvPr/>
            </p:nvGrpSpPr>
            <p:grpSpPr>
              <a:xfrm>
                <a:off x="4894653" y="3740848"/>
                <a:ext cx="31405" cy="26906"/>
                <a:chOff x="4894653" y="3740848"/>
                <a:chExt cx="31405" cy="26906"/>
              </a:xfrm>
            </p:grpSpPr>
            <p:sp>
              <p:nvSpPr>
                <p:cNvPr id="6307" name="Google Shape;6307;p7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76"/>
              <p:cNvGrpSpPr/>
              <p:nvPr/>
            </p:nvGrpSpPr>
            <p:grpSpPr>
              <a:xfrm>
                <a:off x="4962300" y="3696348"/>
                <a:ext cx="38255" cy="32773"/>
                <a:chOff x="4962300" y="3696348"/>
                <a:chExt cx="38255" cy="32773"/>
              </a:xfrm>
            </p:grpSpPr>
            <p:sp>
              <p:nvSpPr>
                <p:cNvPr id="6310" name="Google Shape;6310;p7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76"/>
              <p:cNvGrpSpPr/>
              <p:nvPr/>
            </p:nvGrpSpPr>
            <p:grpSpPr>
              <a:xfrm>
                <a:off x="4980185" y="3743349"/>
                <a:ext cx="31499" cy="26969"/>
                <a:chOff x="4980185" y="3743349"/>
                <a:chExt cx="31499" cy="26969"/>
              </a:xfrm>
            </p:grpSpPr>
            <p:sp>
              <p:nvSpPr>
                <p:cNvPr id="6313" name="Google Shape;6313;p7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76"/>
              <p:cNvGrpSpPr/>
              <p:nvPr/>
            </p:nvGrpSpPr>
            <p:grpSpPr>
              <a:xfrm>
                <a:off x="5013768" y="3734312"/>
                <a:ext cx="31499" cy="26969"/>
                <a:chOff x="5013768" y="3734312"/>
                <a:chExt cx="31499" cy="26969"/>
              </a:xfrm>
            </p:grpSpPr>
            <p:sp>
              <p:nvSpPr>
                <p:cNvPr id="6316" name="Google Shape;6316;p7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6"/>
              <p:cNvGrpSpPr/>
              <p:nvPr/>
            </p:nvGrpSpPr>
            <p:grpSpPr>
              <a:xfrm>
                <a:off x="5036703" y="3764545"/>
                <a:ext cx="31499" cy="26898"/>
                <a:chOff x="5036703" y="3764545"/>
                <a:chExt cx="31499" cy="26898"/>
              </a:xfrm>
            </p:grpSpPr>
            <p:sp>
              <p:nvSpPr>
                <p:cNvPr id="6319" name="Google Shape;6319;p7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6"/>
              <p:cNvGrpSpPr/>
              <p:nvPr/>
            </p:nvGrpSpPr>
            <p:grpSpPr>
              <a:xfrm>
                <a:off x="4953546" y="3768352"/>
                <a:ext cx="31405" cy="26898"/>
                <a:chOff x="4953546" y="3768352"/>
                <a:chExt cx="31405" cy="26898"/>
              </a:xfrm>
            </p:grpSpPr>
            <p:sp>
              <p:nvSpPr>
                <p:cNvPr id="6322" name="Google Shape;6322;p7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76"/>
              <p:cNvGrpSpPr/>
              <p:nvPr/>
            </p:nvGrpSpPr>
            <p:grpSpPr>
              <a:xfrm>
                <a:off x="4964770" y="3814016"/>
                <a:ext cx="31499" cy="26993"/>
                <a:chOff x="4964770" y="3814016"/>
                <a:chExt cx="31499" cy="26993"/>
              </a:xfrm>
            </p:grpSpPr>
            <p:sp>
              <p:nvSpPr>
                <p:cNvPr id="6325" name="Google Shape;6325;p7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76"/>
              <p:cNvGrpSpPr/>
              <p:nvPr/>
            </p:nvGrpSpPr>
            <p:grpSpPr>
              <a:xfrm>
                <a:off x="4923290" y="3800504"/>
                <a:ext cx="31468" cy="26898"/>
                <a:chOff x="4923290" y="3800504"/>
                <a:chExt cx="31468" cy="26898"/>
              </a:xfrm>
            </p:grpSpPr>
            <p:sp>
              <p:nvSpPr>
                <p:cNvPr id="6328" name="Google Shape;6328;p7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6"/>
              <p:cNvGrpSpPr/>
              <p:nvPr/>
            </p:nvGrpSpPr>
            <p:grpSpPr>
              <a:xfrm>
                <a:off x="5108534" y="3650943"/>
                <a:ext cx="31405" cy="26993"/>
                <a:chOff x="5108534" y="3650943"/>
                <a:chExt cx="31405" cy="26993"/>
              </a:xfrm>
            </p:grpSpPr>
            <p:sp>
              <p:nvSpPr>
                <p:cNvPr id="6331" name="Google Shape;6331;p7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6"/>
              <p:cNvGrpSpPr/>
              <p:nvPr/>
            </p:nvGrpSpPr>
            <p:grpSpPr>
              <a:xfrm>
                <a:off x="5119380" y="3760739"/>
                <a:ext cx="31499" cy="26993"/>
                <a:chOff x="5119380" y="3760739"/>
                <a:chExt cx="31499" cy="26993"/>
              </a:xfrm>
            </p:grpSpPr>
            <p:sp>
              <p:nvSpPr>
                <p:cNvPr id="6334" name="Google Shape;6334;p7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76"/>
              <p:cNvGrpSpPr/>
              <p:nvPr/>
            </p:nvGrpSpPr>
            <p:grpSpPr>
              <a:xfrm>
                <a:off x="5119380" y="3788235"/>
                <a:ext cx="31499" cy="26993"/>
                <a:chOff x="5119380" y="3788235"/>
                <a:chExt cx="31499" cy="26993"/>
              </a:xfrm>
            </p:grpSpPr>
            <p:sp>
              <p:nvSpPr>
                <p:cNvPr id="6337" name="Google Shape;6337;p7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76"/>
              <p:cNvGrpSpPr/>
              <p:nvPr/>
            </p:nvGrpSpPr>
            <p:grpSpPr>
              <a:xfrm>
                <a:off x="5158005" y="3875284"/>
                <a:ext cx="31405" cy="27001"/>
                <a:chOff x="5158005" y="3875284"/>
                <a:chExt cx="31405" cy="27001"/>
              </a:xfrm>
            </p:grpSpPr>
            <p:sp>
              <p:nvSpPr>
                <p:cNvPr id="6340" name="Google Shape;6340;p7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6"/>
              <p:cNvGrpSpPr/>
              <p:nvPr/>
            </p:nvGrpSpPr>
            <p:grpSpPr>
              <a:xfrm>
                <a:off x="5233163" y="3764545"/>
                <a:ext cx="31499" cy="26898"/>
                <a:chOff x="5233163" y="3764545"/>
                <a:chExt cx="31499" cy="26898"/>
              </a:xfrm>
            </p:grpSpPr>
            <p:sp>
              <p:nvSpPr>
                <p:cNvPr id="6343" name="Google Shape;6343;p7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6"/>
              <p:cNvGrpSpPr/>
              <p:nvPr/>
            </p:nvGrpSpPr>
            <p:grpSpPr>
              <a:xfrm>
                <a:off x="5276168" y="3805545"/>
                <a:ext cx="31499" cy="26906"/>
                <a:chOff x="5276168" y="3805545"/>
                <a:chExt cx="31499" cy="26906"/>
              </a:xfrm>
            </p:grpSpPr>
            <p:sp>
              <p:nvSpPr>
                <p:cNvPr id="6346" name="Google Shape;6346;p7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76"/>
              <p:cNvGrpSpPr/>
              <p:nvPr/>
            </p:nvGrpSpPr>
            <p:grpSpPr>
              <a:xfrm>
                <a:off x="5294053" y="3851933"/>
                <a:ext cx="31405" cy="26945"/>
                <a:chOff x="5294053" y="3851933"/>
                <a:chExt cx="31405" cy="26945"/>
              </a:xfrm>
            </p:grpSpPr>
            <p:sp>
              <p:nvSpPr>
                <p:cNvPr id="6349" name="Google Shape;6349;p7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6"/>
              <p:cNvGrpSpPr/>
              <p:nvPr/>
            </p:nvGrpSpPr>
            <p:grpSpPr>
              <a:xfrm>
                <a:off x="5341723" y="3851902"/>
                <a:ext cx="31405" cy="26977"/>
                <a:chOff x="5341723" y="3851902"/>
                <a:chExt cx="31405" cy="26977"/>
              </a:xfrm>
            </p:grpSpPr>
            <p:sp>
              <p:nvSpPr>
                <p:cNvPr id="6352" name="Google Shape;6352;p7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76"/>
              <p:cNvGrpSpPr/>
              <p:nvPr/>
            </p:nvGrpSpPr>
            <p:grpSpPr>
              <a:xfrm>
                <a:off x="5054871" y="3507855"/>
                <a:ext cx="31405" cy="26993"/>
                <a:chOff x="5054871" y="3507855"/>
                <a:chExt cx="31405" cy="26993"/>
              </a:xfrm>
            </p:grpSpPr>
            <p:sp>
              <p:nvSpPr>
                <p:cNvPr id="6355" name="Google Shape;6355;p7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76"/>
              <p:cNvGrpSpPr/>
              <p:nvPr/>
            </p:nvGrpSpPr>
            <p:grpSpPr>
              <a:xfrm>
                <a:off x="4876579" y="3675325"/>
                <a:ext cx="31405" cy="26969"/>
                <a:chOff x="4876579" y="3675325"/>
                <a:chExt cx="31405" cy="26969"/>
              </a:xfrm>
            </p:grpSpPr>
            <p:sp>
              <p:nvSpPr>
                <p:cNvPr id="6358" name="Google Shape;6358;p7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76"/>
              <p:cNvGrpSpPr/>
              <p:nvPr/>
            </p:nvGrpSpPr>
            <p:grpSpPr>
              <a:xfrm>
                <a:off x="4842233" y="3688333"/>
                <a:ext cx="31405" cy="26993"/>
                <a:chOff x="4842233" y="3688333"/>
                <a:chExt cx="31405" cy="26993"/>
              </a:xfrm>
            </p:grpSpPr>
            <p:sp>
              <p:nvSpPr>
                <p:cNvPr id="6361" name="Google Shape;6361;p7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76"/>
              <p:cNvGrpSpPr/>
              <p:nvPr/>
            </p:nvGrpSpPr>
            <p:grpSpPr>
              <a:xfrm>
                <a:off x="5187876" y="3608032"/>
                <a:ext cx="31405" cy="27001"/>
                <a:chOff x="5187876" y="3608032"/>
                <a:chExt cx="31405" cy="27001"/>
              </a:xfrm>
            </p:grpSpPr>
            <p:sp>
              <p:nvSpPr>
                <p:cNvPr id="6364" name="Google Shape;6364;p7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6" name="Google Shape;6366;p7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8" name="Google Shape;6368;p76"/>
              <p:cNvGrpSpPr/>
              <p:nvPr/>
            </p:nvGrpSpPr>
            <p:grpSpPr>
              <a:xfrm>
                <a:off x="5269224" y="3304167"/>
                <a:ext cx="40253" cy="34402"/>
                <a:chOff x="5269224" y="3304167"/>
                <a:chExt cx="40253" cy="34402"/>
              </a:xfrm>
            </p:grpSpPr>
            <p:sp>
              <p:nvSpPr>
                <p:cNvPr id="6369" name="Google Shape;6369;p7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76"/>
              <p:cNvGrpSpPr/>
              <p:nvPr/>
            </p:nvGrpSpPr>
            <p:grpSpPr>
              <a:xfrm>
                <a:off x="5327354" y="3476615"/>
                <a:ext cx="49864" cy="42723"/>
                <a:chOff x="5327354" y="3476615"/>
                <a:chExt cx="49864" cy="42723"/>
              </a:xfrm>
            </p:grpSpPr>
            <p:sp>
              <p:nvSpPr>
                <p:cNvPr id="6372" name="Google Shape;6372;p7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4" name="Google Shape;6374;p7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6" name="Google Shape;6376;p76"/>
              <p:cNvGrpSpPr/>
              <p:nvPr/>
            </p:nvGrpSpPr>
            <p:grpSpPr>
              <a:xfrm>
                <a:off x="5341723" y="3775957"/>
                <a:ext cx="31405" cy="26898"/>
                <a:chOff x="5341723" y="3775957"/>
                <a:chExt cx="31405" cy="26898"/>
              </a:xfrm>
            </p:grpSpPr>
            <p:sp>
              <p:nvSpPr>
                <p:cNvPr id="6377" name="Google Shape;6377;p7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76"/>
              <p:cNvGrpSpPr/>
              <p:nvPr/>
            </p:nvGrpSpPr>
            <p:grpSpPr>
              <a:xfrm>
                <a:off x="5439053" y="3699274"/>
                <a:ext cx="31405" cy="26898"/>
                <a:chOff x="5439053" y="3699274"/>
                <a:chExt cx="31405" cy="26898"/>
              </a:xfrm>
            </p:grpSpPr>
            <p:sp>
              <p:nvSpPr>
                <p:cNvPr id="6380" name="Google Shape;6380;p7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6"/>
              <p:cNvGrpSpPr/>
              <p:nvPr/>
            </p:nvGrpSpPr>
            <p:grpSpPr>
              <a:xfrm>
                <a:off x="5412414" y="3622307"/>
                <a:ext cx="31499" cy="26993"/>
                <a:chOff x="5412414" y="3622307"/>
                <a:chExt cx="31499" cy="26993"/>
              </a:xfrm>
            </p:grpSpPr>
            <p:sp>
              <p:nvSpPr>
                <p:cNvPr id="6383" name="Google Shape;6383;p7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76"/>
              <p:cNvGrpSpPr/>
              <p:nvPr/>
            </p:nvGrpSpPr>
            <p:grpSpPr>
              <a:xfrm>
                <a:off x="5476254" y="3473949"/>
                <a:ext cx="26835" cy="26930"/>
                <a:chOff x="5476254" y="3473949"/>
                <a:chExt cx="26835" cy="26930"/>
              </a:xfrm>
            </p:grpSpPr>
            <p:sp>
              <p:nvSpPr>
                <p:cNvPr id="6386" name="Google Shape;6386;p7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76"/>
              <p:cNvGrpSpPr/>
              <p:nvPr/>
            </p:nvGrpSpPr>
            <p:grpSpPr>
              <a:xfrm>
                <a:off x="5564547" y="3481594"/>
                <a:ext cx="31397" cy="26898"/>
                <a:chOff x="5564547" y="3481594"/>
                <a:chExt cx="31397" cy="26898"/>
              </a:xfrm>
            </p:grpSpPr>
            <p:sp>
              <p:nvSpPr>
                <p:cNvPr id="6389" name="Google Shape;6389;p7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6"/>
              <p:cNvGrpSpPr/>
              <p:nvPr/>
            </p:nvGrpSpPr>
            <p:grpSpPr>
              <a:xfrm>
                <a:off x="5534101" y="3470174"/>
                <a:ext cx="31397" cy="26906"/>
                <a:chOff x="5534101" y="3470174"/>
                <a:chExt cx="31397" cy="26906"/>
              </a:xfrm>
            </p:grpSpPr>
            <p:sp>
              <p:nvSpPr>
                <p:cNvPr id="6392" name="Google Shape;6392;p7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6"/>
              <p:cNvGrpSpPr/>
              <p:nvPr/>
            </p:nvGrpSpPr>
            <p:grpSpPr>
              <a:xfrm>
                <a:off x="5610879" y="3314486"/>
                <a:ext cx="31499" cy="26938"/>
                <a:chOff x="5610879" y="3314486"/>
                <a:chExt cx="31499" cy="26938"/>
              </a:xfrm>
            </p:grpSpPr>
            <p:sp>
              <p:nvSpPr>
                <p:cNvPr id="6395" name="Google Shape;6395;p7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6"/>
              <p:cNvGrpSpPr/>
              <p:nvPr/>
            </p:nvGrpSpPr>
            <p:grpSpPr>
              <a:xfrm>
                <a:off x="4834525" y="3501382"/>
                <a:ext cx="31499" cy="26898"/>
                <a:chOff x="4834525" y="3501382"/>
                <a:chExt cx="31499" cy="26898"/>
              </a:xfrm>
            </p:grpSpPr>
            <p:sp>
              <p:nvSpPr>
                <p:cNvPr id="6398" name="Google Shape;6398;p7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6"/>
              <p:cNvGrpSpPr/>
              <p:nvPr/>
            </p:nvGrpSpPr>
            <p:grpSpPr>
              <a:xfrm>
                <a:off x="4898460" y="3580158"/>
                <a:ext cx="31405" cy="26898"/>
                <a:chOff x="4898460" y="3580158"/>
                <a:chExt cx="31405" cy="26898"/>
              </a:xfrm>
            </p:grpSpPr>
            <p:sp>
              <p:nvSpPr>
                <p:cNvPr id="6401" name="Google Shape;6401;p7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76"/>
              <p:cNvGrpSpPr/>
              <p:nvPr/>
            </p:nvGrpSpPr>
            <p:grpSpPr>
              <a:xfrm>
                <a:off x="4882667" y="3608032"/>
                <a:ext cx="31499" cy="27001"/>
                <a:chOff x="4882667" y="3608032"/>
                <a:chExt cx="31499" cy="27001"/>
              </a:xfrm>
            </p:grpSpPr>
            <p:sp>
              <p:nvSpPr>
                <p:cNvPr id="6404" name="Google Shape;6404;p7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76"/>
              <p:cNvGrpSpPr/>
              <p:nvPr/>
            </p:nvGrpSpPr>
            <p:grpSpPr>
              <a:xfrm>
                <a:off x="4843373" y="3631407"/>
                <a:ext cx="16273" cy="16186"/>
                <a:chOff x="4843373" y="3631407"/>
                <a:chExt cx="16273" cy="16186"/>
              </a:xfrm>
            </p:grpSpPr>
            <p:sp>
              <p:nvSpPr>
                <p:cNvPr id="6407" name="Google Shape;6407;p7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76"/>
              <p:cNvGrpSpPr/>
              <p:nvPr/>
            </p:nvGrpSpPr>
            <p:grpSpPr>
              <a:xfrm>
                <a:off x="4727773" y="3591578"/>
                <a:ext cx="31499" cy="26898"/>
                <a:chOff x="4727773" y="3591578"/>
                <a:chExt cx="31499" cy="26898"/>
              </a:xfrm>
            </p:grpSpPr>
            <p:sp>
              <p:nvSpPr>
                <p:cNvPr id="6410" name="Google Shape;6410;p7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2" name="Google Shape;6412;p7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76"/>
              <p:cNvGrpSpPr/>
              <p:nvPr/>
            </p:nvGrpSpPr>
            <p:grpSpPr>
              <a:xfrm>
                <a:off x="4609421" y="3577398"/>
                <a:ext cx="31499" cy="27001"/>
                <a:chOff x="4609421" y="3577398"/>
                <a:chExt cx="31499" cy="27001"/>
              </a:xfrm>
            </p:grpSpPr>
            <p:sp>
              <p:nvSpPr>
                <p:cNvPr id="6415" name="Google Shape;6415;p7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76"/>
              <p:cNvGrpSpPr/>
              <p:nvPr/>
            </p:nvGrpSpPr>
            <p:grpSpPr>
              <a:xfrm>
                <a:off x="4649289" y="3577398"/>
                <a:ext cx="31499" cy="27001"/>
                <a:chOff x="4649289" y="3577398"/>
                <a:chExt cx="31499" cy="27001"/>
              </a:xfrm>
            </p:grpSpPr>
            <p:sp>
              <p:nvSpPr>
                <p:cNvPr id="6418" name="Google Shape;6418;p7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76"/>
              <p:cNvGrpSpPr/>
              <p:nvPr/>
            </p:nvGrpSpPr>
            <p:grpSpPr>
              <a:xfrm>
                <a:off x="4605614" y="3639523"/>
                <a:ext cx="31499" cy="26906"/>
                <a:chOff x="4605614" y="3639523"/>
                <a:chExt cx="31499" cy="26906"/>
              </a:xfrm>
            </p:grpSpPr>
            <p:sp>
              <p:nvSpPr>
                <p:cNvPr id="6421" name="Google Shape;6421;p7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76"/>
              <p:cNvGrpSpPr/>
              <p:nvPr/>
            </p:nvGrpSpPr>
            <p:grpSpPr>
              <a:xfrm>
                <a:off x="4785149" y="3618846"/>
                <a:ext cx="26930" cy="26843"/>
                <a:chOff x="4785149" y="3618846"/>
                <a:chExt cx="26930" cy="26843"/>
              </a:xfrm>
            </p:grpSpPr>
            <p:sp>
              <p:nvSpPr>
                <p:cNvPr id="6424" name="Google Shape;6424;p7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76"/>
              <p:cNvGrpSpPr/>
              <p:nvPr/>
            </p:nvGrpSpPr>
            <p:grpSpPr>
              <a:xfrm>
                <a:off x="4810167" y="3601567"/>
                <a:ext cx="31405" cy="26898"/>
                <a:chOff x="4810167" y="3601567"/>
                <a:chExt cx="31405" cy="26898"/>
              </a:xfrm>
            </p:grpSpPr>
            <p:sp>
              <p:nvSpPr>
                <p:cNvPr id="6427" name="Google Shape;6427;p7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76"/>
              <p:cNvGrpSpPr/>
              <p:nvPr/>
            </p:nvGrpSpPr>
            <p:grpSpPr>
              <a:xfrm>
                <a:off x="4831002" y="3373230"/>
                <a:ext cx="31405" cy="26898"/>
                <a:chOff x="4831002" y="3373230"/>
                <a:chExt cx="31405" cy="26898"/>
              </a:xfrm>
            </p:grpSpPr>
            <p:sp>
              <p:nvSpPr>
                <p:cNvPr id="6430" name="Google Shape;6430;p7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6"/>
              <p:cNvGrpSpPr/>
              <p:nvPr/>
            </p:nvGrpSpPr>
            <p:grpSpPr>
              <a:xfrm>
                <a:off x="4719311" y="3355054"/>
                <a:ext cx="31499" cy="27001"/>
                <a:chOff x="4719311" y="3355054"/>
                <a:chExt cx="31499" cy="27001"/>
              </a:xfrm>
            </p:grpSpPr>
            <p:sp>
              <p:nvSpPr>
                <p:cNvPr id="6433" name="Google Shape;6433;p7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76"/>
              <p:cNvGrpSpPr/>
              <p:nvPr/>
            </p:nvGrpSpPr>
            <p:grpSpPr>
              <a:xfrm>
                <a:off x="4798755" y="3450260"/>
                <a:ext cx="26930" cy="26930"/>
                <a:chOff x="4798755" y="3450260"/>
                <a:chExt cx="26930" cy="26930"/>
              </a:xfrm>
            </p:grpSpPr>
            <p:sp>
              <p:nvSpPr>
                <p:cNvPr id="6436" name="Google Shape;6436;p7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76"/>
              <p:cNvGrpSpPr/>
              <p:nvPr/>
            </p:nvGrpSpPr>
            <p:grpSpPr>
              <a:xfrm>
                <a:off x="4645576" y="3467555"/>
                <a:ext cx="31405" cy="26953"/>
                <a:chOff x="4645576" y="3467555"/>
                <a:chExt cx="31405" cy="26953"/>
              </a:xfrm>
            </p:grpSpPr>
            <p:sp>
              <p:nvSpPr>
                <p:cNvPr id="6439" name="Google Shape;6439;p7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76"/>
              <p:cNvGrpSpPr/>
              <p:nvPr/>
            </p:nvGrpSpPr>
            <p:grpSpPr>
              <a:xfrm>
                <a:off x="4687631" y="3583965"/>
                <a:ext cx="31499" cy="26898"/>
                <a:chOff x="4687631" y="3583965"/>
                <a:chExt cx="31499" cy="26898"/>
              </a:xfrm>
            </p:grpSpPr>
            <p:sp>
              <p:nvSpPr>
                <p:cNvPr id="6442" name="Google Shape;6442;p7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76"/>
              <p:cNvGrpSpPr/>
              <p:nvPr/>
            </p:nvGrpSpPr>
            <p:grpSpPr>
              <a:xfrm>
                <a:off x="4719311" y="3471314"/>
                <a:ext cx="31499" cy="27001"/>
                <a:chOff x="4719311" y="3471314"/>
                <a:chExt cx="31499" cy="27001"/>
              </a:xfrm>
            </p:grpSpPr>
            <p:sp>
              <p:nvSpPr>
                <p:cNvPr id="6445" name="Google Shape;6445;p7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76"/>
              <p:cNvGrpSpPr/>
              <p:nvPr/>
            </p:nvGrpSpPr>
            <p:grpSpPr>
              <a:xfrm>
                <a:off x="4719311" y="3434404"/>
                <a:ext cx="31499" cy="26898"/>
                <a:chOff x="4719311" y="3434404"/>
                <a:chExt cx="31499" cy="26898"/>
              </a:xfrm>
            </p:grpSpPr>
            <p:sp>
              <p:nvSpPr>
                <p:cNvPr id="6448" name="Google Shape;6448;p7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76"/>
              <p:cNvGrpSpPr/>
              <p:nvPr/>
            </p:nvGrpSpPr>
            <p:grpSpPr>
              <a:xfrm>
                <a:off x="4768876" y="3401772"/>
                <a:ext cx="31499" cy="26898"/>
                <a:chOff x="4768876" y="3401772"/>
                <a:chExt cx="31499" cy="26898"/>
              </a:xfrm>
            </p:grpSpPr>
            <p:sp>
              <p:nvSpPr>
                <p:cNvPr id="6451" name="Google Shape;6451;p7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76"/>
              <p:cNvGrpSpPr/>
              <p:nvPr/>
            </p:nvGrpSpPr>
            <p:grpSpPr>
              <a:xfrm>
                <a:off x="4762214" y="3471377"/>
                <a:ext cx="26938" cy="26938"/>
                <a:chOff x="4762214" y="3471377"/>
                <a:chExt cx="26938" cy="26938"/>
              </a:xfrm>
            </p:grpSpPr>
            <p:sp>
              <p:nvSpPr>
                <p:cNvPr id="6454" name="Google Shape;6454;p7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76"/>
              <p:cNvGrpSpPr/>
              <p:nvPr/>
            </p:nvGrpSpPr>
            <p:grpSpPr>
              <a:xfrm>
                <a:off x="4790473" y="3344782"/>
                <a:ext cx="31405" cy="26898"/>
                <a:chOff x="4790473" y="3344782"/>
                <a:chExt cx="31405" cy="26898"/>
              </a:xfrm>
            </p:grpSpPr>
            <p:sp>
              <p:nvSpPr>
                <p:cNvPr id="6457" name="Google Shape;6457;p7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6"/>
              <p:cNvGrpSpPr/>
              <p:nvPr/>
            </p:nvGrpSpPr>
            <p:grpSpPr>
              <a:xfrm>
                <a:off x="4823774" y="3950733"/>
                <a:ext cx="37398" cy="32034"/>
                <a:chOff x="4823774" y="3950733"/>
                <a:chExt cx="37398" cy="32034"/>
              </a:xfrm>
            </p:grpSpPr>
            <p:sp>
              <p:nvSpPr>
                <p:cNvPr id="6460" name="Google Shape;6460;p7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76"/>
              <p:cNvGrpSpPr/>
              <p:nvPr/>
            </p:nvGrpSpPr>
            <p:grpSpPr>
              <a:xfrm>
                <a:off x="4823396" y="4110566"/>
                <a:ext cx="31405" cy="26906"/>
                <a:chOff x="4823396" y="4110566"/>
                <a:chExt cx="31405" cy="26906"/>
              </a:xfrm>
            </p:grpSpPr>
            <p:sp>
              <p:nvSpPr>
                <p:cNvPr id="6463" name="Google Shape;6463;p7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6"/>
              <p:cNvGrpSpPr/>
              <p:nvPr/>
            </p:nvGrpSpPr>
            <p:grpSpPr>
              <a:xfrm>
                <a:off x="4838332" y="3821150"/>
                <a:ext cx="31499" cy="26898"/>
                <a:chOff x="4838332" y="3821150"/>
                <a:chExt cx="31499" cy="26898"/>
              </a:xfrm>
            </p:grpSpPr>
            <p:sp>
              <p:nvSpPr>
                <p:cNvPr id="6466" name="Google Shape;6466;p7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76"/>
              <p:cNvGrpSpPr/>
              <p:nvPr/>
            </p:nvGrpSpPr>
            <p:grpSpPr>
              <a:xfrm>
                <a:off x="4661275" y="3815007"/>
                <a:ext cx="36824" cy="31523"/>
                <a:chOff x="4661275" y="3815007"/>
                <a:chExt cx="36824" cy="31523"/>
              </a:xfrm>
            </p:grpSpPr>
            <p:sp>
              <p:nvSpPr>
                <p:cNvPr id="6469" name="Google Shape;6469;p7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76"/>
              <p:cNvGrpSpPr/>
              <p:nvPr/>
            </p:nvGrpSpPr>
            <p:grpSpPr>
              <a:xfrm>
                <a:off x="4558998" y="3851037"/>
                <a:ext cx="33591" cy="28699"/>
                <a:chOff x="4558998" y="3851037"/>
                <a:chExt cx="33591" cy="28699"/>
              </a:xfrm>
            </p:grpSpPr>
            <p:sp>
              <p:nvSpPr>
                <p:cNvPr id="6472" name="Google Shape;6472;p7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6"/>
              <p:cNvGrpSpPr/>
              <p:nvPr/>
            </p:nvGrpSpPr>
            <p:grpSpPr>
              <a:xfrm>
                <a:off x="4696762" y="3638587"/>
                <a:ext cx="33591" cy="28794"/>
                <a:chOff x="4696762" y="3638587"/>
                <a:chExt cx="33591" cy="28794"/>
              </a:xfrm>
            </p:grpSpPr>
            <p:sp>
              <p:nvSpPr>
                <p:cNvPr id="6475" name="Google Shape;6475;p7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6"/>
              <p:cNvGrpSpPr/>
              <p:nvPr/>
            </p:nvGrpSpPr>
            <p:grpSpPr>
              <a:xfrm>
                <a:off x="4929479" y="3939140"/>
                <a:ext cx="33497" cy="28692"/>
                <a:chOff x="4929479" y="3939140"/>
                <a:chExt cx="33497" cy="28692"/>
              </a:xfrm>
            </p:grpSpPr>
            <p:sp>
              <p:nvSpPr>
                <p:cNvPr id="6478" name="Google Shape;6478;p7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76"/>
              <p:cNvGrpSpPr/>
              <p:nvPr/>
            </p:nvGrpSpPr>
            <p:grpSpPr>
              <a:xfrm>
                <a:off x="4907119" y="3986039"/>
                <a:ext cx="33497" cy="28699"/>
                <a:chOff x="4907119" y="3986039"/>
                <a:chExt cx="33497" cy="28699"/>
              </a:xfrm>
            </p:grpSpPr>
            <p:sp>
              <p:nvSpPr>
                <p:cNvPr id="6481" name="Google Shape;6481;p7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6"/>
              <p:cNvGrpSpPr/>
              <p:nvPr/>
            </p:nvGrpSpPr>
            <p:grpSpPr>
              <a:xfrm>
                <a:off x="4911783" y="4048102"/>
                <a:ext cx="33591" cy="28762"/>
                <a:chOff x="4911783" y="4048102"/>
                <a:chExt cx="33591" cy="28762"/>
              </a:xfrm>
            </p:grpSpPr>
            <p:sp>
              <p:nvSpPr>
                <p:cNvPr id="6484" name="Google Shape;6484;p7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6" name="Google Shape;6486;p7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8" name="Google Shape;6488;p76"/>
              <p:cNvGrpSpPr/>
              <p:nvPr/>
            </p:nvGrpSpPr>
            <p:grpSpPr>
              <a:xfrm>
                <a:off x="4762623" y="3837847"/>
                <a:ext cx="42416" cy="36273"/>
                <a:chOff x="4762623" y="3837847"/>
                <a:chExt cx="42416" cy="36273"/>
              </a:xfrm>
            </p:grpSpPr>
            <p:sp>
              <p:nvSpPr>
                <p:cNvPr id="6489" name="Google Shape;6489;p7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6"/>
              <p:cNvGrpSpPr/>
              <p:nvPr/>
            </p:nvGrpSpPr>
            <p:grpSpPr>
              <a:xfrm>
                <a:off x="4746044" y="4104966"/>
                <a:ext cx="33497" cy="28699"/>
                <a:chOff x="4746044" y="4104966"/>
                <a:chExt cx="33497" cy="28699"/>
              </a:xfrm>
            </p:grpSpPr>
            <p:sp>
              <p:nvSpPr>
                <p:cNvPr id="6492" name="Google Shape;6492;p7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76"/>
              <p:cNvGrpSpPr/>
              <p:nvPr/>
            </p:nvGrpSpPr>
            <p:grpSpPr>
              <a:xfrm>
                <a:off x="4859646" y="4162554"/>
                <a:ext cx="33591" cy="28762"/>
                <a:chOff x="4859646" y="4162554"/>
                <a:chExt cx="33591" cy="28762"/>
              </a:xfrm>
            </p:grpSpPr>
            <p:sp>
              <p:nvSpPr>
                <p:cNvPr id="6495" name="Google Shape;6495;p7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97" name="Google Shape;6497;p76"/>
            <p:cNvGrpSpPr/>
            <p:nvPr/>
          </p:nvGrpSpPr>
          <p:grpSpPr>
            <a:xfrm>
              <a:off x="3597785" y="3274438"/>
              <a:ext cx="855610" cy="1122100"/>
              <a:chOff x="3597785" y="3274438"/>
              <a:chExt cx="855610" cy="1122100"/>
            </a:xfrm>
          </p:grpSpPr>
          <p:grpSp>
            <p:nvGrpSpPr>
              <p:cNvPr id="6498" name="Google Shape;6498;p76"/>
              <p:cNvGrpSpPr/>
              <p:nvPr/>
            </p:nvGrpSpPr>
            <p:grpSpPr>
              <a:xfrm>
                <a:off x="3617857" y="3284717"/>
                <a:ext cx="826785" cy="1099165"/>
                <a:chOff x="3617857" y="3284717"/>
                <a:chExt cx="826785" cy="1099165"/>
              </a:xfrm>
            </p:grpSpPr>
            <p:sp>
              <p:nvSpPr>
                <p:cNvPr id="6499" name="Google Shape;6499;p7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76"/>
              <p:cNvGrpSpPr/>
              <p:nvPr/>
            </p:nvGrpSpPr>
            <p:grpSpPr>
              <a:xfrm>
                <a:off x="4180904" y="4251758"/>
                <a:ext cx="37783" cy="32420"/>
                <a:chOff x="4180904" y="4251758"/>
                <a:chExt cx="37783" cy="32420"/>
              </a:xfrm>
            </p:grpSpPr>
            <p:sp>
              <p:nvSpPr>
                <p:cNvPr id="6556" name="Google Shape;6556;p7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76"/>
              <p:cNvGrpSpPr/>
              <p:nvPr/>
            </p:nvGrpSpPr>
            <p:grpSpPr>
              <a:xfrm>
                <a:off x="4201644" y="4081324"/>
                <a:ext cx="37783" cy="32364"/>
                <a:chOff x="4201644" y="4081324"/>
                <a:chExt cx="37783" cy="32364"/>
              </a:xfrm>
            </p:grpSpPr>
            <p:sp>
              <p:nvSpPr>
                <p:cNvPr id="6559" name="Google Shape;6559;p7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76"/>
              <p:cNvGrpSpPr/>
              <p:nvPr/>
            </p:nvGrpSpPr>
            <p:grpSpPr>
              <a:xfrm>
                <a:off x="4284416" y="3887428"/>
                <a:ext cx="37783" cy="32451"/>
                <a:chOff x="4284416" y="3887428"/>
                <a:chExt cx="37783" cy="32451"/>
              </a:xfrm>
            </p:grpSpPr>
            <p:sp>
              <p:nvSpPr>
                <p:cNvPr id="6562" name="Google Shape;6562;p7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6"/>
              <p:cNvGrpSpPr/>
              <p:nvPr/>
            </p:nvGrpSpPr>
            <p:grpSpPr>
              <a:xfrm>
                <a:off x="4223721" y="3860404"/>
                <a:ext cx="37870" cy="32364"/>
                <a:chOff x="4223721" y="3860404"/>
                <a:chExt cx="37870" cy="32364"/>
              </a:xfrm>
            </p:grpSpPr>
            <p:sp>
              <p:nvSpPr>
                <p:cNvPr id="6565" name="Google Shape;6565;p7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6"/>
              <p:cNvGrpSpPr/>
              <p:nvPr/>
            </p:nvGrpSpPr>
            <p:grpSpPr>
              <a:xfrm>
                <a:off x="4104889" y="3699242"/>
                <a:ext cx="37776" cy="32357"/>
                <a:chOff x="4104889" y="3699242"/>
                <a:chExt cx="37776" cy="32357"/>
              </a:xfrm>
            </p:grpSpPr>
            <p:sp>
              <p:nvSpPr>
                <p:cNvPr id="6568" name="Google Shape;6568;p7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76"/>
              <p:cNvGrpSpPr/>
              <p:nvPr/>
            </p:nvGrpSpPr>
            <p:grpSpPr>
              <a:xfrm>
                <a:off x="4143608" y="3475121"/>
                <a:ext cx="37878" cy="32420"/>
                <a:chOff x="4143608" y="3475121"/>
                <a:chExt cx="37878" cy="32420"/>
              </a:xfrm>
            </p:grpSpPr>
            <p:sp>
              <p:nvSpPr>
                <p:cNvPr id="6571" name="Google Shape;6571;p7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76"/>
              <p:cNvGrpSpPr/>
              <p:nvPr/>
            </p:nvGrpSpPr>
            <p:grpSpPr>
              <a:xfrm>
                <a:off x="4217248" y="3570893"/>
                <a:ext cx="37776" cy="32364"/>
                <a:chOff x="4217248" y="3570893"/>
                <a:chExt cx="37776" cy="32364"/>
              </a:xfrm>
            </p:grpSpPr>
            <p:sp>
              <p:nvSpPr>
                <p:cNvPr id="6574" name="Google Shape;6574;p7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76"/>
              <p:cNvGrpSpPr/>
              <p:nvPr/>
            </p:nvGrpSpPr>
            <p:grpSpPr>
              <a:xfrm>
                <a:off x="4255307" y="3431612"/>
                <a:ext cx="37776" cy="32451"/>
                <a:chOff x="4255307" y="3431612"/>
                <a:chExt cx="37776" cy="32451"/>
              </a:xfrm>
            </p:grpSpPr>
            <p:sp>
              <p:nvSpPr>
                <p:cNvPr id="6577" name="Google Shape;6577;p7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6"/>
              <p:cNvGrpSpPr/>
              <p:nvPr/>
            </p:nvGrpSpPr>
            <p:grpSpPr>
              <a:xfrm>
                <a:off x="3853052" y="3577398"/>
                <a:ext cx="37776" cy="32420"/>
                <a:chOff x="3853052" y="3577398"/>
                <a:chExt cx="37776" cy="32420"/>
              </a:xfrm>
            </p:grpSpPr>
            <p:sp>
              <p:nvSpPr>
                <p:cNvPr id="6580" name="Google Shape;6580;p7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6"/>
              <p:cNvGrpSpPr/>
              <p:nvPr/>
            </p:nvGrpSpPr>
            <p:grpSpPr>
              <a:xfrm>
                <a:off x="4039908" y="3412107"/>
                <a:ext cx="37776" cy="32357"/>
                <a:chOff x="4039908" y="3412107"/>
                <a:chExt cx="37776" cy="32357"/>
              </a:xfrm>
            </p:grpSpPr>
            <p:sp>
              <p:nvSpPr>
                <p:cNvPr id="6583" name="Google Shape;6583;p7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76"/>
              <p:cNvGrpSpPr/>
              <p:nvPr/>
            </p:nvGrpSpPr>
            <p:grpSpPr>
              <a:xfrm>
                <a:off x="4017360" y="3342061"/>
                <a:ext cx="37870" cy="32380"/>
                <a:chOff x="4017360" y="3342061"/>
                <a:chExt cx="37870" cy="32380"/>
              </a:xfrm>
            </p:grpSpPr>
            <p:sp>
              <p:nvSpPr>
                <p:cNvPr id="6586" name="Google Shape;6586;p7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8" name="Google Shape;6588;p7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76"/>
              <p:cNvGrpSpPr/>
              <p:nvPr/>
            </p:nvGrpSpPr>
            <p:grpSpPr>
              <a:xfrm>
                <a:off x="3750870" y="3418650"/>
                <a:ext cx="37776" cy="32380"/>
                <a:chOff x="3750870" y="3418650"/>
                <a:chExt cx="37776" cy="32380"/>
              </a:xfrm>
            </p:grpSpPr>
            <p:sp>
              <p:nvSpPr>
                <p:cNvPr id="6591" name="Google Shape;6591;p7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76"/>
              <p:cNvGrpSpPr/>
              <p:nvPr/>
            </p:nvGrpSpPr>
            <p:grpSpPr>
              <a:xfrm>
                <a:off x="3632509" y="3274438"/>
                <a:ext cx="37783" cy="32357"/>
                <a:chOff x="3632509" y="3274438"/>
                <a:chExt cx="37783" cy="32357"/>
              </a:xfrm>
            </p:grpSpPr>
            <p:sp>
              <p:nvSpPr>
                <p:cNvPr id="6594" name="Google Shape;6594;p7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76"/>
              <p:cNvGrpSpPr/>
              <p:nvPr/>
            </p:nvGrpSpPr>
            <p:grpSpPr>
              <a:xfrm>
                <a:off x="3906424" y="3297561"/>
                <a:ext cx="37776" cy="32451"/>
                <a:chOff x="3906424" y="3297561"/>
                <a:chExt cx="37776" cy="32451"/>
              </a:xfrm>
            </p:grpSpPr>
            <p:sp>
              <p:nvSpPr>
                <p:cNvPr id="6597" name="Google Shape;6597;p7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76"/>
              <p:cNvGrpSpPr/>
              <p:nvPr/>
            </p:nvGrpSpPr>
            <p:grpSpPr>
              <a:xfrm>
                <a:off x="3866084" y="3412107"/>
                <a:ext cx="37776" cy="32357"/>
                <a:chOff x="3866084" y="3412107"/>
                <a:chExt cx="37776" cy="32357"/>
              </a:xfrm>
            </p:grpSpPr>
            <p:sp>
              <p:nvSpPr>
                <p:cNvPr id="6600" name="Google Shape;6600;p7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76"/>
              <p:cNvGrpSpPr/>
              <p:nvPr/>
            </p:nvGrpSpPr>
            <p:grpSpPr>
              <a:xfrm>
                <a:off x="4023919" y="3766409"/>
                <a:ext cx="37783" cy="32357"/>
                <a:chOff x="4023919" y="3766409"/>
                <a:chExt cx="37783" cy="32357"/>
              </a:xfrm>
            </p:grpSpPr>
            <p:sp>
              <p:nvSpPr>
                <p:cNvPr id="6603" name="Google Shape;6603;p7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76"/>
              <p:cNvGrpSpPr/>
              <p:nvPr/>
            </p:nvGrpSpPr>
            <p:grpSpPr>
              <a:xfrm>
                <a:off x="3973882" y="3779449"/>
                <a:ext cx="37776" cy="32357"/>
                <a:chOff x="3973882" y="3779449"/>
                <a:chExt cx="37776" cy="32357"/>
              </a:xfrm>
            </p:grpSpPr>
            <p:sp>
              <p:nvSpPr>
                <p:cNvPr id="6606" name="Google Shape;6606;p7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76"/>
              <p:cNvGrpSpPr/>
              <p:nvPr/>
            </p:nvGrpSpPr>
            <p:grpSpPr>
              <a:xfrm>
                <a:off x="4073398" y="3838028"/>
                <a:ext cx="37776" cy="32380"/>
                <a:chOff x="4073398" y="3838028"/>
                <a:chExt cx="37776" cy="32380"/>
              </a:xfrm>
            </p:grpSpPr>
            <p:sp>
              <p:nvSpPr>
                <p:cNvPr id="6609" name="Google Shape;6609;p7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76"/>
              <p:cNvGrpSpPr/>
              <p:nvPr/>
            </p:nvGrpSpPr>
            <p:grpSpPr>
              <a:xfrm>
                <a:off x="4342672" y="4144496"/>
                <a:ext cx="37752" cy="32364"/>
                <a:chOff x="4342672" y="4144496"/>
                <a:chExt cx="37752" cy="32364"/>
              </a:xfrm>
            </p:grpSpPr>
            <p:sp>
              <p:nvSpPr>
                <p:cNvPr id="6612" name="Google Shape;6612;p7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76"/>
              <p:cNvGrpSpPr/>
              <p:nvPr/>
            </p:nvGrpSpPr>
            <p:grpSpPr>
              <a:xfrm>
                <a:off x="4406386" y="4056872"/>
                <a:ext cx="37783" cy="32364"/>
                <a:chOff x="4406386" y="4056872"/>
                <a:chExt cx="37783" cy="32364"/>
              </a:xfrm>
            </p:grpSpPr>
            <p:sp>
              <p:nvSpPr>
                <p:cNvPr id="6615" name="Google Shape;6615;p7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76"/>
              <p:cNvGrpSpPr/>
              <p:nvPr/>
            </p:nvGrpSpPr>
            <p:grpSpPr>
              <a:xfrm>
                <a:off x="4284416" y="4245254"/>
                <a:ext cx="37783" cy="32357"/>
                <a:chOff x="4284416" y="4245254"/>
                <a:chExt cx="37783" cy="32357"/>
              </a:xfrm>
            </p:grpSpPr>
            <p:sp>
              <p:nvSpPr>
                <p:cNvPr id="6618" name="Google Shape;6618;p7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76"/>
              <p:cNvGrpSpPr/>
              <p:nvPr/>
            </p:nvGrpSpPr>
            <p:grpSpPr>
              <a:xfrm>
                <a:off x="4219057" y="4331258"/>
                <a:ext cx="37776" cy="32364"/>
                <a:chOff x="4219057" y="4331258"/>
                <a:chExt cx="37776" cy="32364"/>
              </a:xfrm>
            </p:grpSpPr>
            <p:sp>
              <p:nvSpPr>
                <p:cNvPr id="6621" name="Google Shape;6621;p7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76"/>
              <p:cNvGrpSpPr/>
              <p:nvPr/>
            </p:nvGrpSpPr>
            <p:grpSpPr>
              <a:xfrm>
                <a:off x="4204122" y="4141688"/>
                <a:ext cx="33497" cy="28699"/>
                <a:chOff x="4204122" y="4141688"/>
                <a:chExt cx="33497" cy="28699"/>
              </a:xfrm>
            </p:grpSpPr>
            <p:sp>
              <p:nvSpPr>
                <p:cNvPr id="6624" name="Google Shape;6624;p7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76"/>
              <p:cNvGrpSpPr/>
              <p:nvPr/>
            </p:nvGrpSpPr>
            <p:grpSpPr>
              <a:xfrm>
                <a:off x="4301546" y="4003869"/>
                <a:ext cx="38916" cy="33324"/>
                <a:chOff x="4301546" y="4003869"/>
                <a:chExt cx="38916" cy="33324"/>
              </a:xfrm>
            </p:grpSpPr>
            <p:sp>
              <p:nvSpPr>
                <p:cNvPr id="6627" name="Google Shape;6627;p7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6"/>
              <p:cNvGrpSpPr/>
              <p:nvPr/>
            </p:nvGrpSpPr>
            <p:grpSpPr>
              <a:xfrm>
                <a:off x="4210681" y="3924669"/>
                <a:ext cx="36549" cy="31366"/>
                <a:chOff x="4210681" y="3924669"/>
                <a:chExt cx="36549" cy="31366"/>
              </a:xfrm>
            </p:grpSpPr>
            <p:sp>
              <p:nvSpPr>
                <p:cNvPr id="6630" name="Google Shape;6630;p7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76"/>
              <p:cNvGrpSpPr/>
              <p:nvPr/>
            </p:nvGrpSpPr>
            <p:grpSpPr>
              <a:xfrm>
                <a:off x="3987771" y="3628874"/>
                <a:ext cx="31499" cy="26993"/>
                <a:chOff x="3987771" y="3628874"/>
                <a:chExt cx="31499" cy="26993"/>
              </a:xfrm>
            </p:grpSpPr>
            <p:sp>
              <p:nvSpPr>
                <p:cNvPr id="6633" name="Google Shape;6633;p7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76"/>
              <p:cNvGrpSpPr/>
              <p:nvPr/>
            </p:nvGrpSpPr>
            <p:grpSpPr>
              <a:xfrm>
                <a:off x="4087382" y="3775674"/>
                <a:ext cx="31405" cy="26898"/>
                <a:chOff x="4087382" y="3775674"/>
                <a:chExt cx="31405" cy="26898"/>
              </a:xfrm>
            </p:grpSpPr>
            <p:sp>
              <p:nvSpPr>
                <p:cNvPr id="6636" name="Google Shape;6636;p7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76"/>
              <p:cNvGrpSpPr/>
              <p:nvPr/>
            </p:nvGrpSpPr>
            <p:grpSpPr>
              <a:xfrm>
                <a:off x="4118873" y="3856637"/>
                <a:ext cx="31405" cy="26906"/>
                <a:chOff x="4118873" y="3856637"/>
                <a:chExt cx="31405" cy="26906"/>
              </a:xfrm>
            </p:grpSpPr>
            <p:sp>
              <p:nvSpPr>
                <p:cNvPr id="6639" name="Google Shape;6639;p7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76"/>
              <p:cNvGrpSpPr/>
              <p:nvPr/>
            </p:nvGrpSpPr>
            <p:grpSpPr>
              <a:xfrm>
                <a:off x="4168541" y="3639523"/>
                <a:ext cx="31499" cy="26906"/>
                <a:chOff x="4168541" y="3639523"/>
                <a:chExt cx="31499" cy="26906"/>
              </a:xfrm>
            </p:grpSpPr>
            <p:sp>
              <p:nvSpPr>
                <p:cNvPr id="6642" name="Google Shape;6642;p7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76"/>
              <p:cNvGrpSpPr/>
              <p:nvPr/>
            </p:nvGrpSpPr>
            <p:grpSpPr>
              <a:xfrm>
                <a:off x="3965789" y="3393545"/>
                <a:ext cx="31405" cy="26945"/>
                <a:chOff x="3965789" y="3393545"/>
                <a:chExt cx="31405" cy="26945"/>
              </a:xfrm>
            </p:grpSpPr>
            <p:sp>
              <p:nvSpPr>
                <p:cNvPr id="6645" name="Google Shape;6645;p7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76"/>
              <p:cNvGrpSpPr/>
              <p:nvPr/>
            </p:nvGrpSpPr>
            <p:grpSpPr>
              <a:xfrm>
                <a:off x="3925166" y="3491008"/>
                <a:ext cx="31405" cy="27001"/>
                <a:chOff x="3925166" y="3491008"/>
                <a:chExt cx="31405" cy="27001"/>
              </a:xfrm>
            </p:grpSpPr>
            <p:sp>
              <p:nvSpPr>
                <p:cNvPr id="6648" name="Google Shape;6648;p7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6"/>
              <p:cNvGrpSpPr/>
              <p:nvPr/>
            </p:nvGrpSpPr>
            <p:grpSpPr>
              <a:xfrm>
                <a:off x="3682845" y="3340976"/>
                <a:ext cx="31397" cy="26898"/>
                <a:chOff x="3682845" y="3340976"/>
                <a:chExt cx="31397" cy="26898"/>
              </a:xfrm>
            </p:grpSpPr>
            <p:sp>
              <p:nvSpPr>
                <p:cNvPr id="6651" name="Google Shape;6651;p7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76"/>
              <p:cNvGrpSpPr/>
              <p:nvPr/>
            </p:nvGrpSpPr>
            <p:grpSpPr>
              <a:xfrm>
                <a:off x="3795393" y="3353725"/>
                <a:ext cx="31499" cy="26993"/>
                <a:chOff x="3795393" y="3353725"/>
                <a:chExt cx="31499" cy="26993"/>
              </a:xfrm>
            </p:grpSpPr>
            <p:sp>
              <p:nvSpPr>
                <p:cNvPr id="6654" name="Google Shape;6654;p7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6"/>
              <p:cNvGrpSpPr/>
              <p:nvPr/>
            </p:nvGrpSpPr>
            <p:grpSpPr>
              <a:xfrm>
                <a:off x="4176909" y="4363221"/>
                <a:ext cx="38924" cy="33316"/>
                <a:chOff x="4176909" y="4363221"/>
                <a:chExt cx="38924" cy="33316"/>
              </a:xfrm>
            </p:grpSpPr>
            <p:sp>
              <p:nvSpPr>
                <p:cNvPr id="6657" name="Google Shape;6657;p7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76"/>
              <p:cNvGrpSpPr/>
              <p:nvPr/>
            </p:nvGrpSpPr>
            <p:grpSpPr>
              <a:xfrm>
                <a:off x="4226191" y="4007660"/>
                <a:ext cx="33560" cy="28770"/>
                <a:chOff x="4226191" y="4007660"/>
                <a:chExt cx="33560" cy="28770"/>
              </a:xfrm>
            </p:grpSpPr>
            <p:sp>
              <p:nvSpPr>
                <p:cNvPr id="6660" name="Google Shape;6660;p7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76"/>
              <p:cNvGrpSpPr/>
              <p:nvPr/>
            </p:nvGrpSpPr>
            <p:grpSpPr>
              <a:xfrm>
                <a:off x="3597785" y="3377045"/>
                <a:ext cx="33591" cy="28699"/>
                <a:chOff x="3597785" y="3377045"/>
                <a:chExt cx="33591" cy="28699"/>
              </a:xfrm>
            </p:grpSpPr>
            <p:sp>
              <p:nvSpPr>
                <p:cNvPr id="6663" name="Google Shape;6663;p7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76"/>
              <p:cNvGrpSpPr/>
              <p:nvPr/>
            </p:nvGrpSpPr>
            <p:grpSpPr>
              <a:xfrm>
                <a:off x="3887870" y="3669796"/>
                <a:ext cx="33591" cy="28692"/>
                <a:chOff x="3887870" y="3669796"/>
                <a:chExt cx="33591" cy="28692"/>
              </a:xfrm>
            </p:grpSpPr>
            <p:sp>
              <p:nvSpPr>
                <p:cNvPr id="6666" name="Google Shape;6666;p7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76"/>
              <p:cNvGrpSpPr/>
              <p:nvPr/>
            </p:nvGrpSpPr>
            <p:grpSpPr>
              <a:xfrm>
                <a:off x="3818320" y="3481625"/>
                <a:ext cx="33497" cy="28770"/>
                <a:chOff x="3818320" y="3481625"/>
                <a:chExt cx="33497" cy="28770"/>
              </a:xfrm>
            </p:grpSpPr>
            <p:sp>
              <p:nvSpPr>
                <p:cNvPr id="6669" name="Google Shape;6669;p7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76"/>
              <p:cNvGrpSpPr/>
              <p:nvPr/>
            </p:nvGrpSpPr>
            <p:grpSpPr>
              <a:xfrm>
                <a:off x="4278139" y="4120948"/>
                <a:ext cx="37492" cy="32129"/>
                <a:chOff x="4278139" y="4120948"/>
                <a:chExt cx="37492" cy="32129"/>
              </a:xfrm>
            </p:grpSpPr>
            <p:sp>
              <p:nvSpPr>
                <p:cNvPr id="6672" name="Google Shape;6672;p7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6"/>
              <p:cNvGrpSpPr/>
              <p:nvPr/>
            </p:nvGrpSpPr>
            <p:grpSpPr>
              <a:xfrm>
                <a:off x="4419898" y="3977388"/>
                <a:ext cx="33497" cy="28692"/>
                <a:chOff x="4419898" y="3977388"/>
                <a:chExt cx="33497" cy="28692"/>
              </a:xfrm>
            </p:grpSpPr>
            <p:sp>
              <p:nvSpPr>
                <p:cNvPr id="6675" name="Google Shape;6675;p7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76"/>
              <p:cNvGrpSpPr/>
              <p:nvPr/>
            </p:nvGrpSpPr>
            <p:grpSpPr>
              <a:xfrm>
                <a:off x="4158930" y="4034684"/>
                <a:ext cx="33497" cy="28762"/>
                <a:chOff x="4158930" y="4034684"/>
                <a:chExt cx="33497" cy="28762"/>
              </a:xfrm>
            </p:grpSpPr>
            <p:sp>
              <p:nvSpPr>
                <p:cNvPr id="6678" name="Google Shape;6678;p7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6"/>
              <p:cNvGrpSpPr/>
              <p:nvPr/>
            </p:nvGrpSpPr>
            <p:grpSpPr>
              <a:xfrm>
                <a:off x="4134949" y="3957049"/>
                <a:ext cx="33497" cy="28770"/>
                <a:chOff x="4134949" y="3957049"/>
                <a:chExt cx="33497" cy="28770"/>
              </a:xfrm>
            </p:grpSpPr>
            <p:sp>
              <p:nvSpPr>
                <p:cNvPr id="6681" name="Google Shape;6681;p7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76"/>
              <p:cNvGrpSpPr/>
              <p:nvPr/>
            </p:nvGrpSpPr>
            <p:grpSpPr>
              <a:xfrm>
                <a:off x="4193653" y="4184403"/>
                <a:ext cx="43580" cy="37264"/>
                <a:chOff x="4193653" y="4184403"/>
                <a:chExt cx="43580" cy="37264"/>
              </a:xfrm>
            </p:grpSpPr>
            <p:sp>
              <p:nvSpPr>
                <p:cNvPr id="6684" name="Google Shape;6684;p7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6"/>
              <p:cNvGrpSpPr/>
              <p:nvPr/>
            </p:nvGrpSpPr>
            <p:grpSpPr>
              <a:xfrm>
                <a:off x="4343600" y="3943844"/>
                <a:ext cx="43580" cy="37312"/>
                <a:chOff x="4343600" y="3943844"/>
                <a:chExt cx="43580" cy="37312"/>
              </a:xfrm>
            </p:grpSpPr>
            <p:sp>
              <p:nvSpPr>
                <p:cNvPr id="6687" name="Google Shape;6687;p7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76"/>
              <p:cNvGrpSpPr/>
              <p:nvPr/>
            </p:nvGrpSpPr>
            <p:grpSpPr>
              <a:xfrm>
                <a:off x="4172339" y="3381693"/>
                <a:ext cx="31499" cy="27001"/>
                <a:chOff x="4172339" y="3381693"/>
                <a:chExt cx="31499" cy="27001"/>
              </a:xfrm>
            </p:grpSpPr>
            <p:sp>
              <p:nvSpPr>
                <p:cNvPr id="6690" name="Google Shape;6690;p7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41"/>
          <p:cNvSpPr/>
          <p:nvPr/>
        </p:nvSpPr>
        <p:spPr>
          <a:xfrm>
            <a:off x="5552185" y="-689880"/>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1"/>
          <p:cNvSpPr txBox="1"/>
          <p:nvPr>
            <p:ph type="title"/>
          </p:nvPr>
        </p:nvSpPr>
        <p:spPr>
          <a:xfrm>
            <a:off x="717700" y="1497500"/>
            <a:ext cx="5196000" cy="8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31" name="Google Shape;1031;p41"/>
          <p:cNvSpPr txBox="1"/>
          <p:nvPr>
            <p:ph idx="1" type="subTitle"/>
          </p:nvPr>
        </p:nvSpPr>
        <p:spPr>
          <a:xfrm>
            <a:off x="717750" y="2410900"/>
            <a:ext cx="51960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1032" name="Google Shape;1032;p41"/>
          <p:cNvGrpSpPr/>
          <p:nvPr/>
        </p:nvGrpSpPr>
        <p:grpSpPr>
          <a:xfrm>
            <a:off x="5673306" y="-556552"/>
            <a:ext cx="3873866" cy="5187729"/>
            <a:chOff x="5673306" y="-556552"/>
            <a:chExt cx="3873866" cy="5187729"/>
          </a:xfrm>
        </p:grpSpPr>
        <p:grpSp>
          <p:nvGrpSpPr>
            <p:cNvPr id="1033" name="Google Shape;1033;p41"/>
            <p:cNvGrpSpPr/>
            <p:nvPr/>
          </p:nvGrpSpPr>
          <p:grpSpPr>
            <a:xfrm>
              <a:off x="5673306" y="-556552"/>
              <a:ext cx="2562135" cy="1763388"/>
              <a:chOff x="5673306" y="-556552"/>
              <a:chExt cx="2562135" cy="1763388"/>
            </a:xfrm>
          </p:grpSpPr>
          <p:sp>
            <p:nvSpPr>
              <p:cNvPr id="1034" name="Google Shape;1034;p41"/>
              <p:cNvSpPr/>
              <p:nvPr/>
            </p:nvSpPr>
            <p:spPr>
              <a:xfrm>
                <a:off x="6060879" y="-455505"/>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1"/>
              <p:cNvSpPr/>
              <p:nvPr/>
            </p:nvSpPr>
            <p:spPr>
              <a:xfrm>
                <a:off x="6622062" y="-2894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1"/>
              <p:cNvSpPr/>
              <p:nvPr/>
            </p:nvSpPr>
            <p:spPr>
              <a:xfrm>
                <a:off x="5820646" y="-396234"/>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1"/>
              <p:cNvSpPr/>
              <p:nvPr/>
            </p:nvSpPr>
            <p:spPr>
              <a:xfrm>
                <a:off x="5673306" y="-556552"/>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41"/>
            <p:cNvGrpSpPr/>
            <p:nvPr/>
          </p:nvGrpSpPr>
          <p:grpSpPr>
            <a:xfrm>
              <a:off x="6385431" y="499672"/>
              <a:ext cx="2137004" cy="4131505"/>
              <a:chOff x="6385431" y="499672"/>
              <a:chExt cx="2137004" cy="4131505"/>
            </a:xfrm>
          </p:grpSpPr>
          <p:sp>
            <p:nvSpPr>
              <p:cNvPr id="1039" name="Google Shape;1039;p41"/>
              <p:cNvSpPr/>
              <p:nvPr/>
            </p:nvSpPr>
            <p:spPr>
              <a:xfrm>
                <a:off x="7873197" y="2311224"/>
                <a:ext cx="519250" cy="1141921"/>
              </a:xfrm>
              <a:custGeom>
                <a:rect b="b" l="l" r="r" t="t"/>
                <a:pathLst>
                  <a:path extrusionOk="0" h="18097" w="8229">
                    <a:moveTo>
                      <a:pt x="3740" y="0"/>
                    </a:moveTo>
                    <a:cubicBezTo>
                      <a:pt x="2633" y="0"/>
                      <a:pt x="1509" y="873"/>
                      <a:pt x="1228" y="1723"/>
                    </a:cubicBezTo>
                    <a:cubicBezTo>
                      <a:pt x="704" y="3295"/>
                      <a:pt x="1014" y="4962"/>
                      <a:pt x="1014" y="4962"/>
                    </a:cubicBezTo>
                    <a:lnTo>
                      <a:pt x="1764" y="5855"/>
                    </a:lnTo>
                    <a:cubicBezTo>
                      <a:pt x="1764" y="5855"/>
                      <a:pt x="1818" y="5886"/>
                      <a:pt x="1902" y="5932"/>
                    </a:cubicBezTo>
                    <a:lnTo>
                      <a:pt x="1902" y="5932"/>
                    </a:lnTo>
                    <a:cubicBezTo>
                      <a:pt x="1841" y="5925"/>
                      <a:pt x="1781" y="5921"/>
                      <a:pt x="1721" y="5921"/>
                    </a:cubicBezTo>
                    <a:cubicBezTo>
                      <a:pt x="860" y="5921"/>
                      <a:pt x="57" y="6709"/>
                      <a:pt x="252" y="7831"/>
                    </a:cubicBezTo>
                    <a:cubicBezTo>
                      <a:pt x="417" y="8773"/>
                      <a:pt x="728" y="8937"/>
                      <a:pt x="917" y="8937"/>
                    </a:cubicBezTo>
                    <a:cubicBezTo>
                      <a:pt x="951" y="8937"/>
                      <a:pt x="981" y="8932"/>
                      <a:pt x="1005" y="8925"/>
                    </a:cubicBezTo>
                    <a:lnTo>
                      <a:pt x="1005" y="8925"/>
                    </a:lnTo>
                    <a:cubicBezTo>
                      <a:pt x="847" y="8980"/>
                      <a:pt x="0" y="9066"/>
                      <a:pt x="371" y="10582"/>
                    </a:cubicBezTo>
                    <a:cubicBezTo>
                      <a:pt x="562" y="11335"/>
                      <a:pt x="1475" y="11549"/>
                      <a:pt x="2021" y="11594"/>
                    </a:cubicBezTo>
                    <a:lnTo>
                      <a:pt x="2021" y="11594"/>
                    </a:lnTo>
                    <a:cubicBezTo>
                      <a:pt x="1094" y="11859"/>
                      <a:pt x="525" y="14203"/>
                      <a:pt x="1502" y="15023"/>
                    </a:cubicBezTo>
                    <a:cubicBezTo>
                      <a:pt x="2061" y="15500"/>
                      <a:pt x="4946" y="18096"/>
                      <a:pt x="6741" y="18096"/>
                    </a:cubicBezTo>
                    <a:cubicBezTo>
                      <a:pt x="7049" y="18096"/>
                      <a:pt x="7324" y="18020"/>
                      <a:pt x="7550" y="17844"/>
                    </a:cubicBezTo>
                    <a:cubicBezTo>
                      <a:pt x="7550" y="17844"/>
                      <a:pt x="8229" y="13630"/>
                      <a:pt x="8229" y="12439"/>
                    </a:cubicBezTo>
                    <a:cubicBezTo>
                      <a:pt x="8229" y="11225"/>
                      <a:pt x="7574" y="9153"/>
                      <a:pt x="7550" y="7950"/>
                    </a:cubicBezTo>
                    <a:cubicBezTo>
                      <a:pt x="7538" y="6760"/>
                      <a:pt x="7812" y="4807"/>
                      <a:pt x="8074" y="2426"/>
                    </a:cubicBezTo>
                    <a:cubicBezTo>
                      <a:pt x="8202" y="1209"/>
                      <a:pt x="8199" y="828"/>
                      <a:pt x="7968" y="828"/>
                    </a:cubicBezTo>
                    <a:cubicBezTo>
                      <a:pt x="7748" y="828"/>
                      <a:pt x="7319" y="1177"/>
                      <a:pt x="6598" y="1473"/>
                    </a:cubicBezTo>
                    <a:cubicBezTo>
                      <a:pt x="6168" y="1651"/>
                      <a:pt x="6021" y="2041"/>
                      <a:pt x="5990" y="2391"/>
                    </a:cubicBezTo>
                    <a:lnTo>
                      <a:pt x="5990" y="2391"/>
                    </a:lnTo>
                    <a:cubicBezTo>
                      <a:pt x="5979" y="2345"/>
                      <a:pt x="5967" y="2298"/>
                      <a:pt x="5955" y="2247"/>
                    </a:cubicBezTo>
                    <a:cubicBezTo>
                      <a:pt x="5542" y="585"/>
                      <a:pt x="4646" y="0"/>
                      <a:pt x="3740" y="0"/>
                    </a:cubicBezTo>
                    <a:close/>
                  </a:path>
                </a:pathLst>
              </a:custGeom>
              <a:solidFill>
                <a:srgbClr val="D9D9D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1"/>
              <p:cNvSpPr/>
              <p:nvPr/>
            </p:nvSpPr>
            <p:spPr>
              <a:xfrm>
                <a:off x="6385431" y="4425977"/>
                <a:ext cx="1023600" cy="2052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1"/>
              <p:cNvSpPr/>
              <p:nvPr/>
            </p:nvSpPr>
            <p:spPr>
              <a:xfrm>
                <a:off x="8091146" y="3096131"/>
                <a:ext cx="314112" cy="85690"/>
              </a:xfrm>
              <a:custGeom>
                <a:rect b="b" l="l" r="r" t="t"/>
                <a:pathLst>
                  <a:path extrusionOk="0" h="1358" w="4978">
                    <a:moveTo>
                      <a:pt x="107" y="0"/>
                    </a:moveTo>
                    <a:lnTo>
                      <a:pt x="0" y="691"/>
                    </a:lnTo>
                    <a:lnTo>
                      <a:pt x="4882" y="1357"/>
                    </a:lnTo>
                    <a:lnTo>
                      <a:pt x="4977" y="679"/>
                    </a:lnTo>
                    <a:lnTo>
                      <a:pt x="1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1"/>
              <p:cNvSpPr/>
              <p:nvPr/>
            </p:nvSpPr>
            <p:spPr>
              <a:xfrm>
                <a:off x="8078337" y="2776780"/>
                <a:ext cx="341939" cy="1062415"/>
              </a:xfrm>
              <a:custGeom>
                <a:rect b="b" l="l" r="r" t="t"/>
                <a:pathLst>
                  <a:path extrusionOk="0" h="16837" w="5419">
                    <a:moveTo>
                      <a:pt x="1" y="1"/>
                    </a:moveTo>
                    <a:lnTo>
                      <a:pt x="1" y="16836"/>
                    </a:lnTo>
                    <a:lnTo>
                      <a:pt x="5418" y="16158"/>
                    </a:lnTo>
                    <a:lnTo>
                      <a:pt x="5418" y="15277"/>
                    </a:lnTo>
                    <a:lnTo>
                      <a:pt x="775" y="15812"/>
                    </a:lnTo>
                    <a:lnTo>
                      <a:pt x="775" y="1037"/>
                    </a:lnTo>
                    <a:lnTo>
                      <a:pt x="5418" y="2263"/>
                    </a:lnTo>
                    <a:lnTo>
                      <a:pt x="5418" y="139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1"/>
              <p:cNvSpPr/>
              <p:nvPr/>
            </p:nvSpPr>
            <p:spPr>
              <a:xfrm>
                <a:off x="8009242" y="2512325"/>
                <a:ext cx="160842" cy="138315"/>
              </a:xfrm>
              <a:custGeom>
                <a:rect b="b" l="l" r="r" t="t"/>
                <a:pathLst>
                  <a:path extrusionOk="0" h="2192" w="2549">
                    <a:moveTo>
                      <a:pt x="2072" y="1"/>
                    </a:moveTo>
                    <a:cubicBezTo>
                      <a:pt x="1965" y="1"/>
                      <a:pt x="1870" y="49"/>
                      <a:pt x="1763" y="132"/>
                    </a:cubicBezTo>
                    <a:cubicBezTo>
                      <a:pt x="1667" y="60"/>
                      <a:pt x="1572" y="13"/>
                      <a:pt x="1465" y="13"/>
                    </a:cubicBezTo>
                    <a:cubicBezTo>
                      <a:pt x="1120" y="13"/>
                      <a:pt x="870" y="370"/>
                      <a:pt x="870" y="668"/>
                    </a:cubicBezTo>
                    <a:cubicBezTo>
                      <a:pt x="870" y="727"/>
                      <a:pt x="882" y="775"/>
                      <a:pt x="894" y="822"/>
                    </a:cubicBezTo>
                    <a:cubicBezTo>
                      <a:pt x="453" y="882"/>
                      <a:pt x="24" y="1394"/>
                      <a:pt x="1" y="1799"/>
                    </a:cubicBezTo>
                    <a:cubicBezTo>
                      <a:pt x="1" y="1977"/>
                      <a:pt x="120" y="2144"/>
                      <a:pt x="334" y="2192"/>
                    </a:cubicBezTo>
                    <a:cubicBezTo>
                      <a:pt x="370" y="2192"/>
                      <a:pt x="405" y="2156"/>
                      <a:pt x="417" y="2108"/>
                    </a:cubicBezTo>
                    <a:cubicBezTo>
                      <a:pt x="429" y="2073"/>
                      <a:pt x="405" y="2025"/>
                      <a:pt x="358" y="2013"/>
                    </a:cubicBezTo>
                    <a:cubicBezTo>
                      <a:pt x="215" y="1977"/>
                      <a:pt x="167" y="1918"/>
                      <a:pt x="167" y="1799"/>
                    </a:cubicBezTo>
                    <a:cubicBezTo>
                      <a:pt x="167" y="1668"/>
                      <a:pt x="274" y="1442"/>
                      <a:pt x="429" y="1275"/>
                    </a:cubicBezTo>
                    <a:cubicBezTo>
                      <a:pt x="596" y="1120"/>
                      <a:pt x="786" y="1001"/>
                      <a:pt x="953" y="1001"/>
                    </a:cubicBezTo>
                    <a:cubicBezTo>
                      <a:pt x="989" y="1001"/>
                      <a:pt x="1013" y="1001"/>
                      <a:pt x="1048" y="1013"/>
                    </a:cubicBezTo>
                    <a:cubicBezTo>
                      <a:pt x="1057" y="1016"/>
                      <a:pt x="1066" y="1017"/>
                      <a:pt x="1075" y="1017"/>
                    </a:cubicBezTo>
                    <a:cubicBezTo>
                      <a:pt x="1105" y="1017"/>
                      <a:pt x="1134" y="1002"/>
                      <a:pt x="1144" y="965"/>
                    </a:cubicBezTo>
                    <a:cubicBezTo>
                      <a:pt x="1167" y="941"/>
                      <a:pt x="1144" y="894"/>
                      <a:pt x="1120" y="858"/>
                    </a:cubicBezTo>
                    <a:cubicBezTo>
                      <a:pt x="1072" y="822"/>
                      <a:pt x="1048" y="763"/>
                      <a:pt x="1048" y="680"/>
                    </a:cubicBezTo>
                    <a:cubicBezTo>
                      <a:pt x="1048" y="584"/>
                      <a:pt x="1108" y="465"/>
                      <a:pt x="1179" y="358"/>
                    </a:cubicBezTo>
                    <a:cubicBezTo>
                      <a:pt x="1251" y="251"/>
                      <a:pt x="1358" y="191"/>
                      <a:pt x="1465" y="191"/>
                    </a:cubicBezTo>
                    <a:cubicBezTo>
                      <a:pt x="1536" y="191"/>
                      <a:pt x="1608" y="227"/>
                      <a:pt x="1703" y="322"/>
                    </a:cubicBezTo>
                    <a:cubicBezTo>
                      <a:pt x="1715" y="346"/>
                      <a:pt x="1727" y="358"/>
                      <a:pt x="1763" y="358"/>
                    </a:cubicBezTo>
                    <a:cubicBezTo>
                      <a:pt x="1775" y="358"/>
                      <a:pt x="1798" y="346"/>
                      <a:pt x="1822" y="322"/>
                    </a:cubicBezTo>
                    <a:cubicBezTo>
                      <a:pt x="1917" y="203"/>
                      <a:pt x="2013" y="179"/>
                      <a:pt x="2072" y="179"/>
                    </a:cubicBezTo>
                    <a:cubicBezTo>
                      <a:pt x="2191" y="179"/>
                      <a:pt x="2322" y="299"/>
                      <a:pt x="2370" y="501"/>
                    </a:cubicBezTo>
                    <a:cubicBezTo>
                      <a:pt x="2379" y="538"/>
                      <a:pt x="2410" y="568"/>
                      <a:pt x="2446" y="568"/>
                    </a:cubicBezTo>
                    <a:cubicBezTo>
                      <a:pt x="2456" y="568"/>
                      <a:pt x="2467" y="566"/>
                      <a:pt x="2477" y="560"/>
                    </a:cubicBezTo>
                    <a:cubicBezTo>
                      <a:pt x="2525" y="549"/>
                      <a:pt x="2548" y="501"/>
                      <a:pt x="2537" y="465"/>
                    </a:cubicBezTo>
                    <a:cubicBezTo>
                      <a:pt x="2477" y="203"/>
                      <a:pt x="2310" y="1"/>
                      <a:pt x="2072"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1"/>
              <p:cNvSpPr/>
              <p:nvPr/>
            </p:nvSpPr>
            <p:spPr>
              <a:xfrm>
                <a:off x="8200058" y="2858684"/>
                <a:ext cx="184126" cy="157308"/>
              </a:xfrm>
              <a:custGeom>
                <a:rect b="b" l="l" r="r" t="t"/>
                <a:pathLst>
                  <a:path extrusionOk="0" h="2493" w="2918">
                    <a:moveTo>
                      <a:pt x="1" y="1"/>
                    </a:moveTo>
                    <a:lnTo>
                      <a:pt x="1" y="1"/>
                    </a:lnTo>
                    <a:cubicBezTo>
                      <a:pt x="13" y="2"/>
                      <a:pt x="25" y="4"/>
                      <a:pt x="37" y="5"/>
                    </a:cubicBezTo>
                    <a:lnTo>
                      <a:pt x="37" y="5"/>
                    </a:lnTo>
                    <a:cubicBezTo>
                      <a:pt x="25" y="3"/>
                      <a:pt x="13" y="2"/>
                      <a:pt x="1" y="1"/>
                    </a:cubicBezTo>
                    <a:close/>
                    <a:moveTo>
                      <a:pt x="37" y="5"/>
                    </a:moveTo>
                    <a:lnTo>
                      <a:pt x="37" y="5"/>
                    </a:lnTo>
                    <a:cubicBezTo>
                      <a:pt x="618" y="98"/>
                      <a:pt x="1404" y="1003"/>
                      <a:pt x="1346" y="1668"/>
                    </a:cubicBezTo>
                    <a:cubicBezTo>
                      <a:pt x="1304" y="2144"/>
                      <a:pt x="1625" y="2492"/>
                      <a:pt x="1991" y="2492"/>
                    </a:cubicBezTo>
                    <a:cubicBezTo>
                      <a:pt x="2137" y="2492"/>
                      <a:pt x="2290" y="2436"/>
                      <a:pt x="2430" y="2310"/>
                    </a:cubicBezTo>
                    <a:cubicBezTo>
                      <a:pt x="2918" y="1846"/>
                      <a:pt x="2263" y="1239"/>
                      <a:pt x="2263" y="1239"/>
                    </a:cubicBezTo>
                    <a:cubicBezTo>
                      <a:pt x="1827" y="472"/>
                      <a:pt x="1297" y="173"/>
                      <a:pt x="37" y="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1"/>
              <p:cNvSpPr/>
              <p:nvPr/>
            </p:nvSpPr>
            <p:spPr>
              <a:xfrm>
                <a:off x="8022745" y="3086855"/>
                <a:ext cx="428323" cy="596800"/>
              </a:xfrm>
              <a:custGeom>
                <a:rect b="b" l="l" r="r" t="t"/>
                <a:pathLst>
                  <a:path extrusionOk="0" h="9458" w="6788">
                    <a:moveTo>
                      <a:pt x="76" y="1"/>
                    </a:moveTo>
                    <a:cubicBezTo>
                      <a:pt x="49" y="1"/>
                      <a:pt x="24" y="2"/>
                      <a:pt x="1" y="4"/>
                    </a:cubicBezTo>
                    <a:cubicBezTo>
                      <a:pt x="918" y="468"/>
                      <a:pt x="2323" y="1278"/>
                      <a:pt x="2025" y="5386"/>
                    </a:cubicBezTo>
                    <a:cubicBezTo>
                      <a:pt x="1787" y="8517"/>
                      <a:pt x="2275" y="9315"/>
                      <a:pt x="5287" y="9458"/>
                    </a:cubicBezTo>
                    <a:cubicBezTo>
                      <a:pt x="5287" y="9458"/>
                      <a:pt x="6787" y="8541"/>
                      <a:pt x="6680" y="5767"/>
                    </a:cubicBezTo>
                    <a:cubicBezTo>
                      <a:pt x="6563" y="3044"/>
                      <a:pt x="1459" y="1"/>
                      <a:pt x="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1"/>
              <p:cNvSpPr/>
              <p:nvPr/>
            </p:nvSpPr>
            <p:spPr>
              <a:xfrm>
                <a:off x="8192549" y="3229841"/>
                <a:ext cx="251012" cy="412295"/>
              </a:xfrm>
              <a:custGeom>
                <a:rect b="b" l="l" r="r" t="t"/>
                <a:pathLst>
                  <a:path extrusionOk="0" h="6534" w="3978">
                    <a:moveTo>
                      <a:pt x="1" y="0"/>
                    </a:moveTo>
                    <a:lnTo>
                      <a:pt x="1" y="0"/>
                    </a:lnTo>
                    <a:cubicBezTo>
                      <a:pt x="1263" y="1501"/>
                      <a:pt x="1787" y="5822"/>
                      <a:pt x="2930" y="6275"/>
                    </a:cubicBezTo>
                    <a:cubicBezTo>
                      <a:pt x="2930" y="6275"/>
                      <a:pt x="2906" y="6534"/>
                      <a:pt x="2952" y="6534"/>
                    </a:cubicBezTo>
                    <a:cubicBezTo>
                      <a:pt x="2998" y="6534"/>
                      <a:pt x="3114" y="6275"/>
                      <a:pt x="3394" y="5239"/>
                    </a:cubicBezTo>
                    <a:cubicBezTo>
                      <a:pt x="3977" y="3167"/>
                      <a:pt x="1263" y="22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1"/>
              <p:cNvSpPr/>
              <p:nvPr/>
            </p:nvSpPr>
            <p:spPr>
              <a:xfrm>
                <a:off x="8194820" y="2925570"/>
                <a:ext cx="232965" cy="446685"/>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1"/>
              <p:cNvSpPr/>
              <p:nvPr/>
            </p:nvSpPr>
            <p:spPr>
              <a:xfrm>
                <a:off x="7786118" y="1050413"/>
                <a:ext cx="368946" cy="493442"/>
              </a:xfrm>
              <a:custGeom>
                <a:rect b="b" l="l" r="r" t="t"/>
                <a:pathLst>
                  <a:path extrusionOk="0" h="7820" w="5847">
                    <a:moveTo>
                      <a:pt x="4619" y="0"/>
                    </a:moveTo>
                    <a:cubicBezTo>
                      <a:pt x="4330" y="0"/>
                      <a:pt x="4096" y="35"/>
                      <a:pt x="4096" y="35"/>
                    </a:cubicBezTo>
                    <a:cubicBezTo>
                      <a:pt x="3953" y="428"/>
                      <a:pt x="3310" y="2214"/>
                      <a:pt x="2822" y="3333"/>
                    </a:cubicBezTo>
                    <a:cubicBezTo>
                      <a:pt x="2334" y="4178"/>
                      <a:pt x="1893" y="5190"/>
                      <a:pt x="1512" y="5810"/>
                    </a:cubicBezTo>
                    <a:cubicBezTo>
                      <a:pt x="1310" y="5952"/>
                      <a:pt x="1012" y="5988"/>
                      <a:pt x="822" y="6167"/>
                    </a:cubicBezTo>
                    <a:cubicBezTo>
                      <a:pt x="608" y="6369"/>
                      <a:pt x="489" y="6393"/>
                      <a:pt x="262" y="6464"/>
                    </a:cubicBezTo>
                    <a:cubicBezTo>
                      <a:pt x="186" y="6497"/>
                      <a:pt x="230" y="6610"/>
                      <a:pt x="348" y="6610"/>
                    </a:cubicBezTo>
                    <a:cubicBezTo>
                      <a:pt x="358" y="6610"/>
                      <a:pt x="370" y="6609"/>
                      <a:pt x="381" y="6607"/>
                    </a:cubicBezTo>
                    <a:cubicBezTo>
                      <a:pt x="536" y="6572"/>
                      <a:pt x="822" y="6572"/>
                      <a:pt x="822" y="6572"/>
                    </a:cubicBezTo>
                    <a:lnTo>
                      <a:pt x="822" y="6572"/>
                    </a:lnTo>
                    <a:cubicBezTo>
                      <a:pt x="822" y="6572"/>
                      <a:pt x="631" y="6822"/>
                      <a:pt x="441" y="6976"/>
                    </a:cubicBezTo>
                    <a:cubicBezTo>
                      <a:pt x="250" y="7119"/>
                      <a:pt x="0" y="7357"/>
                      <a:pt x="119" y="7393"/>
                    </a:cubicBezTo>
                    <a:cubicBezTo>
                      <a:pt x="122" y="7394"/>
                      <a:pt x="125" y="7394"/>
                      <a:pt x="128" y="7394"/>
                    </a:cubicBezTo>
                    <a:cubicBezTo>
                      <a:pt x="195" y="7394"/>
                      <a:pt x="377" y="7268"/>
                      <a:pt x="548" y="7143"/>
                    </a:cubicBezTo>
                    <a:lnTo>
                      <a:pt x="548" y="7143"/>
                    </a:lnTo>
                    <a:cubicBezTo>
                      <a:pt x="322" y="7322"/>
                      <a:pt x="108" y="7524"/>
                      <a:pt x="167" y="7596"/>
                    </a:cubicBezTo>
                    <a:cubicBezTo>
                      <a:pt x="175" y="7609"/>
                      <a:pt x="190" y="7615"/>
                      <a:pt x="211" y="7615"/>
                    </a:cubicBezTo>
                    <a:cubicBezTo>
                      <a:pt x="280" y="7615"/>
                      <a:pt x="411" y="7547"/>
                      <a:pt x="548" y="7465"/>
                    </a:cubicBezTo>
                    <a:lnTo>
                      <a:pt x="548" y="7465"/>
                    </a:lnTo>
                    <a:cubicBezTo>
                      <a:pt x="417" y="7572"/>
                      <a:pt x="322" y="7691"/>
                      <a:pt x="381" y="7750"/>
                    </a:cubicBezTo>
                    <a:cubicBezTo>
                      <a:pt x="393" y="7762"/>
                      <a:pt x="410" y="7767"/>
                      <a:pt x="431" y="7767"/>
                    </a:cubicBezTo>
                    <a:cubicBezTo>
                      <a:pt x="495" y="7767"/>
                      <a:pt x="598" y="7718"/>
                      <a:pt x="715" y="7655"/>
                    </a:cubicBezTo>
                    <a:lnTo>
                      <a:pt x="715" y="7655"/>
                    </a:lnTo>
                    <a:cubicBezTo>
                      <a:pt x="643" y="7703"/>
                      <a:pt x="596" y="7762"/>
                      <a:pt x="596" y="7798"/>
                    </a:cubicBezTo>
                    <a:cubicBezTo>
                      <a:pt x="598" y="7812"/>
                      <a:pt x="613" y="7819"/>
                      <a:pt x="639" y="7819"/>
                    </a:cubicBezTo>
                    <a:cubicBezTo>
                      <a:pt x="762" y="7819"/>
                      <a:pt x="1128" y="7661"/>
                      <a:pt x="1453" y="7405"/>
                    </a:cubicBezTo>
                    <a:cubicBezTo>
                      <a:pt x="1751" y="7167"/>
                      <a:pt x="1965" y="6679"/>
                      <a:pt x="2108" y="6381"/>
                    </a:cubicBezTo>
                    <a:cubicBezTo>
                      <a:pt x="2608" y="5869"/>
                      <a:pt x="4013" y="4381"/>
                      <a:pt x="4275" y="3869"/>
                    </a:cubicBezTo>
                    <a:cubicBezTo>
                      <a:pt x="4596" y="3190"/>
                      <a:pt x="5846" y="1095"/>
                      <a:pt x="5680" y="452"/>
                    </a:cubicBezTo>
                    <a:cubicBezTo>
                      <a:pt x="5587" y="76"/>
                      <a:pt x="5044" y="0"/>
                      <a:pt x="4619"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1"/>
              <p:cNvSpPr/>
              <p:nvPr/>
            </p:nvSpPr>
            <p:spPr>
              <a:xfrm>
                <a:off x="8001733" y="940366"/>
                <a:ext cx="176617" cy="224257"/>
              </a:xfrm>
              <a:custGeom>
                <a:rect b="b" l="l" r="r" t="t"/>
                <a:pathLst>
                  <a:path extrusionOk="0" h="3554" w="2799">
                    <a:moveTo>
                      <a:pt x="1482" y="1"/>
                    </a:moveTo>
                    <a:cubicBezTo>
                      <a:pt x="1061" y="1"/>
                      <a:pt x="853" y="416"/>
                      <a:pt x="596" y="1005"/>
                    </a:cubicBezTo>
                    <a:cubicBezTo>
                      <a:pt x="120" y="2184"/>
                      <a:pt x="0" y="3291"/>
                      <a:pt x="0" y="3291"/>
                    </a:cubicBezTo>
                    <a:cubicBezTo>
                      <a:pt x="0" y="3291"/>
                      <a:pt x="2108" y="3375"/>
                      <a:pt x="2584" y="3553"/>
                    </a:cubicBezTo>
                    <a:cubicBezTo>
                      <a:pt x="2798" y="3208"/>
                      <a:pt x="2739" y="1565"/>
                      <a:pt x="2501" y="886"/>
                    </a:cubicBezTo>
                    <a:cubicBezTo>
                      <a:pt x="2286" y="219"/>
                      <a:pt x="1941" y="76"/>
                      <a:pt x="1632" y="17"/>
                    </a:cubicBezTo>
                    <a:cubicBezTo>
                      <a:pt x="1579" y="6"/>
                      <a:pt x="1529" y="1"/>
                      <a:pt x="14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1"/>
              <p:cNvSpPr/>
              <p:nvPr/>
            </p:nvSpPr>
            <p:spPr>
              <a:xfrm>
                <a:off x="8124211" y="818961"/>
                <a:ext cx="313355" cy="85690"/>
              </a:xfrm>
              <a:custGeom>
                <a:rect b="b" l="l" r="r" t="t"/>
                <a:pathLst>
                  <a:path extrusionOk="0" h="1358" w="4966">
                    <a:moveTo>
                      <a:pt x="84" y="0"/>
                    </a:moveTo>
                    <a:lnTo>
                      <a:pt x="0" y="679"/>
                    </a:lnTo>
                    <a:lnTo>
                      <a:pt x="4882" y="1358"/>
                    </a:lnTo>
                    <a:lnTo>
                      <a:pt x="4965" y="667"/>
                    </a:lnTo>
                    <a:lnTo>
                      <a:pt x="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1"/>
              <p:cNvSpPr/>
              <p:nvPr/>
            </p:nvSpPr>
            <p:spPr>
              <a:xfrm>
                <a:off x="8110644" y="499672"/>
                <a:ext cx="341939" cy="1062352"/>
              </a:xfrm>
              <a:custGeom>
                <a:rect b="b" l="l" r="r" t="t"/>
                <a:pathLst>
                  <a:path extrusionOk="0" h="16836" w="5419">
                    <a:moveTo>
                      <a:pt x="1" y="0"/>
                    </a:moveTo>
                    <a:lnTo>
                      <a:pt x="1" y="16836"/>
                    </a:lnTo>
                    <a:lnTo>
                      <a:pt x="5418" y="16145"/>
                    </a:lnTo>
                    <a:lnTo>
                      <a:pt x="5418" y="15276"/>
                    </a:lnTo>
                    <a:lnTo>
                      <a:pt x="775" y="15812"/>
                    </a:lnTo>
                    <a:lnTo>
                      <a:pt x="775" y="1024"/>
                    </a:lnTo>
                    <a:lnTo>
                      <a:pt x="5418" y="2262"/>
                    </a:lnTo>
                    <a:lnTo>
                      <a:pt x="5418" y="138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1"/>
              <p:cNvSpPr/>
              <p:nvPr/>
            </p:nvSpPr>
            <p:spPr>
              <a:xfrm>
                <a:off x="6816201" y="1797208"/>
                <a:ext cx="1570243" cy="2754378"/>
              </a:xfrm>
              <a:custGeom>
                <a:rect b="b" l="l" r="r" t="t"/>
                <a:pathLst>
                  <a:path extrusionOk="0" h="43651" w="24885">
                    <a:moveTo>
                      <a:pt x="23565" y="0"/>
                    </a:moveTo>
                    <a:cubicBezTo>
                      <a:pt x="23361" y="0"/>
                      <a:pt x="23166" y="115"/>
                      <a:pt x="23051" y="321"/>
                    </a:cubicBezTo>
                    <a:lnTo>
                      <a:pt x="155" y="42421"/>
                    </a:lnTo>
                    <a:cubicBezTo>
                      <a:pt x="0" y="42719"/>
                      <a:pt x="84" y="43076"/>
                      <a:pt x="370" y="43231"/>
                    </a:cubicBezTo>
                    <a:lnTo>
                      <a:pt x="1036" y="43588"/>
                    </a:lnTo>
                    <a:cubicBezTo>
                      <a:pt x="1121" y="43630"/>
                      <a:pt x="1211" y="43651"/>
                      <a:pt x="1299" y="43651"/>
                    </a:cubicBezTo>
                    <a:cubicBezTo>
                      <a:pt x="1510" y="43651"/>
                      <a:pt x="1713" y="43535"/>
                      <a:pt x="1822" y="43326"/>
                    </a:cubicBezTo>
                    <a:lnTo>
                      <a:pt x="24718" y="1225"/>
                    </a:lnTo>
                    <a:cubicBezTo>
                      <a:pt x="24884" y="928"/>
                      <a:pt x="24789" y="571"/>
                      <a:pt x="24503" y="428"/>
                    </a:cubicBezTo>
                    <a:lnTo>
                      <a:pt x="23837" y="71"/>
                    </a:lnTo>
                    <a:cubicBezTo>
                      <a:pt x="23749" y="23"/>
                      <a:pt x="23656" y="0"/>
                      <a:pt x="23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1"/>
              <p:cNvSpPr/>
              <p:nvPr/>
            </p:nvSpPr>
            <p:spPr>
              <a:xfrm>
                <a:off x="6840242" y="1818157"/>
                <a:ext cx="1521404" cy="2711407"/>
              </a:xfrm>
              <a:custGeom>
                <a:rect b="b" l="l" r="r" t="t"/>
                <a:pathLst>
                  <a:path extrusionOk="0" h="42970" w="24111">
                    <a:moveTo>
                      <a:pt x="23268" y="1"/>
                    </a:moveTo>
                    <a:cubicBezTo>
                      <a:pt x="23096" y="1"/>
                      <a:pt x="22897" y="136"/>
                      <a:pt x="22777" y="358"/>
                    </a:cubicBezTo>
                    <a:lnTo>
                      <a:pt x="155" y="41970"/>
                    </a:lnTo>
                    <a:cubicBezTo>
                      <a:pt x="0" y="42256"/>
                      <a:pt x="36" y="42577"/>
                      <a:pt x="227" y="42684"/>
                    </a:cubicBezTo>
                    <a:lnTo>
                      <a:pt x="703" y="42934"/>
                    </a:lnTo>
                    <a:cubicBezTo>
                      <a:pt x="746" y="42959"/>
                      <a:pt x="793" y="42970"/>
                      <a:pt x="844" y="42970"/>
                    </a:cubicBezTo>
                    <a:cubicBezTo>
                      <a:pt x="1016" y="42970"/>
                      <a:pt x="1217" y="42834"/>
                      <a:pt x="1346" y="42613"/>
                    </a:cubicBezTo>
                    <a:lnTo>
                      <a:pt x="23968" y="1001"/>
                    </a:lnTo>
                    <a:cubicBezTo>
                      <a:pt x="24111" y="715"/>
                      <a:pt x="24087" y="393"/>
                      <a:pt x="23884" y="286"/>
                    </a:cubicBezTo>
                    <a:lnTo>
                      <a:pt x="23408" y="36"/>
                    </a:lnTo>
                    <a:cubicBezTo>
                      <a:pt x="23365" y="12"/>
                      <a:pt x="23317" y="1"/>
                      <a:pt x="23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1"/>
              <p:cNvSpPr/>
              <p:nvPr/>
            </p:nvSpPr>
            <p:spPr>
              <a:xfrm>
                <a:off x="8142952" y="1955653"/>
                <a:ext cx="101528" cy="69915"/>
              </a:xfrm>
              <a:custGeom>
                <a:rect b="b" l="l" r="r" t="t"/>
                <a:pathLst>
                  <a:path extrusionOk="0" h="1108" w="1609">
                    <a:moveTo>
                      <a:pt x="282" y="1"/>
                    </a:moveTo>
                    <a:cubicBezTo>
                      <a:pt x="202" y="1"/>
                      <a:pt x="125" y="56"/>
                      <a:pt x="72" y="143"/>
                    </a:cubicBezTo>
                    <a:cubicBezTo>
                      <a:pt x="1" y="262"/>
                      <a:pt x="25" y="393"/>
                      <a:pt x="120" y="453"/>
                    </a:cubicBezTo>
                    <a:lnTo>
                      <a:pt x="1239" y="1084"/>
                    </a:lnTo>
                    <a:cubicBezTo>
                      <a:pt x="1265" y="1100"/>
                      <a:pt x="1292" y="1107"/>
                      <a:pt x="1320" y="1107"/>
                    </a:cubicBezTo>
                    <a:cubicBezTo>
                      <a:pt x="1396" y="1107"/>
                      <a:pt x="1476" y="1052"/>
                      <a:pt x="1537" y="965"/>
                    </a:cubicBezTo>
                    <a:cubicBezTo>
                      <a:pt x="1608" y="846"/>
                      <a:pt x="1572" y="715"/>
                      <a:pt x="1501" y="655"/>
                    </a:cubicBezTo>
                    <a:lnTo>
                      <a:pt x="370" y="24"/>
                    </a:lnTo>
                    <a:cubicBezTo>
                      <a:pt x="341" y="8"/>
                      <a:pt x="312" y="1"/>
                      <a:pt x="2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1"/>
              <p:cNvSpPr/>
              <p:nvPr/>
            </p:nvSpPr>
            <p:spPr>
              <a:xfrm>
                <a:off x="7973211" y="2269388"/>
                <a:ext cx="102222" cy="69473"/>
              </a:xfrm>
              <a:custGeom>
                <a:rect b="b" l="l" r="r" t="t"/>
                <a:pathLst>
                  <a:path extrusionOk="0" h="1101" w="1620">
                    <a:moveTo>
                      <a:pt x="278" y="0"/>
                    </a:moveTo>
                    <a:cubicBezTo>
                      <a:pt x="199" y="0"/>
                      <a:pt x="123" y="59"/>
                      <a:pt x="71" y="136"/>
                    </a:cubicBezTo>
                    <a:cubicBezTo>
                      <a:pt x="0" y="267"/>
                      <a:pt x="24" y="398"/>
                      <a:pt x="119" y="458"/>
                    </a:cubicBezTo>
                    <a:lnTo>
                      <a:pt x="1250" y="1077"/>
                    </a:lnTo>
                    <a:cubicBezTo>
                      <a:pt x="1276" y="1093"/>
                      <a:pt x="1305" y="1100"/>
                      <a:pt x="1335" y="1100"/>
                    </a:cubicBezTo>
                    <a:cubicBezTo>
                      <a:pt x="1416" y="1100"/>
                      <a:pt x="1504" y="1045"/>
                      <a:pt x="1548" y="958"/>
                    </a:cubicBezTo>
                    <a:cubicBezTo>
                      <a:pt x="1619" y="839"/>
                      <a:pt x="1584" y="696"/>
                      <a:pt x="1488" y="648"/>
                    </a:cubicBezTo>
                    <a:lnTo>
                      <a:pt x="369" y="29"/>
                    </a:lnTo>
                    <a:cubicBezTo>
                      <a:pt x="339" y="9"/>
                      <a:pt x="308"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1"/>
              <p:cNvSpPr/>
              <p:nvPr/>
            </p:nvSpPr>
            <p:spPr>
              <a:xfrm>
                <a:off x="7797350" y="2587478"/>
                <a:ext cx="102285" cy="69915"/>
              </a:xfrm>
              <a:custGeom>
                <a:rect b="b" l="l" r="r" t="t"/>
                <a:pathLst>
                  <a:path extrusionOk="0" h="1108" w="1621">
                    <a:moveTo>
                      <a:pt x="283" y="1"/>
                    </a:moveTo>
                    <a:cubicBezTo>
                      <a:pt x="203" y="1"/>
                      <a:pt x="125" y="56"/>
                      <a:pt x="72" y="143"/>
                    </a:cubicBezTo>
                    <a:cubicBezTo>
                      <a:pt x="1" y="262"/>
                      <a:pt x="25" y="405"/>
                      <a:pt x="120" y="453"/>
                    </a:cubicBezTo>
                    <a:lnTo>
                      <a:pt x="1251" y="1084"/>
                    </a:lnTo>
                    <a:cubicBezTo>
                      <a:pt x="1280" y="1100"/>
                      <a:pt x="1309" y="1107"/>
                      <a:pt x="1339" y="1107"/>
                    </a:cubicBezTo>
                    <a:cubicBezTo>
                      <a:pt x="1419" y="1107"/>
                      <a:pt x="1496" y="1052"/>
                      <a:pt x="1549" y="965"/>
                    </a:cubicBezTo>
                    <a:cubicBezTo>
                      <a:pt x="1620" y="846"/>
                      <a:pt x="1596" y="715"/>
                      <a:pt x="1501" y="655"/>
                    </a:cubicBezTo>
                    <a:lnTo>
                      <a:pt x="370" y="24"/>
                    </a:lnTo>
                    <a:cubicBezTo>
                      <a:pt x="341" y="8"/>
                      <a:pt x="312" y="1"/>
                      <a:pt x="2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1"/>
              <p:cNvSpPr/>
              <p:nvPr/>
            </p:nvSpPr>
            <p:spPr>
              <a:xfrm>
                <a:off x="7342837" y="1912555"/>
                <a:ext cx="320106" cy="302375"/>
              </a:xfrm>
              <a:custGeom>
                <a:rect b="b" l="l" r="r" t="t"/>
                <a:pathLst>
                  <a:path extrusionOk="0" h="4792" w="5073">
                    <a:moveTo>
                      <a:pt x="2608" y="1"/>
                    </a:moveTo>
                    <a:cubicBezTo>
                      <a:pt x="2593" y="1"/>
                      <a:pt x="2561" y="9"/>
                      <a:pt x="2489" y="52"/>
                    </a:cubicBezTo>
                    <a:cubicBezTo>
                      <a:pt x="2438" y="47"/>
                      <a:pt x="2387" y="45"/>
                      <a:pt x="2335" y="45"/>
                    </a:cubicBezTo>
                    <a:cubicBezTo>
                      <a:pt x="1787" y="45"/>
                      <a:pt x="1225" y="336"/>
                      <a:pt x="822" y="945"/>
                    </a:cubicBezTo>
                    <a:cubicBezTo>
                      <a:pt x="179" y="1910"/>
                      <a:pt x="1" y="2731"/>
                      <a:pt x="1370" y="4231"/>
                    </a:cubicBezTo>
                    <a:cubicBezTo>
                      <a:pt x="1489" y="4374"/>
                      <a:pt x="1799" y="4410"/>
                      <a:pt x="1834" y="4684"/>
                    </a:cubicBezTo>
                    <a:cubicBezTo>
                      <a:pt x="1977" y="4743"/>
                      <a:pt x="4192" y="4791"/>
                      <a:pt x="4192" y="4791"/>
                    </a:cubicBezTo>
                    <a:cubicBezTo>
                      <a:pt x="4192" y="4791"/>
                      <a:pt x="5001" y="3493"/>
                      <a:pt x="5049" y="3207"/>
                    </a:cubicBezTo>
                    <a:cubicBezTo>
                      <a:pt x="5073" y="3041"/>
                      <a:pt x="4954" y="2707"/>
                      <a:pt x="4942" y="2684"/>
                    </a:cubicBezTo>
                    <a:cubicBezTo>
                      <a:pt x="4930" y="2588"/>
                      <a:pt x="4823" y="2374"/>
                      <a:pt x="4692" y="2148"/>
                    </a:cubicBezTo>
                    <a:cubicBezTo>
                      <a:pt x="4823" y="1993"/>
                      <a:pt x="4954" y="1731"/>
                      <a:pt x="4894" y="1672"/>
                    </a:cubicBezTo>
                    <a:cubicBezTo>
                      <a:pt x="4847" y="1541"/>
                      <a:pt x="4489" y="1457"/>
                      <a:pt x="4132" y="1243"/>
                    </a:cubicBezTo>
                    <a:cubicBezTo>
                      <a:pt x="4037" y="1076"/>
                      <a:pt x="3918" y="945"/>
                      <a:pt x="3858" y="874"/>
                    </a:cubicBezTo>
                    <a:cubicBezTo>
                      <a:pt x="3620" y="564"/>
                      <a:pt x="2882" y="231"/>
                      <a:pt x="2620" y="5"/>
                    </a:cubicBezTo>
                    <a:cubicBezTo>
                      <a:pt x="2620" y="5"/>
                      <a:pt x="2618" y="1"/>
                      <a:pt x="2608" y="1"/>
                    </a:cubicBezTo>
                    <a:close/>
                  </a:path>
                </a:pathLst>
              </a:custGeom>
              <a:solidFill>
                <a:srgbClr val="B8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1"/>
              <p:cNvSpPr/>
              <p:nvPr/>
            </p:nvSpPr>
            <p:spPr>
              <a:xfrm>
                <a:off x="6952182" y="3819578"/>
                <a:ext cx="314238" cy="229621"/>
              </a:xfrm>
              <a:custGeom>
                <a:rect b="b" l="l" r="r" t="t"/>
                <a:pathLst>
                  <a:path extrusionOk="0" h="3639" w="4980">
                    <a:moveTo>
                      <a:pt x="1001" y="1"/>
                    </a:moveTo>
                    <a:cubicBezTo>
                      <a:pt x="262" y="1132"/>
                      <a:pt x="0" y="2013"/>
                      <a:pt x="584" y="2144"/>
                    </a:cubicBezTo>
                    <a:cubicBezTo>
                      <a:pt x="786" y="2191"/>
                      <a:pt x="1358" y="2322"/>
                      <a:pt x="1572" y="2584"/>
                    </a:cubicBezTo>
                    <a:cubicBezTo>
                      <a:pt x="2263" y="3394"/>
                      <a:pt x="3144" y="3525"/>
                      <a:pt x="3394" y="3596"/>
                    </a:cubicBezTo>
                    <a:cubicBezTo>
                      <a:pt x="3505" y="3625"/>
                      <a:pt x="3612" y="3638"/>
                      <a:pt x="3713" y="3638"/>
                    </a:cubicBezTo>
                    <a:cubicBezTo>
                      <a:pt x="4532" y="3638"/>
                      <a:pt x="4979" y="2781"/>
                      <a:pt x="4418" y="2441"/>
                    </a:cubicBezTo>
                    <a:cubicBezTo>
                      <a:pt x="3441" y="1810"/>
                      <a:pt x="2620" y="286"/>
                      <a:pt x="2620" y="286"/>
                    </a:cubicBezTo>
                    <a:lnTo>
                      <a:pt x="10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1"/>
              <p:cNvSpPr/>
              <p:nvPr/>
            </p:nvSpPr>
            <p:spPr>
              <a:xfrm>
                <a:off x="6950668" y="2749773"/>
                <a:ext cx="652959" cy="1171704"/>
              </a:xfrm>
              <a:custGeom>
                <a:rect b="b" l="l" r="r" t="t"/>
                <a:pathLst>
                  <a:path extrusionOk="0" h="18569" w="10348">
                    <a:moveTo>
                      <a:pt x="6037" y="0"/>
                    </a:moveTo>
                    <a:cubicBezTo>
                      <a:pt x="5335" y="1179"/>
                      <a:pt x="5156" y="1846"/>
                      <a:pt x="4966" y="2727"/>
                    </a:cubicBezTo>
                    <a:cubicBezTo>
                      <a:pt x="4311" y="5739"/>
                      <a:pt x="3834" y="8942"/>
                      <a:pt x="3715" y="9442"/>
                    </a:cubicBezTo>
                    <a:cubicBezTo>
                      <a:pt x="2287" y="11061"/>
                      <a:pt x="405" y="16586"/>
                      <a:pt x="1" y="17919"/>
                    </a:cubicBezTo>
                    <a:cubicBezTo>
                      <a:pt x="1216" y="18500"/>
                      <a:pt x="2770" y="18569"/>
                      <a:pt x="3442" y="18569"/>
                    </a:cubicBezTo>
                    <a:cubicBezTo>
                      <a:pt x="3651" y="18569"/>
                      <a:pt x="3775" y="18562"/>
                      <a:pt x="3775" y="18562"/>
                    </a:cubicBezTo>
                    <a:cubicBezTo>
                      <a:pt x="3775" y="18562"/>
                      <a:pt x="5989" y="12192"/>
                      <a:pt x="6370" y="11204"/>
                    </a:cubicBezTo>
                    <a:cubicBezTo>
                      <a:pt x="8490" y="5941"/>
                      <a:pt x="10204" y="4882"/>
                      <a:pt x="10335" y="1238"/>
                    </a:cubicBezTo>
                    <a:cubicBezTo>
                      <a:pt x="10347" y="822"/>
                      <a:pt x="6037" y="0"/>
                      <a:pt x="60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1"/>
              <p:cNvSpPr/>
              <p:nvPr/>
            </p:nvSpPr>
            <p:spPr>
              <a:xfrm>
                <a:off x="6964929" y="3754963"/>
                <a:ext cx="263064" cy="129481"/>
              </a:xfrm>
              <a:custGeom>
                <a:rect b="b" l="l" r="r" t="t"/>
                <a:pathLst>
                  <a:path extrusionOk="0" h="2052" w="4169">
                    <a:moveTo>
                      <a:pt x="406" y="1"/>
                    </a:moveTo>
                    <a:cubicBezTo>
                      <a:pt x="108" y="870"/>
                      <a:pt x="1" y="1287"/>
                      <a:pt x="1" y="1287"/>
                    </a:cubicBezTo>
                    <a:cubicBezTo>
                      <a:pt x="1" y="1287"/>
                      <a:pt x="584" y="1858"/>
                      <a:pt x="2442" y="2001"/>
                    </a:cubicBezTo>
                    <a:cubicBezTo>
                      <a:pt x="2763" y="2038"/>
                      <a:pt x="3009" y="2052"/>
                      <a:pt x="3196" y="2052"/>
                    </a:cubicBezTo>
                    <a:cubicBezTo>
                      <a:pt x="3613" y="2052"/>
                      <a:pt x="3742" y="1983"/>
                      <a:pt x="3775" y="1941"/>
                    </a:cubicBezTo>
                    <a:cubicBezTo>
                      <a:pt x="4156" y="1072"/>
                      <a:pt x="4168" y="834"/>
                      <a:pt x="4168" y="834"/>
                    </a:cubicBezTo>
                    <a:cubicBezTo>
                      <a:pt x="4144" y="828"/>
                      <a:pt x="4116" y="828"/>
                      <a:pt x="4068" y="828"/>
                    </a:cubicBezTo>
                    <a:cubicBezTo>
                      <a:pt x="4051" y="828"/>
                      <a:pt x="4033" y="828"/>
                      <a:pt x="4012" y="828"/>
                    </a:cubicBezTo>
                    <a:cubicBezTo>
                      <a:pt x="3843" y="828"/>
                      <a:pt x="3493" y="822"/>
                      <a:pt x="2668" y="727"/>
                    </a:cubicBezTo>
                    <a:cubicBezTo>
                      <a:pt x="656" y="358"/>
                      <a:pt x="513" y="72"/>
                      <a:pt x="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1"/>
              <p:cNvSpPr/>
              <p:nvPr/>
            </p:nvSpPr>
            <p:spPr>
              <a:xfrm>
                <a:off x="6973952" y="3783548"/>
                <a:ext cx="245774" cy="74900"/>
              </a:xfrm>
              <a:custGeom>
                <a:rect b="b" l="l" r="r" t="t"/>
                <a:pathLst>
                  <a:path extrusionOk="0" h="1187" w="3895">
                    <a:moveTo>
                      <a:pt x="144" y="0"/>
                    </a:moveTo>
                    <a:cubicBezTo>
                      <a:pt x="144" y="0"/>
                      <a:pt x="84" y="36"/>
                      <a:pt x="1" y="476"/>
                    </a:cubicBezTo>
                    <a:cubicBezTo>
                      <a:pt x="1330" y="997"/>
                      <a:pt x="2361" y="1186"/>
                      <a:pt x="3115" y="1186"/>
                    </a:cubicBezTo>
                    <a:cubicBezTo>
                      <a:pt x="3360" y="1186"/>
                      <a:pt x="3576" y="1166"/>
                      <a:pt x="3763" y="1131"/>
                    </a:cubicBezTo>
                    <a:cubicBezTo>
                      <a:pt x="3763" y="1131"/>
                      <a:pt x="3882" y="881"/>
                      <a:pt x="3894" y="750"/>
                    </a:cubicBezTo>
                    <a:lnTo>
                      <a:pt x="3894" y="750"/>
                    </a:lnTo>
                    <a:cubicBezTo>
                      <a:pt x="3840" y="752"/>
                      <a:pt x="3786" y="752"/>
                      <a:pt x="3732" y="752"/>
                    </a:cubicBezTo>
                    <a:cubicBezTo>
                      <a:pt x="1917" y="752"/>
                      <a:pt x="144"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1"/>
              <p:cNvSpPr/>
              <p:nvPr/>
            </p:nvSpPr>
            <p:spPr>
              <a:xfrm>
                <a:off x="7109176" y="2222820"/>
                <a:ext cx="269058" cy="571181"/>
              </a:xfrm>
              <a:custGeom>
                <a:rect b="b" l="l" r="r" t="t"/>
                <a:pathLst>
                  <a:path extrusionOk="0" h="9052" w="4264">
                    <a:moveTo>
                      <a:pt x="2523" y="0"/>
                    </a:moveTo>
                    <a:cubicBezTo>
                      <a:pt x="1891" y="0"/>
                      <a:pt x="1368" y="310"/>
                      <a:pt x="1287" y="767"/>
                    </a:cubicBezTo>
                    <a:lnTo>
                      <a:pt x="84" y="7804"/>
                    </a:lnTo>
                    <a:cubicBezTo>
                      <a:pt x="1" y="8339"/>
                      <a:pt x="549" y="8875"/>
                      <a:pt x="1322" y="9006"/>
                    </a:cubicBezTo>
                    <a:lnTo>
                      <a:pt x="1406" y="9018"/>
                    </a:lnTo>
                    <a:cubicBezTo>
                      <a:pt x="1527" y="9040"/>
                      <a:pt x="1647" y="9051"/>
                      <a:pt x="1763" y="9051"/>
                    </a:cubicBezTo>
                    <a:cubicBezTo>
                      <a:pt x="2385" y="9051"/>
                      <a:pt x="2897" y="8743"/>
                      <a:pt x="2977" y="8292"/>
                    </a:cubicBezTo>
                    <a:lnTo>
                      <a:pt x="4180" y="1255"/>
                    </a:lnTo>
                    <a:cubicBezTo>
                      <a:pt x="4263" y="719"/>
                      <a:pt x="3716" y="184"/>
                      <a:pt x="2942" y="53"/>
                    </a:cubicBezTo>
                    <a:lnTo>
                      <a:pt x="2858" y="29"/>
                    </a:lnTo>
                    <a:cubicBezTo>
                      <a:pt x="2744" y="10"/>
                      <a:pt x="2632" y="0"/>
                      <a:pt x="25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1"/>
              <p:cNvSpPr/>
              <p:nvPr/>
            </p:nvSpPr>
            <p:spPr>
              <a:xfrm>
                <a:off x="7151264" y="2363598"/>
                <a:ext cx="209681" cy="72944"/>
              </a:xfrm>
              <a:custGeom>
                <a:rect b="b" l="l" r="r" t="t"/>
                <a:pathLst>
                  <a:path extrusionOk="0" h="1156" w="3323">
                    <a:moveTo>
                      <a:pt x="251" y="0"/>
                    </a:moveTo>
                    <a:cubicBezTo>
                      <a:pt x="251" y="0"/>
                      <a:pt x="1" y="643"/>
                      <a:pt x="143" y="703"/>
                    </a:cubicBezTo>
                    <a:cubicBezTo>
                      <a:pt x="1219" y="1145"/>
                      <a:pt x="2985" y="1155"/>
                      <a:pt x="3154" y="1155"/>
                    </a:cubicBezTo>
                    <a:cubicBezTo>
                      <a:pt x="3163" y="1155"/>
                      <a:pt x="3168" y="1155"/>
                      <a:pt x="3168" y="1155"/>
                    </a:cubicBezTo>
                    <a:lnTo>
                      <a:pt x="3322" y="239"/>
                    </a:lnTo>
                    <a:lnTo>
                      <a:pt x="3322" y="239"/>
                    </a:lnTo>
                    <a:cubicBezTo>
                      <a:pt x="3322" y="239"/>
                      <a:pt x="3013" y="248"/>
                      <a:pt x="2589" y="248"/>
                    </a:cubicBezTo>
                    <a:cubicBezTo>
                      <a:pt x="1770" y="248"/>
                      <a:pt x="525" y="212"/>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1"/>
              <p:cNvSpPr/>
              <p:nvPr/>
            </p:nvSpPr>
            <p:spPr>
              <a:xfrm>
                <a:off x="7109934" y="2624266"/>
                <a:ext cx="203687" cy="86510"/>
              </a:xfrm>
              <a:custGeom>
                <a:rect b="b" l="l" r="r" t="t"/>
                <a:pathLst>
                  <a:path extrusionOk="0" h="1371" w="3228">
                    <a:moveTo>
                      <a:pt x="298" y="1"/>
                    </a:moveTo>
                    <a:cubicBezTo>
                      <a:pt x="298" y="1"/>
                      <a:pt x="1" y="620"/>
                      <a:pt x="191" y="775"/>
                    </a:cubicBezTo>
                    <a:cubicBezTo>
                      <a:pt x="943" y="1350"/>
                      <a:pt x="2793" y="1370"/>
                      <a:pt x="3054" y="1370"/>
                    </a:cubicBezTo>
                    <a:cubicBezTo>
                      <a:pt x="3074" y="1370"/>
                      <a:pt x="3084" y="1370"/>
                      <a:pt x="3084" y="1370"/>
                    </a:cubicBezTo>
                    <a:cubicBezTo>
                      <a:pt x="3084" y="1370"/>
                      <a:pt x="3108" y="1203"/>
                      <a:pt x="3227" y="596"/>
                    </a:cubicBezTo>
                    <a:lnTo>
                      <a:pt x="3227" y="596"/>
                    </a:lnTo>
                    <a:cubicBezTo>
                      <a:pt x="3134" y="683"/>
                      <a:pt x="2960" y="718"/>
                      <a:pt x="2743" y="718"/>
                    </a:cubicBezTo>
                    <a:cubicBezTo>
                      <a:pt x="1884" y="718"/>
                      <a:pt x="336" y="162"/>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1"/>
              <p:cNvSpPr/>
              <p:nvPr/>
            </p:nvSpPr>
            <p:spPr>
              <a:xfrm>
                <a:off x="7463044" y="2250206"/>
                <a:ext cx="260792" cy="836958"/>
              </a:xfrm>
              <a:custGeom>
                <a:rect b="b" l="l" r="r" t="t"/>
                <a:pathLst>
                  <a:path extrusionOk="0" h="13264" w="4133">
                    <a:moveTo>
                      <a:pt x="1787" y="0"/>
                    </a:moveTo>
                    <a:cubicBezTo>
                      <a:pt x="1382" y="0"/>
                      <a:pt x="890" y="126"/>
                      <a:pt x="477" y="126"/>
                    </a:cubicBezTo>
                    <a:cubicBezTo>
                      <a:pt x="299" y="126"/>
                      <a:pt x="136" y="103"/>
                      <a:pt x="1" y="35"/>
                    </a:cubicBezTo>
                    <a:lnTo>
                      <a:pt x="1" y="35"/>
                    </a:lnTo>
                    <a:cubicBezTo>
                      <a:pt x="1" y="35"/>
                      <a:pt x="537" y="488"/>
                      <a:pt x="727" y="904"/>
                    </a:cubicBezTo>
                    <a:cubicBezTo>
                      <a:pt x="1620" y="3012"/>
                      <a:pt x="1239" y="5417"/>
                      <a:pt x="1429" y="7274"/>
                    </a:cubicBezTo>
                    <a:cubicBezTo>
                      <a:pt x="1608" y="8941"/>
                      <a:pt x="727" y="13263"/>
                      <a:pt x="727" y="13263"/>
                    </a:cubicBezTo>
                    <a:cubicBezTo>
                      <a:pt x="727" y="13263"/>
                      <a:pt x="3394" y="13192"/>
                      <a:pt x="3394" y="12846"/>
                    </a:cubicBezTo>
                    <a:cubicBezTo>
                      <a:pt x="3323" y="10608"/>
                      <a:pt x="4132" y="7596"/>
                      <a:pt x="3811" y="3488"/>
                    </a:cubicBezTo>
                    <a:cubicBezTo>
                      <a:pt x="3704" y="2190"/>
                      <a:pt x="3477" y="1774"/>
                      <a:pt x="2453" y="273"/>
                    </a:cubicBezTo>
                    <a:cubicBezTo>
                      <a:pt x="2312" y="62"/>
                      <a:pt x="2071" y="0"/>
                      <a:pt x="1787" y="0"/>
                    </a:cubicBezTo>
                    <a:close/>
                  </a:path>
                </a:pathLst>
              </a:custGeom>
              <a:solidFill>
                <a:srgbClr val="ED8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1"/>
              <p:cNvSpPr/>
              <p:nvPr/>
            </p:nvSpPr>
            <p:spPr>
              <a:xfrm>
                <a:off x="7404487" y="2153220"/>
                <a:ext cx="268238" cy="147149"/>
              </a:xfrm>
              <a:custGeom>
                <a:rect b="b" l="l" r="r" t="t"/>
                <a:pathLst>
                  <a:path extrusionOk="0" h="2332" w="4251">
                    <a:moveTo>
                      <a:pt x="702" y="1"/>
                    </a:moveTo>
                    <a:lnTo>
                      <a:pt x="0" y="894"/>
                    </a:lnTo>
                    <a:cubicBezTo>
                      <a:pt x="1364" y="1698"/>
                      <a:pt x="3355" y="1980"/>
                      <a:pt x="3718" y="2201"/>
                    </a:cubicBezTo>
                    <a:lnTo>
                      <a:pt x="3718" y="2201"/>
                    </a:lnTo>
                    <a:cubicBezTo>
                      <a:pt x="3813" y="1843"/>
                      <a:pt x="4251" y="870"/>
                      <a:pt x="4251" y="870"/>
                    </a:cubicBezTo>
                    <a:lnTo>
                      <a:pt x="4251" y="870"/>
                    </a:lnTo>
                    <a:cubicBezTo>
                      <a:pt x="4251" y="870"/>
                      <a:pt x="4248" y="870"/>
                      <a:pt x="4242" y="870"/>
                    </a:cubicBezTo>
                    <a:cubicBezTo>
                      <a:pt x="4120" y="870"/>
                      <a:pt x="2616" y="859"/>
                      <a:pt x="1167" y="334"/>
                    </a:cubicBezTo>
                    <a:cubicBezTo>
                      <a:pt x="833" y="215"/>
                      <a:pt x="702" y="1"/>
                      <a:pt x="702" y="1"/>
                    </a:cubicBezTo>
                    <a:close/>
                    <a:moveTo>
                      <a:pt x="3718" y="2201"/>
                    </a:moveTo>
                    <a:cubicBezTo>
                      <a:pt x="3696" y="2282"/>
                      <a:pt x="3692" y="2332"/>
                      <a:pt x="3714" y="2332"/>
                    </a:cubicBezTo>
                    <a:cubicBezTo>
                      <a:pt x="3723" y="2332"/>
                      <a:pt x="3735" y="2325"/>
                      <a:pt x="3750" y="2311"/>
                    </a:cubicBezTo>
                    <a:cubicBezTo>
                      <a:pt x="3794" y="2274"/>
                      <a:pt x="3779" y="2239"/>
                      <a:pt x="3718" y="2201"/>
                    </a:cubicBezTo>
                    <a:close/>
                  </a:path>
                </a:pathLst>
              </a:custGeom>
              <a:solidFill>
                <a:srgbClr val="CF69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1"/>
              <p:cNvSpPr/>
              <p:nvPr/>
            </p:nvSpPr>
            <p:spPr>
              <a:xfrm>
                <a:off x="7159089" y="2190828"/>
                <a:ext cx="534646" cy="928201"/>
              </a:xfrm>
              <a:custGeom>
                <a:rect b="b" l="l" r="r" t="t"/>
                <a:pathLst>
                  <a:path extrusionOk="0" h="14710" w="8473">
                    <a:moveTo>
                      <a:pt x="4127" y="0"/>
                    </a:moveTo>
                    <a:cubicBezTo>
                      <a:pt x="3318" y="1048"/>
                      <a:pt x="3353" y="1107"/>
                      <a:pt x="2746" y="2250"/>
                    </a:cubicBezTo>
                    <a:cubicBezTo>
                      <a:pt x="2746" y="2250"/>
                      <a:pt x="1924" y="6548"/>
                      <a:pt x="2008" y="7941"/>
                    </a:cubicBezTo>
                    <a:cubicBezTo>
                      <a:pt x="2091" y="9513"/>
                      <a:pt x="615" y="8156"/>
                      <a:pt x="67" y="12787"/>
                    </a:cubicBezTo>
                    <a:cubicBezTo>
                      <a:pt x="0" y="13402"/>
                      <a:pt x="5705" y="14710"/>
                      <a:pt x="6699" y="14710"/>
                    </a:cubicBezTo>
                    <a:cubicBezTo>
                      <a:pt x="6763" y="14710"/>
                      <a:pt x="6808" y="14704"/>
                      <a:pt x="6830" y="14692"/>
                    </a:cubicBezTo>
                    <a:cubicBezTo>
                      <a:pt x="6830" y="14692"/>
                      <a:pt x="8473" y="9227"/>
                      <a:pt x="8104" y="4548"/>
                    </a:cubicBezTo>
                    <a:cubicBezTo>
                      <a:pt x="8033" y="3519"/>
                      <a:pt x="7138" y="1571"/>
                      <a:pt x="6894" y="1571"/>
                    </a:cubicBezTo>
                    <a:cubicBezTo>
                      <a:pt x="6892" y="1571"/>
                      <a:pt x="6891" y="1571"/>
                      <a:pt x="6889" y="1572"/>
                    </a:cubicBezTo>
                    <a:cubicBezTo>
                      <a:pt x="6886" y="1572"/>
                      <a:pt x="6883" y="1572"/>
                      <a:pt x="6880" y="1572"/>
                    </a:cubicBezTo>
                    <a:cubicBezTo>
                      <a:pt x="6077" y="1572"/>
                      <a:pt x="4127" y="0"/>
                      <a:pt x="4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1"/>
              <p:cNvSpPr/>
              <p:nvPr/>
            </p:nvSpPr>
            <p:spPr>
              <a:xfrm>
                <a:off x="7227931" y="2700933"/>
                <a:ext cx="483851" cy="109794"/>
              </a:xfrm>
              <a:custGeom>
                <a:rect b="b" l="l" r="r" t="t"/>
                <a:pathLst>
                  <a:path extrusionOk="0" h="1740" w="7668">
                    <a:moveTo>
                      <a:pt x="822" y="0"/>
                    </a:moveTo>
                    <a:cubicBezTo>
                      <a:pt x="822" y="0"/>
                      <a:pt x="0" y="762"/>
                      <a:pt x="560" y="929"/>
                    </a:cubicBezTo>
                    <a:cubicBezTo>
                      <a:pt x="2662" y="1550"/>
                      <a:pt x="4207" y="1739"/>
                      <a:pt x="5308" y="1739"/>
                    </a:cubicBezTo>
                    <a:cubicBezTo>
                      <a:pt x="7014" y="1739"/>
                      <a:pt x="7656" y="1286"/>
                      <a:pt x="7656" y="1286"/>
                    </a:cubicBezTo>
                    <a:cubicBezTo>
                      <a:pt x="7656" y="1286"/>
                      <a:pt x="7668" y="1072"/>
                      <a:pt x="7620" y="310"/>
                    </a:cubicBezTo>
                    <a:cubicBezTo>
                      <a:pt x="7172" y="651"/>
                      <a:pt x="6493" y="769"/>
                      <a:pt x="5751" y="769"/>
                    </a:cubicBezTo>
                    <a:cubicBezTo>
                      <a:pt x="4164" y="769"/>
                      <a:pt x="2286" y="231"/>
                      <a:pt x="1750" y="191"/>
                    </a:cubicBezTo>
                    <a:lnTo>
                      <a:pt x="8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1"/>
              <p:cNvSpPr/>
              <p:nvPr/>
            </p:nvSpPr>
            <p:spPr>
              <a:xfrm>
                <a:off x="7257967" y="2243139"/>
                <a:ext cx="294614" cy="493316"/>
              </a:xfrm>
              <a:custGeom>
                <a:rect b="b" l="l" r="r" t="t"/>
                <a:pathLst>
                  <a:path extrusionOk="0" h="7818" w="4669">
                    <a:moveTo>
                      <a:pt x="2247" y="1"/>
                    </a:moveTo>
                    <a:cubicBezTo>
                      <a:pt x="2163" y="1"/>
                      <a:pt x="2094" y="3"/>
                      <a:pt x="2048" y="4"/>
                    </a:cubicBezTo>
                    <a:cubicBezTo>
                      <a:pt x="1643" y="40"/>
                      <a:pt x="1310" y="1112"/>
                      <a:pt x="1310" y="1112"/>
                    </a:cubicBezTo>
                    <a:cubicBezTo>
                      <a:pt x="1599" y="741"/>
                      <a:pt x="2044" y="578"/>
                      <a:pt x="2477" y="578"/>
                    </a:cubicBezTo>
                    <a:cubicBezTo>
                      <a:pt x="2991" y="578"/>
                      <a:pt x="3486" y="808"/>
                      <a:pt x="3679" y="1195"/>
                    </a:cubicBezTo>
                    <a:cubicBezTo>
                      <a:pt x="4037" y="1909"/>
                      <a:pt x="4072" y="3433"/>
                      <a:pt x="2894" y="4969"/>
                    </a:cubicBezTo>
                    <a:cubicBezTo>
                      <a:pt x="2118" y="5957"/>
                      <a:pt x="402" y="6863"/>
                      <a:pt x="175" y="6863"/>
                    </a:cubicBezTo>
                    <a:cubicBezTo>
                      <a:pt x="172" y="6863"/>
                      <a:pt x="169" y="6863"/>
                      <a:pt x="167" y="6862"/>
                    </a:cubicBezTo>
                    <a:cubicBezTo>
                      <a:pt x="0" y="7220"/>
                      <a:pt x="84" y="7517"/>
                      <a:pt x="84" y="7517"/>
                    </a:cubicBezTo>
                    <a:cubicBezTo>
                      <a:pt x="84" y="7517"/>
                      <a:pt x="445" y="7817"/>
                      <a:pt x="774" y="7817"/>
                    </a:cubicBezTo>
                    <a:cubicBezTo>
                      <a:pt x="827" y="7817"/>
                      <a:pt x="879" y="7809"/>
                      <a:pt x="929" y="7791"/>
                    </a:cubicBezTo>
                    <a:cubicBezTo>
                      <a:pt x="2727" y="7136"/>
                      <a:pt x="4525" y="4279"/>
                      <a:pt x="4584" y="2374"/>
                    </a:cubicBezTo>
                    <a:cubicBezTo>
                      <a:pt x="4669" y="161"/>
                      <a:pt x="2927" y="1"/>
                      <a:pt x="2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1"/>
              <p:cNvSpPr/>
              <p:nvPr/>
            </p:nvSpPr>
            <p:spPr>
              <a:xfrm>
                <a:off x="7830415" y="1842324"/>
                <a:ext cx="166899" cy="199144"/>
              </a:xfrm>
              <a:custGeom>
                <a:rect b="b" l="l" r="r" t="t"/>
                <a:pathLst>
                  <a:path extrusionOk="0" h="3156" w="2645">
                    <a:moveTo>
                      <a:pt x="1769" y="0"/>
                    </a:moveTo>
                    <a:cubicBezTo>
                      <a:pt x="1755" y="0"/>
                      <a:pt x="1741" y="4"/>
                      <a:pt x="1727" y="10"/>
                    </a:cubicBezTo>
                    <a:cubicBezTo>
                      <a:pt x="1632" y="34"/>
                      <a:pt x="1465" y="689"/>
                      <a:pt x="1430" y="868"/>
                    </a:cubicBezTo>
                    <a:cubicBezTo>
                      <a:pt x="1453" y="749"/>
                      <a:pt x="1549" y="332"/>
                      <a:pt x="1549" y="213"/>
                    </a:cubicBezTo>
                    <a:cubicBezTo>
                      <a:pt x="1549" y="91"/>
                      <a:pt x="1497" y="21"/>
                      <a:pt x="1404" y="21"/>
                    </a:cubicBezTo>
                    <a:cubicBezTo>
                      <a:pt x="1397" y="21"/>
                      <a:pt x="1390" y="21"/>
                      <a:pt x="1382" y="22"/>
                    </a:cubicBezTo>
                    <a:cubicBezTo>
                      <a:pt x="1275" y="34"/>
                      <a:pt x="1132" y="761"/>
                      <a:pt x="930" y="1046"/>
                    </a:cubicBezTo>
                    <a:cubicBezTo>
                      <a:pt x="846" y="1118"/>
                      <a:pt x="715" y="1213"/>
                      <a:pt x="715" y="1213"/>
                    </a:cubicBezTo>
                    <a:cubicBezTo>
                      <a:pt x="572" y="1201"/>
                      <a:pt x="775" y="641"/>
                      <a:pt x="596" y="606"/>
                    </a:cubicBezTo>
                    <a:cubicBezTo>
                      <a:pt x="591" y="605"/>
                      <a:pt x="587" y="604"/>
                      <a:pt x="582" y="604"/>
                    </a:cubicBezTo>
                    <a:cubicBezTo>
                      <a:pt x="348" y="604"/>
                      <a:pt x="94" y="2017"/>
                      <a:pt x="1" y="2344"/>
                    </a:cubicBezTo>
                    <a:cubicBezTo>
                      <a:pt x="1" y="2344"/>
                      <a:pt x="484" y="3155"/>
                      <a:pt x="1054" y="3155"/>
                    </a:cubicBezTo>
                    <a:cubicBezTo>
                      <a:pt x="1188" y="3155"/>
                      <a:pt x="1327" y="3110"/>
                      <a:pt x="1465" y="2999"/>
                    </a:cubicBezTo>
                    <a:cubicBezTo>
                      <a:pt x="1930" y="2642"/>
                      <a:pt x="2156" y="2285"/>
                      <a:pt x="2263" y="2046"/>
                    </a:cubicBezTo>
                    <a:lnTo>
                      <a:pt x="2275" y="2034"/>
                    </a:lnTo>
                    <a:cubicBezTo>
                      <a:pt x="2477" y="1713"/>
                      <a:pt x="2644" y="963"/>
                      <a:pt x="2418" y="725"/>
                    </a:cubicBezTo>
                    <a:cubicBezTo>
                      <a:pt x="2412" y="717"/>
                      <a:pt x="2406" y="714"/>
                      <a:pt x="2400" y="714"/>
                    </a:cubicBezTo>
                    <a:cubicBezTo>
                      <a:pt x="2364" y="714"/>
                      <a:pt x="2313" y="816"/>
                      <a:pt x="2263" y="927"/>
                    </a:cubicBezTo>
                    <a:cubicBezTo>
                      <a:pt x="2275" y="868"/>
                      <a:pt x="2287" y="796"/>
                      <a:pt x="2287" y="737"/>
                    </a:cubicBezTo>
                    <a:cubicBezTo>
                      <a:pt x="2319" y="480"/>
                      <a:pt x="2226" y="301"/>
                      <a:pt x="2121" y="301"/>
                    </a:cubicBezTo>
                    <a:cubicBezTo>
                      <a:pt x="2109" y="301"/>
                      <a:pt x="2097" y="303"/>
                      <a:pt x="2084" y="308"/>
                    </a:cubicBezTo>
                    <a:cubicBezTo>
                      <a:pt x="2001" y="332"/>
                      <a:pt x="1918" y="665"/>
                      <a:pt x="1858" y="915"/>
                    </a:cubicBezTo>
                    <a:cubicBezTo>
                      <a:pt x="1882" y="737"/>
                      <a:pt x="1930" y="546"/>
                      <a:pt x="1930" y="391"/>
                    </a:cubicBezTo>
                    <a:cubicBezTo>
                      <a:pt x="1940" y="126"/>
                      <a:pt x="1854" y="0"/>
                      <a:pt x="1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1"/>
              <p:cNvSpPr/>
              <p:nvPr/>
            </p:nvSpPr>
            <p:spPr>
              <a:xfrm>
                <a:off x="6753100" y="1697572"/>
                <a:ext cx="1608545" cy="2835209"/>
              </a:xfrm>
              <a:custGeom>
                <a:rect b="b" l="l" r="r" t="t"/>
                <a:pathLst>
                  <a:path extrusionOk="0" h="44932" w="25492">
                    <a:moveTo>
                      <a:pt x="24183" y="1"/>
                    </a:moveTo>
                    <a:cubicBezTo>
                      <a:pt x="23975" y="1"/>
                      <a:pt x="23774" y="110"/>
                      <a:pt x="23658" y="316"/>
                    </a:cubicBezTo>
                    <a:lnTo>
                      <a:pt x="167" y="43702"/>
                    </a:lnTo>
                    <a:cubicBezTo>
                      <a:pt x="0" y="44000"/>
                      <a:pt x="84" y="44357"/>
                      <a:pt x="369" y="44512"/>
                    </a:cubicBezTo>
                    <a:lnTo>
                      <a:pt x="1036" y="44869"/>
                    </a:lnTo>
                    <a:cubicBezTo>
                      <a:pt x="1121" y="44912"/>
                      <a:pt x="1211" y="44932"/>
                      <a:pt x="1299" y="44932"/>
                    </a:cubicBezTo>
                    <a:cubicBezTo>
                      <a:pt x="1511" y="44932"/>
                      <a:pt x="1717" y="44817"/>
                      <a:pt x="1834" y="44607"/>
                    </a:cubicBezTo>
                    <a:lnTo>
                      <a:pt x="25325" y="1233"/>
                    </a:lnTo>
                    <a:cubicBezTo>
                      <a:pt x="25492" y="935"/>
                      <a:pt x="25408" y="578"/>
                      <a:pt x="25122" y="423"/>
                    </a:cubicBezTo>
                    <a:lnTo>
                      <a:pt x="24456" y="66"/>
                    </a:lnTo>
                    <a:cubicBezTo>
                      <a:pt x="24368" y="22"/>
                      <a:pt x="24275" y="1"/>
                      <a:pt x="24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1"/>
              <p:cNvSpPr/>
              <p:nvPr/>
            </p:nvSpPr>
            <p:spPr>
              <a:xfrm>
                <a:off x="6776384" y="1719405"/>
                <a:ext cx="1561220" cy="2792491"/>
              </a:xfrm>
              <a:custGeom>
                <a:rect b="b" l="l" r="r" t="t"/>
                <a:pathLst>
                  <a:path extrusionOk="0" h="44255" w="24742">
                    <a:moveTo>
                      <a:pt x="23893" y="0"/>
                    </a:moveTo>
                    <a:cubicBezTo>
                      <a:pt x="23715" y="0"/>
                      <a:pt x="23516" y="137"/>
                      <a:pt x="23384" y="363"/>
                    </a:cubicBezTo>
                    <a:lnTo>
                      <a:pt x="155" y="43249"/>
                    </a:lnTo>
                    <a:cubicBezTo>
                      <a:pt x="0" y="43535"/>
                      <a:pt x="36" y="43868"/>
                      <a:pt x="227" y="43964"/>
                    </a:cubicBezTo>
                    <a:lnTo>
                      <a:pt x="703" y="44226"/>
                    </a:lnTo>
                    <a:cubicBezTo>
                      <a:pt x="743" y="44245"/>
                      <a:pt x="787" y="44255"/>
                      <a:pt x="833" y="44255"/>
                    </a:cubicBezTo>
                    <a:cubicBezTo>
                      <a:pt x="1007" y="44255"/>
                      <a:pt x="1214" y="44118"/>
                      <a:pt x="1346" y="43892"/>
                    </a:cubicBezTo>
                    <a:lnTo>
                      <a:pt x="24575" y="1006"/>
                    </a:lnTo>
                    <a:cubicBezTo>
                      <a:pt x="24742" y="720"/>
                      <a:pt x="24694" y="387"/>
                      <a:pt x="24503" y="292"/>
                    </a:cubicBezTo>
                    <a:lnTo>
                      <a:pt x="24027" y="30"/>
                    </a:lnTo>
                    <a:cubicBezTo>
                      <a:pt x="23985" y="10"/>
                      <a:pt x="23940" y="0"/>
                      <a:pt x="238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1"/>
              <p:cNvSpPr/>
              <p:nvPr/>
            </p:nvSpPr>
            <p:spPr>
              <a:xfrm>
                <a:off x="8150461" y="1964739"/>
                <a:ext cx="42908" cy="38112"/>
              </a:xfrm>
              <a:custGeom>
                <a:rect b="b" l="l" r="r" t="t"/>
                <a:pathLst>
                  <a:path extrusionOk="0" h="604" w="680">
                    <a:moveTo>
                      <a:pt x="347" y="1"/>
                    </a:moveTo>
                    <a:cubicBezTo>
                      <a:pt x="245" y="1"/>
                      <a:pt x="140" y="62"/>
                      <a:pt x="84" y="166"/>
                    </a:cubicBezTo>
                    <a:cubicBezTo>
                      <a:pt x="1" y="297"/>
                      <a:pt x="60" y="487"/>
                      <a:pt x="203" y="571"/>
                    </a:cubicBezTo>
                    <a:cubicBezTo>
                      <a:pt x="248" y="593"/>
                      <a:pt x="296" y="604"/>
                      <a:pt x="345" y="604"/>
                    </a:cubicBezTo>
                    <a:cubicBezTo>
                      <a:pt x="453" y="604"/>
                      <a:pt x="559" y="550"/>
                      <a:pt x="608" y="452"/>
                    </a:cubicBezTo>
                    <a:cubicBezTo>
                      <a:pt x="680" y="297"/>
                      <a:pt x="620" y="118"/>
                      <a:pt x="489" y="47"/>
                    </a:cubicBezTo>
                    <a:cubicBezTo>
                      <a:pt x="446" y="16"/>
                      <a:pt x="39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1"/>
              <p:cNvSpPr/>
              <p:nvPr/>
            </p:nvSpPr>
            <p:spPr>
              <a:xfrm>
                <a:off x="7980720" y="2280620"/>
                <a:ext cx="42088" cy="37544"/>
              </a:xfrm>
              <a:custGeom>
                <a:rect b="b" l="l" r="r" t="t"/>
                <a:pathLst>
                  <a:path extrusionOk="0" h="595" w="667">
                    <a:moveTo>
                      <a:pt x="326" y="1"/>
                    </a:moveTo>
                    <a:cubicBezTo>
                      <a:pt x="221" y="1"/>
                      <a:pt x="120" y="57"/>
                      <a:pt x="72" y="161"/>
                    </a:cubicBezTo>
                    <a:cubicBezTo>
                      <a:pt x="0" y="292"/>
                      <a:pt x="36" y="482"/>
                      <a:pt x="191" y="553"/>
                    </a:cubicBezTo>
                    <a:cubicBezTo>
                      <a:pt x="234" y="581"/>
                      <a:pt x="285" y="594"/>
                      <a:pt x="335" y="594"/>
                    </a:cubicBezTo>
                    <a:cubicBezTo>
                      <a:pt x="437" y="594"/>
                      <a:pt x="540" y="542"/>
                      <a:pt x="595" y="446"/>
                    </a:cubicBezTo>
                    <a:cubicBezTo>
                      <a:pt x="667" y="292"/>
                      <a:pt x="607" y="113"/>
                      <a:pt x="476" y="41"/>
                    </a:cubicBezTo>
                    <a:cubicBezTo>
                      <a:pt x="429" y="14"/>
                      <a:pt x="378"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1"/>
              <p:cNvSpPr/>
              <p:nvPr/>
            </p:nvSpPr>
            <p:spPr>
              <a:xfrm>
                <a:off x="7809403" y="2595176"/>
                <a:ext cx="42151" cy="37418"/>
              </a:xfrm>
              <a:custGeom>
                <a:rect b="b" l="l" r="r" t="t"/>
                <a:pathLst>
                  <a:path extrusionOk="0" h="593" w="668">
                    <a:moveTo>
                      <a:pt x="343" y="0"/>
                    </a:moveTo>
                    <a:cubicBezTo>
                      <a:pt x="238" y="0"/>
                      <a:pt x="129" y="54"/>
                      <a:pt x="72" y="152"/>
                    </a:cubicBezTo>
                    <a:cubicBezTo>
                      <a:pt x="0" y="295"/>
                      <a:pt x="48" y="486"/>
                      <a:pt x="191" y="557"/>
                    </a:cubicBezTo>
                    <a:cubicBezTo>
                      <a:pt x="242" y="581"/>
                      <a:pt x="295" y="592"/>
                      <a:pt x="346" y="592"/>
                    </a:cubicBezTo>
                    <a:cubicBezTo>
                      <a:pt x="451" y="592"/>
                      <a:pt x="548" y="542"/>
                      <a:pt x="596" y="438"/>
                    </a:cubicBezTo>
                    <a:cubicBezTo>
                      <a:pt x="667" y="307"/>
                      <a:pt x="608" y="117"/>
                      <a:pt x="477" y="33"/>
                    </a:cubicBezTo>
                    <a:cubicBezTo>
                      <a:pt x="436" y="11"/>
                      <a:pt x="39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1"/>
              <p:cNvSpPr/>
              <p:nvPr/>
            </p:nvSpPr>
            <p:spPr>
              <a:xfrm>
                <a:off x="7636633" y="2910931"/>
                <a:ext cx="44359" cy="37544"/>
              </a:xfrm>
              <a:custGeom>
                <a:rect b="b" l="l" r="r" t="t"/>
                <a:pathLst>
                  <a:path extrusionOk="0" h="595" w="703">
                    <a:moveTo>
                      <a:pt x="344" y="1"/>
                    </a:moveTo>
                    <a:cubicBezTo>
                      <a:pt x="243" y="1"/>
                      <a:pt x="143" y="54"/>
                      <a:pt x="95" y="149"/>
                    </a:cubicBezTo>
                    <a:cubicBezTo>
                      <a:pt x="0" y="292"/>
                      <a:pt x="60" y="482"/>
                      <a:pt x="214" y="554"/>
                    </a:cubicBezTo>
                    <a:cubicBezTo>
                      <a:pt x="257" y="581"/>
                      <a:pt x="307" y="594"/>
                      <a:pt x="356" y="594"/>
                    </a:cubicBezTo>
                    <a:cubicBezTo>
                      <a:pt x="457" y="594"/>
                      <a:pt x="559" y="539"/>
                      <a:pt x="607" y="435"/>
                    </a:cubicBezTo>
                    <a:cubicBezTo>
                      <a:pt x="703" y="292"/>
                      <a:pt x="643" y="113"/>
                      <a:pt x="488" y="42"/>
                    </a:cubicBezTo>
                    <a:cubicBezTo>
                      <a:pt x="445" y="14"/>
                      <a:pt x="394" y="1"/>
                      <a:pt x="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1"/>
              <p:cNvSpPr/>
              <p:nvPr/>
            </p:nvSpPr>
            <p:spPr>
              <a:xfrm>
                <a:off x="7466830" y="3225487"/>
                <a:ext cx="42845" cy="37418"/>
              </a:xfrm>
              <a:custGeom>
                <a:rect b="b" l="l" r="r" t="t"/>
                <a:pathLst>
                  <a:path extrusionOk="0" h="593" w="679">
                    <a:moveTo>
                      <a:pt x="340" y="1"/>
                    </a:moveTo>
                    <a:cubicBezTo>
                      <a:pt x="233" y="1"/>
                      <a:pt x="121" y="54"/>
                      <a:pt x="72" y="153"/>
                    </a:cubicBezTo>
                    <a:cubicBezTo>
                      <a:pt x="0" y="296"/>
                      <a:pt x="48" y="486"/>
                      <a:pt x="191" y="557"/>
                    </a:cubicBezTo>
                    <a:cubicBezTo>
                      <a:pt x="234" y="581"/>
                      <a:pt x="284" y="593"/>
                      <a:pt x="335" y="593"/>
                    </a:cubicBezTo>
                    <a:cubicBezTo>
                      <a:pt x="440" y="593"/>
                      <a:pt x="547" y="543"/>
                      <a:pt x="596" y="438"/>
                    </a:cubicBezTo>
                    <a:cubicBezTo>
                      <a:pt x="679" y="307"/>
                      <a:pt x="619" y="117"/>
                      <a:pt x="476" y="34"/>
                    </a:cubicBezTo>
                    <a:cubicBezTo>
                      <a:pt x="436" y="11"/>
                      <a:pt x="389" y="1"/>
                      <a:pt x="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1"/>
              <p:cNvSpPr/>
              <p:nvPr/>
            </p:nvSpPr>
            <p:spPr>
              <a:xfrm>
                <a:off x="7295512" y="3541053"/>
                <a:ext cx="43665" cy="37418"/>
              </a:xfrm>
              <a:custGeom>
                <a:rect b="b" l="l" r="r" t="t"/>
                <a:pathLst>
                  <a:path extrusionOk="0" h="593" w="692">
                    <a:moveTo>
                      <a:pt x="343" y="0"/>
                    </a:moveTo>
                    <a:cubicBezTo>
                      <a:pt x="239" y="0"/>
                      <a:pt x="133" y="54"/>
                      <a:pt x="84" y="152"/>
                    </a:cubicBezTo>
                    <a:cubicBezTo>
                      <a:pt x="1" y="295"/>
                      <a:pt x="48" y="486"/>
                      <a:pt x="203" y="557"/>
                    </a:cubicBezTo>
                    <a:cubicBezTo>
                      <a:pt x="246" y="580"/>
                      <a:pt x="295" y="592"/>
                      <a:pt x="345" y="592"/>
                    </a:cubicBezTo>
                    <a:cubicBezTo>
                      <a:pt x="446" y="592"/>
                      <a:pt x="548" y="542"/>
                      <a:pt x="596" y="438"/>
                    </a:cubicBezTo>
                    <a:cubicBezTo>
                      <a:pt x="691" y="295"/>
                      <a:pt x="632" y="117"/>
                      <a:pt x="477" y="33"/>
                    </a:cubicBezTo>
                    <a:cubicBezTo>
                      <a:pt x="436" y="11"/>
                      <a:pt x="39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1"/>
              <p:cNvSpPr/>
              <p:nvPr/>
            </p:nvSpPr>
            <p:spPr>
              <a:xfrm>
                <a:off x="7124951" y="3856618"/>
                <a:ext cx="42908" cy="37355"/>
              </a:xfrm>
              <a:custGeom>
                <a:rect b="b" l="l" r="r" t="t"/>
                <a:pathLst>
                  <a:path extrusionOk="0" h="592" w="680">
                    <a:moveTo>
                      <a:pt x="341" y="0"/>
                    </a:moveTo>
                    <a:cubicBezTo>
                      <a:pt x="233" y="0"/>
                      <a:pt x="122" y="53"/>
                      <a:pt x="72" y="152"/>
                    </a:cubicBezTo>
                    <a:cubicBezTo>
                      <a:pt x="1" y="295"/>
                      <a:pt x="49" y="485"/>
                      <a:pt x="191" y="557"/>
                    </a:cubicBezTo>
                    <a:cubicBezTo>
                      <a:pt x="234" y="580"/>
                      <a:pt x="285" y="592"/>
                      <a:pt x="336" y="592"/>
                    </a:cubicBezTo>
                    <a:cubicBezTo>
                      <a:pt x="441" y="592"/>
                      <a:pt x="548" y="542"/>
                      <a:pt x="596" y="438"/>
                    </a:cubicBezTo>
                    <a:cubicBezTo>
                      <a:pt x="680" y="295"/>
                      <a:pt x="620" y="116"/>
                      <a:pt x="477" y="33"/>
                    </a:cubicBezTo>
                    <a:cubicBezTo>
                      <a:pt x="437" y="11"/>
                      <a:pt x="389" y="0"/>
                      <a:pt x="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1"/>
              <p:cNvSpPr/>
              <p:nvPr/>
            </p:nvSpPr>
            <p:spPr>
              <a:xfrm>
                <a:off x="6953697" y="4171363"/>
                <a:ext cx="42845" cy="37292"/>
              </a:xfrm>
              <a:custGeom>
                <a:rect b="b" l="l" r="r" t="t"/>
                <a:pathLst>
                  <a:path extrusionOk="0" h="591" w="679">
                    <a:moveTo>
                      <a:pt x="343" y="1"/>
                    </a:moveTo>
                    <a:cubicBezTo>
                      <a:pt x="239" y="1"/>
                      <a:pt x="133" y="54"/>
                      <a:pt x="84" y="153"/>
                    </a:cubicBezTo>
                    <a:cubicBezTo>
                      <a:pt x="0" y="284"/>
                      <a:pt x="48" y="486"/>
                      <a:pt x="203" y="557"/>
                    </a:cubicBezTo>
                    <a:cubicBezTo>
                      <a:pt x="243" y="580"/>
                      <a:pt x="289" y="590"/>
                      <a:pt x="336" y="590"/>
                    </a:cubicBezTo>
                    <a:cubicBezTo>
                      <a:pt x="440" y="590"/>
                      <a:pt x="546" y="537"/>
                      <a:pt x="596" y="438"/>
                    </a:cubicBezTo>
                    <a:cubicBezTo>
                      <a:pt x="679" y="284"/>
                      <a:pt x="631" y="105"/>
                      <a:pt x="477" y="34"/>
                    </a:cubicBezTo>
                    <a:cubicBezTo>
                      <a:pt x="436" y="11"/>
                      <a:pt x="390"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1"/>
              <p:cNvSpPr/>
              <p:nvPr/>
            </p:nvSpPr>
            <p:spPr>
              <a:xfrm>
                <a:off x="6854503" y="2908092"/>
                <a:ext cx="984234" cy="1680037"/>
              </a:xfrm>
              <a:custGeom>
                <a:rect b="b" l="l" r="r" t="t"/>
                <a:pathLst>
                  <a:path extrusionOk="0" h="26625" w="15598">
                    <a:moveTo>
                      <a:pt x="14294" y="0"/>
                    </a:moveTo>
                    <a:cubicBezTo>
                      <a:pt x="14087" y="0"/>
                      <a:pt x="13882" y="115"/>
                      <a:pt x="13764" y="325"/>
                    </a:cubicBezTo>
                    <a:lnTo>
                      <a:pt x="167" y="25399"/>
                    </a:lnTo>
                    <a:cubicBezTo>
                      <a:pt x="1" y="25697"/>
                      <a:pt x="84" y="26054"/>
                      <a:pt x="370" y="26197"/>
                    </a:cubicBezTo>
                    <a:lnTo>
                      <a:pt x="1036" y="26554"/>
                    </a:lnTo>
                    <a:cubicBezTo>
                      <a:pt x="1125" y="26602"/>
                      <a:pt x="1218" y="26625"/>
                      <a:pt x="1311" y="26625"/>
                    </a:cubicBezTo>
                    <a:cubicBezTo>
                      <a:pt x="1518" y="26625"/>
                      <a:pt x="1719" y="26510"/>
                      <a:pt x="1834" y="26304"/>
                    </a:cubicBezTo>
                    <a:lnTo>
                      <a:pt x="15431" y="1230"/>
                    </a:lnTo>
                    <a:cubicBezTo>
                      <a:pt x="15598" y="932"/>
                      <a:pt x="15503" y="575"/>
                      <a:pt x="15229" y="420"/>
                    </a:cubicBezTo>
                    <a:lnTo>
                      <a:pt x="14550" y="63"/>
                    </a:lnTo>
                    <a:cubicBezTo>
                      <a:pt x="14469" y="21"/>
                      <a:pt x="14382" y="0"/>
                      <a:pt x="1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1"/>
              <p:cNvSpPr/>
              <p:nvPr/>
            </p:nvSpPr>
            <p:spPr>
              <a:xfrm>
                <a:off x="6878544" y="2930051"/>
                <a:ext cx="936909" cy="1637129"/>
              </a:xfrm>
              <a:custGeom>
                <a:rect b="b" l="l" r="r" t="t"/>
                <a:pathLst>
                  <a:path extrusionOk="0" h="25945" w="14848">
                    <a:moveTo>
                      <a:pt x="14003" y="1"/>
                    </a:moveTo>
                    <a:cubicBezTo>
                      <a:pt x="13828" y="1"/>
                      <a:pt x="13622" y="137"/>
                      <a:pt x="13502" y="358"/>
                    </a:cubicBezTo>
                    <a:lnTo>
                      <a:pt x="155" y="24944"/>
                    </a:lnTo>
                    <a:cubicBezTo>
                      <a:pt x="1" y="25230"/>
                      <a:pt x="36" y="25552"/>
                      <a:pt x="227" y="25659"/>
                    </a:cubicBezTo>
                    <a:lnTo>
                      <a:pt x="703" y="25909"/>
                    </a:lnTo>
                    <a:cubicBezTo>
                      <a:pt x="746" y="25933"/>
                      <a:pt x="794" y="25944"/>
                      <a:pt x="844" y="25944"/>
                    </a:cubicBezTo>
                    <a:cubicBezTo>
                      <a:pt x="1016" y="25944"/>
                      <a:pt x="1217" y="25809"/>
                      <a:pt x="1346" y="25587"/>
                    </a:cubicBezTo>
                    <a:lnTo>
                      <a:pt x="14693" y="1001"/>
                    </a:lnTo>
                    <a:cubicBezTo>
                      <a:pt x="14848" y="715"/>
                      <a:pt x="14812" y="394"/>
                      <a:pt x="14622" y="286"/>
                    </a:cubicBezTo>
                    <a:lnTo>
                      <a:pt x="14145" y="36"/>
                    </a:lnTo>
                    <a:cubicBezTo>
                      <a:pt x="14102" y="12"/>
                      <a:pt x="14054" y="1"/>
                      <a:pt x="14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1"/>
              <p:cNvSpPr/>
              <p:nvPr/>
            </p:nvSpPr>
            <p:spPr>
              <a:xfrm>
                <a:off x="7568990" y="3280952"/>
                <a:ext cx="42151" cy="37418"/>
              </a:xfrm>
              <a:custGeom>
                <a:rect b="b" l="l" r="r" t="t"/>
                <a:pathLst>
                  <a:path extrusionOk="0" h="593" w="668">
                    <a:moveTo>
                      <a:pt x="335" y="0"/>
                    </a:moveTo>
                    <a:cubicBezTo>
                      <a:pt x="233" y="0"/>
                      <a:pt x="128" y="51"/>
                      <a:pt x="72" y="155"/>
                    </a:cubicBezTo>
                    <a:cubicBezTo>
                      <a:pt x="0" y="286"/>
                      <a:pt x="48" y="476"/>
                      <a:pt x="191" y="560"/>
                    </a:cubicBezTo>
                    <a:cubicBezTo>
                      <a:pt x="235" y="582"/>
                      <a:pt x="284" y="592"/>
                      <a:pt x="332" y="592"/>
                    </a:cubicBezTo>
                    <a:cubicBezTo>
                      <a:pt x="440" y="592"/>
                      <a:pt x="546" y="539"/>
                      <a:pt x="596" y="440"/>
                    </a:cubicBezTo>
                    <a:cubicBezTo>
                      <a:pt x="667" y="286"/>
                      <a:pt x="608" y="107"/>
                      <a:pt x="477" y="36"/>
                    </a:cubicBezTo>
                    <a:cubicBezTo>
                      <a:pt x="434" y="12"/>
                      <a:pt x="385" y="0"/>
                      <a:pt x="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1"/>
              <p:cNvSpPr/>
              <p:nvPr/>
            </p:nvSpPr>
            <p:spPr>
              <a:xfrm>
                <a:off x="7398429" y="3596455"/>
                <a:ext cx="42151" cy="37418"/>
              </a:xfrm>
              <a:custGeom>
                <a:rect b="b" l="l" r="r" t="t"/>
                <a:pathLst>
                  <a:path extrusionOk="0" h="593" w="668">
                    <a:moveTo>
                      <a:pt x="327" y="1"/>
                    </a:moveTo>
                    <a:cubicBezTo>
                      <a:pt x="222" y="1"/>
                      <a:pt x="120" y="51"/>
                      <a:pt x="72" y="155"/>
                    </a:cubicBezTo>
                    <a:cubicBezTo>
                      <a:pt x="1" y="286"/>
                      <a:pt x="36" y="489"/>
                      <a:pt x="191" y="560"/>
                    </a:cubicBezTo>
                    <a:cubicBezTo>
                      <a:pt x="232" y="582"/>
                      <a:pt x="278" y="593"/>
                      <a:pt x="325" y="593"/>
                    </a:cubicBezTo>
                    <a:cubicBezTo>
                      <a:pt x="430" y="593"/>
                      <a:pt x="539" y="540"/>
                      <a:pt x="596" y="441"/>
                    </a:cubicBezTo>
                    <a:cubicBezTo>
                      <a:pt x="668" y="286"/>
                      <a:pt x="608" y="108"/>
                      <a:pt x="477" y="36"/>
                    </a:cubicBezTo>
                    <a:cubicBezTo>
                      <a:pt x="430" y="13"/>
                      <a:pt x="37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1"/>
              <p:cNvSpPr/>
              <p:nvPr/>
            </p:nvSpPr>
            <p:spPr>
              <a:xfrm>
                <a:off x="7227174" y="3911263"/>
                <a:ext cx="42088" cy="37418"/>
              </a:xfrm>
              <a:custGeom>
                <a:rect b="b" l="l" r="r" t="t"/>
                <a:pathLst>
                  <a:path extrusionOk="0" h="593" w="667">
                    <a:moveTo>
                      <a:pt x="334" y="1"/>
                    </a:moveTo>
                    <a:cubicBezTo>
                      <a:pt x="232" y="1"/>
                      <a:pt x="128" y="51"/>
                      <a:pt x="72" y="155"/>
                    </a:cubicBezTo>
                    <a:cubicBezTo>
                      <a:pt x="0" y="286"/>
                      <a:pt x="48" y="477"/>
                      <a:pt x="191" y="560"/>
                    </a:cubicBezTo>
                    <a:cubicBezTo>
                      <a:pt x="235" y="582"/>
                      <a:pt x="284" y="593"/>
                      <a:pt x="332" y="593"/>
                    </a:cubicBezTo>
                    <a:cubicBezTo>
                      <a:pt x="440" y="593"/>
                      <a:pt x="546" y="539"/>
                      <a:pt x="595" y="441"/>
                    </a:cubicBezTo>
                    <a:cubicBezTo>
                      <a:pt x="667" y="298"/>
                      <a:pt x="607" y="107"/>
                      <a:pt x="476" y="36"/>
                    </a:cubicBezTo>
                    <a:cubicBezTo>
                      <a:pt x="434" y="13"/>
                      <a:pt x="384" y="1"/>
                      <a:pt x="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1"/>
              <p:cNvSpPr/>
              <p:nvPr/>
            </p:nvSpPr>
            <p:spPr>
              <a:xfrm>
                <a:off x="7056614" y="4226829"/>
                <a:ext cx="42151" cy="37418"/>
              </a:xfrm>
              <a:custGeom>
                <a:rect b="b" l="l" r="r" t="t"/>
                <a:pathLst>
                  <a:path extrusionOk="0" h="593" w="668">
                    <a:moveTo>
                      <a:pt x="327" y="0"/>
                    </a:moveTo>
                    <a:cubicBezTo>
                      <a:pt x="222" y="0"/>
                      <a:pt x="120" y="51"/>
                      <a:pt x="72" y="155"/>
                    </a:cubicBezTo>
                    <a:cubicBezTo>
                      <a:pt x="0" y="286"/>
                      <a:pt x="36" y="476"/>
                      <a:pt x="191" y="559"/>
                    </a:cubicBezTo>
                    <a:cubicBezTo>
                      <a:pt x="231" y="582"/>
                      <a:pt x="278" y="592"/>
                      <a:pt x="325" y="592"/>
                    </a:cubicBezTo>
                    <a:cubicBezTo>
                      <a:pt x="430" y="592"/>
                      <a:pt x="538" y="539"/>
                      <a:pt x="596" y="440"/>
                    </a:cubicBezTo>
                    <a:cubicBezTo>
                      <a:pt x="667" y="286"/>
                      <a:pt x="608" y="107"/>
                      <a:pt x="477" y="36"/>
                    </a:cubicBezTo>
                    <a:cubicBezTo>
                      <a:pt x="430" y="12"/>
                      <a:pt x="378"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1"/>
              <p:cNvSpPr/>
              <p:nvPr/>
            </p:nvSpPr>
            <p:spPr>
              <a:xfrm>
                <a:off x="7369150" y="1960133"/>
                <a:ext cx="547014" cy="504358"/>
              </a:xfrm>
              <a:custGeom>
                <a:rect b="b" l="l" r="r" t="t"/>
                <a:pathLst>
                  <a:path extrusionOk="0" h="7993" w="8669">
                    <a:moveTo>
                      <a:pt x="6847" y="1"/>
                    </a:moveTo>
                    <a:cubicBezTo>
                      <a:pt x="5346" y="1739"/>
                      <a:pt x="5061" y="2203"/>
                      <a:pt x="4477" y="2668"/>
                    </a:cubicBezTo>
                    <a:cubicBezTo>
                      <a:pt x="3179" y="3977"/>
                      <a:pt x="2822" y="3799"/>
                      <a:pt x="1393" y="4811"/>
                    </a:cubicBezTo>
                    <a:cubicBezTo>
                      <a:pt x="0" y="5799"/>
                      <a:pt x="643" y="6859"/>
                      <a:pt x="715" y="7168"/>
                    </a:cubicBezTo>
                    <a:cubicBezTo>
                      <a:pt x="792" y="7500"/>
                      <a:pt x="1290" y="7992"/>
                      <a:pt x="2149" y="7992"/>
                    </a:cubicBezTo>
                    <a:cubicBezTo>
                      <a:pt x="2615" y="7992"/>
                      <a:pt x="3188" y="7848"/>
                      <a:pt x="3858" y="7454"/>
                    </a:cubicBezTo>
                    <a:cubicBezTo>
                      <a:pt x="3858" y="7454"/>
                      <a:pt x="4846" y="6716"/>
                      <a:pt x="6323" y="5323"/>
                    </a:cubicBezTo>
                    <a:cubicBezTo>
                      <a:pt x="7394" y="4335"/>
                      <a:pt x="8573" y="2430"/>
                      <a:pt x="8668" y="1787"/>
                    </a:cubicBezTo>
                    <a:cubicBezTo>
                      <a:pt x="7954" y="1239"/>
                      <a:pt x="7180" y="727"/>
                      <a:pt x="68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1"/>
              <p:cNvSpPr/>
              <p:nvPr/>
            </p:nvSpPr>
            <p:spPr>
              <a:xfrm>
                <a:off x="7515670" y="2190071"/>
                <a:ext cx="188606" cy="209113"/>
              </a:xfrm>
              <a:custGeom>
                <a:rect b="b" l="l" r="r" t="t"/>
                <a:pathLst>
                  <a:path extrusionOk="0" h="3314" w="2989">
                    <a:moveTo>
                      <a:pt x="905" y="0"/>
                    </a:moveTo>
                    <a:cubicBezTo>
                      <a:pt x="298" y="393"/>
                      <a:pt x="0" y="572"/>
                      <a:pt x="0" y="572"/>
                    </a:cubicBezTo>
                    <a:cubicBezTo>
                      <a:pt x="0" y="572"/>
                      <a:pt x="191" y="1203"/>
                      <a:pt x="619" y="1941"/>
                    </a:cubicBezTo>
                    <a:cubicBezTo>
                      <a:pt x="1020" y="2605"/>
                      <a:pt x="1961" y="3313"/>
                      <a:pt x="2138" y="3313"/>
                    </a:cubicBezTo>
                    <a:cubicBezTo>
                      <a:pt x="2145" y="3313"/>
                      <a:pt x="2151" y="3312"/>
                      <a:pt x="2155" y="3310"/>
                    </a:cubicBezTo>
                    <a:cubicBezTo>
                      <a:pt x="2810" y="2989"/>
                      <a:pt x="2989" y="2655"/>
                      <a:pt x="2989" y="2655"/>
                    </a:cubicBezTo>
                    <a:cubicBezTo>
                      <a:pt x="2667" y="2489"/>
                      <a:pt x="1988" y="2024"/>
                      <a:pt x="1655" y="1536"/>
                    </a:cubicBezTo>
                    <a:cubicBezTo>
                      <a:pt x="1215" y="929"/>
                      <a:pt x="905" y="369"/>
                      <a:pt x="9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1"/>
              <p:cNvSpPr/>
              <p:nvPr/>
            </p:nvSpPr>
            <p:spPr>
              <a:xfrm>
                <a:off x="7529930" y="2202060"/>
                <a:ext cx="160085" cy="189363"/>
              </a:xfrm>
              <a:custGeom>
                <a:rect b="b" l="l" r="r" t="t"/>
                <a:pathLst>
                  <a:path extrusionOk="0" h="3001" w="2537">
                    <a:moveTo>
                      <a:pt x="381" y="1"/>
                    </a:moveTo>
                    <a:cubicBezTo>
                      <a:pt x="381" y="1"/>
                      <a:pt x="191" y="96"/>
                      <a:pt x="0" y="215"/>
                    </a:cubicBezTo>
                    <a:cubicBezTo>
                      <a:pt x="60" y="560"/>
                      <a:pt x="358" y="1096"/>
                      <a:pt x="619" y="1525"/>
                    </a:cubicBezTo>
                    <a:cubicBezTo>
                      <a:pt x="1131" y="2370"/>
                      <a:pt x="2215" y="3001"/>
                      <a:pt x="2215" y="3001"/>
                    </a:cubicBezTo>
                    <a:cubicBezTo>
                      <a:pt x="2215" y="3001"/>
                      <a:pt x="2334" y="2977"/>
                      <a:pt x="2536" y="2715"/>
                    </a:cubicBezTo>
                    <a:cubicBezTo>
                      <a:pt x="2441" y="2644"/>
                      <a:pt x="1679" y="2370"/>
                      <a:pt x="1024" y="1429"/>
                    </a:cubicBezTo>
                    <a:cubicBezTo>
                      <a:pt x="429" y="560"/>
                      <a:pt x="393" y="155"/>
                      <a:pt x="3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1"/>
              <p:cNvSpPr/>
              <p:nvPr/>
            </p:nvSpPr>
            <p:spPr>
              <a:xfrm>
                <a:off x="7741065" y="1982660"/>
                <a:ext cx="169045" cy="165827"/>
              </a:xfrm>
              <a:custGeom>
                <a:rect b="b" l="l" r="r" t="t"/>
                <a:pathLst>
                  <a:path extrusionOk="0" h="2628" w="2679">
                    <a:moveTo>
                      <a:pt x="643" y="1"/>
                    </a:moveTo>
                    <a:cubicBezTo>
                      <a:pt x="262" y="418"/>
                      <a:pt x="0" y="727"/>
                      <a:pt x="0" y="727"/>
                    </a:cubicBezTo>
                    <a:cubicBezTo>
                      <a:pt x="0" y="727"/>
                      <a:pt x="262" y="1192"/>
                      <a:pt x="786" y="1727"/>
                    </a:cubicBezTo>
                    <a:cubicBezTo>
                      <a:pt x="1434" y="2406"/>
                      <a:pt x="1970" y="2628"/>
                      <a:pt x="2182" y="2628"/>
                    </a:cubicBezTo>
                    <a:cubicBezTo>
                      <a:pt x="2219" y="2628"/>
                      <a:pt x="2246" y="2621"/>
                      <a:pt x="2262" y="2608"/>
                    </a:cubicBezTo>
                    <a:cubicBezTo>
                      <a:pt x="2667" y="2013"/>
                      <a:pt x="2679" y="1751"/>
                      <a:pt x="2679" y="1751"/>
                    </a:cubicBezTo>
                    <a:cubicBezTo>
                      <a:pt x="2488" y="1739"/>
                      <a:pt x="2036" y="1561"/>
                      <a:pt x="1679" y="1156"/>
                    </a:cubicBezTo>
                    <a:cubicBezTo>
                      <a:pt x="1024" y="477"/>
                      <a:pt x="798" y="203"/>
                      <a:pt x="6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1"/>
              <p:cNvSpPr/>
              <p:nvPr/>
            </p:nvSpPr>
            <p:spPr>
              <a:xfrm>
                <a:off x="7755325" y="1994460"/>
                <a:ext cx="148033" cy="141533"/>
              </a:xfrm>
              <a:custGeom>
                <a:rect b="b" l="l" r="r" t="t"/>
                <a:pathLst>
                  <a:path extrusionOk="0" h="2243" w="2346">
                    <a:moveTo>
                      <a:pt x="253" y="0"/>
                    </a:moveTo>
                    <a:cubicBezTo>
                      <a:pt x="251" y="0"/>
                      <a:pt x="220" y="33"/>
                      <a:pt x="0" y="278"/>
                    </a:cubicBezTo>
                    <a:cubicBezTo>
                      <a:pt x="476" y="1326"/>
                      <a:pt x="1798" y="2100"/>
                      <a:pt x="2143" y="2243"/>
                    </a:cubicBezTo>
                    <a:cubicBezTo>
                      <a:pt x="2143" y="2243"/>
                      <a:pt x="2239" y="2136"/>
                      <a:pt x="2346" y="1838"/>
                    </a:cubicBezTo>
                    <a:cubicBezTo>
                      <a:pt x="1191" y="1481"/>
                      <a:pt x="250" y="4"/>
                      <a:pt x="250" y="4"/>
                    </a:cubicBezTo>
                    <a:cubicBezTo>
                      <a:pt x="250" y="4"/>
                      <a:pt x="254" y="0"/>
                      <a:pt x="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1"/>
              <p:cNvSpPr/>
              <p:nvPr/>
            </p:nvSpPr>
            <p:spPr>
              <a:xfrm>
                <a:off x="7920586" y="1528526"/>
                <a:ext cx="191635" cy="323829"/>
              </a:xfrm>
              <a:custGeom>
                <a:rect b="b" l="l" r="r" t="t"/>
                <a:pathLst>
                  <a:path extrusionOk="0" h="5132" w="3037">
                    <a:moveTo>
                      <a:pt x="683" y="0"/>
                    </a:moveTo>
                    <a:cubicBezTo>
                      <a:pt x="657" y="0"/>
                      <a:pt x="632" y="7"/>
                      <a:pt x="632" y="7"/>
                    </a:cubicBezTo>
                    <a:cubicBezTo>
                      <a:pt x="656" y="28"/>
                      <a:pt x="683" y="54"/>
                      <a:pt x="713" y="86"/>
                    </a:cubicBezTo>
                    <a:lnTo>
                      <a:pt x="713" y="86"/>
                    </a:lnTo>
                    <a:cubicBezTo>
                      <a:pt x="760" y="15"/>
                      <a:pt x="721" y="0"/>
                      <a:pt x="683" y="0"/>
                    </a:cubicBezTo>
                    <a:close/>
                    <a:moveTo>
                      <a:pt x="713" y="86"/>
                    </a:moveTo>
                    <a:cubicBezTo>
                      <a:pt x="686" y="126"/>
                      <a:pt x="632" y="185"/>
                      <a:pt x="536" y="269"/>
                    </a:cubicBezTo>
                    <a:cubicBezTo>
                      <a:pt x="179" y="602"/>
                      <a:pt x="1" y="1519"/>
                      <a:pt x="1" y="1519"/>
                    </a:cubicBezTo>
                    <a:cubicBezTo>
                      <a:pt x="1" y="1519"/>
                      <a:pt x="429" y="2043"/>
                      <a:pt x="596" y="2281"/>
                    </a:cubicBezTo>
                    <a:cubicBezTo>
                      <a:pt x="751" y="2507"/>
                      <a:pt x="1013" y="2828"/>
                      <a:pt x="1275" y="3007"/>
                    </a:cubicBezTo>
                    <a:cubicBezTo>
                      <a:pt x="1691" y="3293"/>
                      <a:pt x="2144" y="4007"/>
                      <a:pt x="2144" y="4007"/>
                    </a:cubicBezTo>
                    <a:cubicBezTo>
                      <a:pt x="2144" y="4007"/>
                      <a:pt x="2299" y="4412"/>
                      <a:pt x="2120" y="4900"/>
                    </a:cubicBezTo>
                    <a:cubicBezTo>
                      <a:pt x="2075" y="5059"/>
                      <a:pt x="2162" y="5131"/>
                      <a:pt x="2290" y="5131"/>
                    </a:cubicBezTo>
                    <a:cubicBezTo>
                      <a:pt x="2430" y="5131"/>
                      <a:pt x="2621" y="5044"/>
                      <a:pt x="2739" y="4888"/>
                    </a:cubicBezTo>
                    <a:cubicBezTo>
                      <a:pt x="2989" y="4567"/>
                      <a:pt x="2739" y="4424"/>
                      <a:pt x="2894" y="4245"/>
                    </a:cubicBezTo>
                    <a:cubicBezTo>
                      <a:pt x="3037" y="4102"/>
                      <a:pt x="2858" y="3888"/>
                      <a:pt x="2644" y="3793"/>
                    </a:cubicBezTo>
                    <a:lnTo>
                      <a:pt x="2441" y="2983"/>
                    </a:lnTo>
                    <a:cubicBezTo>
                      <a:pt x="2215" y="2197"/>
                      <a:pt x="1727" y="2031"/>
                      <a:pt x="1727" y="2031"/>
                    </a:cubicBezTo>
                    <a:cubicBezTo>
                      <a:pt x="1511" y="1199"/>
                      <a:pt x="1001" y="397"/>
                      <a:pt x="713" y="86"/>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1"/>
              <p:cNvSpPr/>
              <p:nvPr/>
            </p:nvSpPr>
            <p:spPr>
              <a:xfrm>
                <a:off x="7872503" y="1525055"/>
                <a:ext cx="148853" cy="175986"/>
              </a:xfrm>
              <a:custGeom>
                <a:rect b="b" l="l" r="r" t="t"/>
                <a:pathLst>
                  <a:path extrusionOk="0" h="2789" w="2359">
                    <a:moveTo>
                      <a:pt x="712" y="0"/>
                    </a:moveTo>
                    <a:cubicBezTo>
                      <a:pt x="511" y="0"/>
                      <a:pt x="1" y="907"/>
                      <a:pt x="1" y="907"/>
                    </a:cubicBezTo>
                    <a:cubicBezTo>
                      <a:pt x="155" y="1002"/>
                      <a:pt x="1501" y="2788"/>
                      <a:pt x="1501" y="2788"/>
                    </a:cubicBezTo>
                    <a:cubicBezTo>
                      <a:pt x="1501" y="2788"/>
                      <a:pt x="2275" y="2098"/>
                      <a:pt x="2322" y="1883"/>
                    </a:cubicBezTo>
                    <a:cubicBezTo>
                      <a:pt x="2358" y="1669"/>
                      <a:pt x="905" y="62"/>
                      <a:pt x="727" y="2"/>
                    </a:cubicBezTo>
                    <a:cubicBezTo>
                      <a:pt x="722" y="1"/>
                      <a:pt x="717" y="0"/>
                      <a:pt x="7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1"/>
              <p:cNvSpPr/>
              <p:nvPr/>
            </p:nvSpPr>
            <p:spPr>
              <a:xfrm>
                <a:off x="7996496" y="1518366"/>
                <a:ext cx="219399" cy="298968"/>
              </a:xfrm>
              <a:custGeom>
                <a:rect b="b" l="l" r="r" t="t"/>
                <a:pathLst>
                  <a:path extrusionOk="0" h="4738" w="3477">
                    <a:moveTo>
                      <a:pt x="384" y="0"/>
                    </a:moveTo>
                    <a:cubicBezTo>
                      <a:pt x="353" y="0"/>
                      <a:pt x="310" y="25"/>
                      <a:pt x="310" y="25"/>
                    </a:cubicBezTo>
                    <a:cubicBezTo>
                      <a:pt x="337" y="42"/>
                      <a:pt x="369" y="64"/>
                      <a:pt x="405" y="91"/>
                    </a:cubicBezTo>
                    <a:lnTo>
                      <a:pt x="405" y="91"/>
                    </a:lnTo>
                    <a:cubicBezTo>
                      <a:pt x="431" y="19"/>
                      <a:pt x="412" y="0"/>
                      <a:pt x="384" y="0"/>
                    </a:cubicBezTo>
                    <a:close/>
                    <a:moveTo>
                      <a:pt x="405" y="91"/>
                    </a:moveTo>
                    <a:cubicBezTo>
                      <a:pt x="388" y="135"/>
                      <a:pt x="356" y="197"/>
                      <a:pt x="298" y="287"/>
                    </a:cubicBezTo>
                    <a:cubicBezTo>
                      <a:pt x="12" y="680"/>
                      <a:pt x="0" y="1608"/>
                      <a:pt x="0" y="1608"/>
                    </a:cubicBezTo>
                    <a:cubicBezTo>
                      <a:pt x="0" y="1608"/>
                      <a:pt x="500" y="2061"/>
                      <a:pt x="715" y="2251"/>
                    </a:cubicBezTo>
                    <a:cubicBezTo>
                      <a:pt x="917" y="2442"/>
                      <a:pt x="1215" y="2716"/>
                      <a:pt x="1512" y="2847"/>
                    </a:cubicBezTo>
                    <a:cubicBezTo>
                      <a:pt x="1977" y="3037"/>
                      <a:pt x="2548" y="3668"/>
                      <a:pt x="2548" y="3668"/>
                    </a:cubicBezTo>
                    <a:cubicBezTo>
                      <a:pt x="2548" y="3668"/>
                      <a:pt x="2762" y="4025"/>
                      <a:pt x="2691" y="4549"/>
                    </a:cubicBezTo>
                    <a:cubicBezTo>
                      <a:pt x="2672" y="4679"/>
                      <a:pt x="2738" y="4737"/>
                      <a:pt x="2835" y="4737"/>
                    </a:cubicBezTo>
                    <a:cubicBezTo>
                      <a:pt x="2978" y="4737"/>
                      <a:pt x="3187" y="4612"/>
                      <a:pt x="3286" y="4406"/>
                    </a:cubicBezTo>
                    <a:cubicBezTo>
                      <a:pt x="3477" y="4049"/>
                      <a:pt x="3203" y="3966"/>
                      <a:pt x="3334" y="3751"/>
                    </a:cubicBezTo>
                    <a:cubicBezTo>
                      <a:pt x="3417" y="3597"/>
                      <a:pt x="3215" y="3406"/>
                      <a:pt x="2989" y="3359"/>
                    </a:cubicBezTo>
                    <a:lnTo>
                      <a:pt x="2631" y="2608"/>
                    </a:lnTo>
                    <a:cubicBezTo>
                      <a:pt x="2262" y="1870"/>
                      <a:pt x="1750" y="1811"/>
                      <a:pt x="1750" y="1811"/>
                    </a:cubicBezTo>
                    <a:cubicBezTo>
                      <a:pt x="1395" y="1025"/>
                      <a:pt x="739" y="346"/>
                      <a:pt x="405" y="91"/>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1"/>
              <p:cNvSpPr/>
              <p:nvPr/>
            </p:nvSpPr>
            <p:spPr>
              <a:xfrm>
                <a:off x="7887521" y="1448514"/>
                <a:ext cx="199144" cy="207410"/>
              </a:xfrm>
              <a:custGeom>
                <a:rect b="b" l="l" r="r" t="t"/>
                <a:pathLst>
                  <a:path extrusionOk="0" h="3287" w="3156">
                    <a:moveTo>
                      <a:pt x="1084" y="1"/>
                    </a:moveTo>
                    <a:lnTo>
                      <a:pt x="1" y="1489"/>
                    </a:lnTo>
                    <a:cubicBezTo>
                      <a:pt x="1" y="1489"/>
                      <a:pt x="703" y="2049"/>
                      <a:pt x="798" y="2203"/>
                    </a:cubicBezTo>
                    <a:cubicBezTo>
                      <a:pt x="906" y="2346"/>
                      <a:pt x="1620" y="2942"/>
                      <a:pt x="2156" y="3287"/>
                    </a:cubicBezTo>
                    <a:cubicBezTo>
                      <a:pt x="2394" y="3120"/>
                      <a:pt x="3156" y="2049"/>
                      <a:pt x="3156" y="2049"/>
                    </a:cubicBezTo>
                    <a:cubicBezTo>
                      <a:pt x="3156" y="2049"/>
                      <a:pt x="2370" y="989"/>
                      <a:pt x="2096" y="620"/>
                    </a:cubicBezTo>
                    <a:cubicBezTo>
                      <a:pt x="1834" y="251"/>
                      <a:pt x="1370" y="60"/>
                      <a:pt x="10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1"/>
              <p:cNvSpPr/>
              <p:nvPr/>
            </p:nvSpPr>
            <p:spPr>
              <a:xfrm>
                <a:off x="7665912" y="1440248"/>
                <a:ext cx="105251" cy="251517"/>
              </a:xfrm>
              <a:custGeom>
                <a:rect b="b" l="l" r="r" t="t"/>
                <a:pathLst>
                  <a:path extrusionOk="0" h="3986" w="1668">
                    <a:moveTo>
                      <a:pt x="786" y="1"/>
                    </a:moveTo>
                    <a:cubicBezTo>
                      <a:pt x="679" y="596"/>
                      <a:pt x="750" y="1620"/>
                      <a:pt x="715" y="1894"/>
                    </a:cubicBezTo>
                    <a:cubicBezTo>
                      <a:pt x="643" y="2358"/>
                      <a:pt x="548" y="2977"/>
                      <a:pt x="524" y="3215"/>
                    </a:cubicBezTo>
                    <a:cubicBezTo>
                      <a:pt x="441" y="3263"/>
                      <a:pt x="322" y="3323"/>
                      <a:pt x="286" y="3406"/>
                    </a:cubicBezTo>
                    <a:cubicBezTo>
                      <a:pt x="239" y="3489"/>
                      <a:pt x="0" y="3656"/>
                      <a:pt x="12" y="3704"/>
                    </a:cubicBezTo>
                    <a:cubicBezTo>
                      <a:pt x="24" y="3727"/>
                      <a:pt x="44" y="3736"/>
                      <a:pt x="68" y="3736"/>
                    </a:cubicBezTo>
                    <a:cubicBezTo>
                      <a:pt x="141" y="3736"/>
                      <a:pt x="250" y="3656"/>
                      <a:pt x="286" y="3656"/>
                    </a:cubicBezTo>
                    <a:cubicBezTo>
                      <a:pt x="322" y="3668"/>
                      <a:pt x="358" y="3787"/>
                      <a:pt x="441" y="3835"/>
                    </a:cubicBezTo>
                    <a:cubicBezTo>
                      <a:pt x="524" y="3855"/>
                      <a:pt x="617" y="3986"/>
                      <a:pt x="703" y="3986"/>
                    </a:cubicBezTo>
                    <a:cubicBezTo>
                      <a:pt x="715" y="3986"/>
                      <a:pt x="727" y="3983"/>
                      <a:pt x="739" y="3977"/>
                    </a:cubicBezTo>
                    <a:cubicBezTo>
                      <a:pt x="822" y="3930"/>
                      <a:pt x="953" y="3715"/>
                      <a:pt x="977" y="3537"/>
                    </a:cubicBezTo>
                    <a:cubicBezTo>
                      <a:pt x="989" y="3501"/>
                      <a:pt x="1024" y="3454"/>
                      <a:pt x="1024" y="3430"/>
                    </a:cubicBezTo>
                    <a:cubicBezTo>
                      <a:pt x="1251" y="3061"/>
                      <a:pt x="1453" y="2108"/>
                      <a:pt x="1501" y="1894"/>
                    </a:cubicBezTo>
                    <a:cubicBezTo>
                      <a:pt x="1608" y="1465"/>
                      <a:pt x="1667" y="298"/>
                      <a:pt x="1262" y="203"/>
                    </a:cubicBezTo>
                    <a:cubicBezTo>
                      <a:pt x="893" y="108"/>
                      <a:pt x="786" y="1"/>
                      <a:pt x="786" y="1"/>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1"/>
              <p:cNvSpPr/>
              <p:nvPr/>
            </p:nvSpPr>
            <p:spPr>
              <a:xfrm>
                <a:off x="7669635" y="1661226"/>
                <a:ext cx="24104" cy="25556"/>
              </a:xfrm>
              <a:custGeom>
                <a:rect b="b" l="l" r="r" t="t"/>
                <a:pathLst>
                  <a:path extrusionOk="0" h="405" w="382">
                    <a:moveTo>
                      <a:pt x="331" y="1"/>
                    </a:moveTo>
                    <a:cubicBezTo>
                      <a:pt x="305" y="1"/>
                      <a:pt x="274" y="19"/>
                      <a:pt x="251" y="59"/>
                    </a:cubicBezTo>
                    <a:cubicBezTo>
                      <a:pt x="203" y="154"/>
                      <a:pt x="120" y="225"/>
                      <a:pt x="120" y="225"/>
                    </a:cubicBezTo>
                    <a:lnTo>
                      <a:pt x="1" y="297"/>
                    </a:lnTo>
                    <a:cubicBezTo>
                      <a:pt x="29" y="376"/>
                      <a:pt x="63" y="404"/>
                      <a:pt x="101" y="404"/>
                    </a:cubicBezTo>
                    <a:cubicBezTo>
                      <a:pt x="142" y="404"/>
                      <a:pt x="189" y="370"/>
                      <a:pt x="239" y="333"/>
                    </a:cubicBezTo>
                    <a:cubicBezTo>
                      <a:pt x="322" y="261"/>
                      <a:pt x="382" y="154"/>
                      <a:pt x="382" y="59"/>
                    </a:cubicBezTo>
                    <a:cubicBezTo>
                      <a:pt x="382" y="22"/>
                      <a:pt x="359" y="1"/>
                      <a:pt x="331" y="1"/>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1"/>
              <p:cNvSpPr/>
              <p:nvPr/>
            </p:nvSpPr>
            <p:spPr>
              <a:xfrm>
                <a:off x="7676450" y="1669114"/>
                <a:ext cx="27827" cy="25114"/>
              </a:xfrm>
              <a:custGeom>
                <a:rect b="b" l="l" r="r" t="t"/>
                <a:pathLst>
                  <a:path extrusionOk="0" h="398" w="441">
                    <a:moveTo>
                      <a:pt x="361" y="1"/>
                    </a:moveTo>
                    <a:cubicBezTo>
                      <a:pt x="336" y="1"/>
                      <a:pt x="310" y="15"/>
                      <a:pt x="298" y="53"/>
                    </a:cubicBezTo>
                    <a:cubicBezTo>
                      <a:pt x="250" y="148"/>
                      <a:pt x="191" y="148"/>
                      <a:pt x="155" y="172"/>
                    </a:cubicBezTo>
                    <a:cubicBezTo>
                      <a:pt x="95" y="219"/>
                      <a:pt x="0" y="267"/>
                      <a:pt x="0" y="267"/>
                    </a:cubicBezTo>
                    <a:cubicBezTo>
                      <a:pt x="0" y="327"/>
                      <a:pt x="0" y="398"/>
                      <a:pt x="95" y="398"/>
                    </a:cubicBezTo>
                    <a:cubicBezTo>
                      <a:pt x="202" y="386"/>
                      <a:pt x="250" y="327"/>
                      <a:pt x="333" y="255"/>
                    </a:cubicBezTo>
                    <a:cubicBezTo>
                      <a:pt x="381" y="208"/>
                      <a:pt x="441" y="88"/>
                      <a:pt x="417" y="29"/>
                    </a:cubicBezTo>
                    <a:cubicBezTo>
                      <a:pt x="406" y="12"/>
                      <a:pt x="384" y="1"/>
                      <a:pt x="361" y="1"/>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1"/>
              <p:cNvSpPr/>
              <p:nvPr/>
            </p:nvSpPr>
            <p:spPr>
              <a:xfrm>
                <a:off x="7686167" y="1673026"/>
                <a:ext cx="25619" cy="23789"/>
              </a:xfrm>
              <a:custGeom>
                <a:rect b="b" l="l" r="r" t="t"/>
                <a:pathLst>
                  <a:path extrusionOk="0" h="377" w="406">
                    <a:moveTo>
                      <a:pt x="337" y="1"/>
                    </a:moveTo>
                    <a:cubicBezTo>
                      <a:pt x="321" y="1"/>
                      <a:pt x="306" y="13"/>
                      <a:pt x="287" y="38"/>
                    </a:cubicBezTo>
                    <a:cubicBezTo>
                      <a:pt x="263" y="86"/>
                      <a:pt x="168" y="205"/>
                      <a:pt x="144" y="217"/>
                    </a:cubicBezTo>
                    <a:cubicBezTo>
                      <a:pt x="120" y="229"/>
                      <a:pt x="1" y="324"/>
                      <a:pt x="1" y="324"/>
                    </a:cubicBezTo>
                    <a:cubicBezTo>
                      <a:pt x="32" y="348"/>
                      <a:pt x="58" y="376"/>
                      <a:pt x="100" y="376"/>
                    </a:cubicBezTo>
                    <a:cubicBezTo>
                      <a:pt x="121" y="376"/>
                      <a:pt x="147" y="368"/>
                      <a:pt x="179" y="348"/>
                    </a:cubicBezTo>
                    <a:cubicBezTo>
                      <a:pt x="275" y="288"/>
                      <a:pt x="322" y="265"/>
                      <a:pt x="346" y="205"/>
                    </a:cubicBezTo>
                    <a:cubicBezTo>
                      <a:pt x="382" y="146"/>
                      <a:pt x="406" y="50"/>
                      <a:pt x="382" y="26"/>
                    </a:cubicBezTo>
                    <a:cubicBezTo>
                      <a:pt x="365" y="10"/>
                      <a:pt x="351" y="1"/>
                      <a:pt x="337" y="1"/>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1"/>
              <p:cNvSpPr/>
              <p:nvPr/>
            </p:nvSpPr>
            <p:spPr>
              <a:xfrm>
                <a:off x="7698977" y="1681418"/>
                <a:ext cx="17352" cy="15523"/>
              </a:xfrm>
              <a:custGeom>
                <a:rect b="b" l="l" r="r" t="t"/>
                <a:pathLst>
                  <a:path extrusionOk="0" h="246" w="275">
                    <a:moveTo>
                      <a:pt x="250" y="1"/>
                    </a:moveTo>
                    <a:cubicBezTo>
                      <a:pt x="215" y="1"/>
                      <a:pt x="155" y="60"/>
                      <a:pt x="131" y="84"/>
                    </a:cubicBezTo>
                    <a:cubicBezTo>
                      <a:pt x="96" y="120"/>
                      <a:pt x="0" y="203"/>
                      <a:pt x="0" y="203"/>
                    </a:cubicBezTo>
                    <a:cubicBezTo>
                      <a:pt x="19" y="213"/>
                      <a:pt x="54" y="245"/>
                      <a:pt x="98" y="245"/>
                    </a:cubicBezTo>
                    <a:cubicBezTo>
                      <a:pt x="108" y="245"/>
                      <a:pt x="120" y="243"/>
                      <a:pt x="131" y="239"/>
                    </a:cubicBezTo>
                    <a:cubicBezTo>
                      <a:pt x="191" y="203"/>
                      <a:pt x="238" y="155"/>
                      <a:pt x="250" y="132"/>
                    </a:cubicBezTo>
                    <a:cubicBezTo>
                      <a:pt x="274" y="96"/>
                      <a:pt x="274" y="1"/>
                      <a:pt x="250" y="1"/>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1"/>
              <p:cNvSpPr/>
              <p:nvPr/>
            </p:nvSpPr>
            <p:spPr>
              <a:xfrm>
                <a:off x="7696705" y="1397592"/>
                <a:ext cx="84933" cy="165196"/>
              </a:xfrm>
              <a:custGeom>
                <a:rect b="b" l="l" r="r" t="t"/>
                <a:pathLst>
                  <a:path extrusionOk="0" h="2618" w="1346">
                    <a:moveTo>
                      <a:pt x="1084" y="1"/>
                    </a:moveTo>
                    <a:cubicBezTo>
                      <a:pt x="783" y="1"/>
                      <a:pt x="12" y="341"/>
                      <a:pt x="12" y="534"/>
                    </a:cubicBezTo>
                    <a:cubicBezTo>
                      <a:pt x="1" y="1105"/>
                      <a:pt x="132" y="2415"/>
                      <a:pt x="132" y="2415"/>
                    </a:cubicBezTo>
                    <a:cubicBezTo>
                      <a:pt x="302" y="2585"/>
                      <a:pt x="730" y="2617"/>
                      <a:pt x="1029" y="2617"/>
                    </a:cubicBezTo>
                    <a:cubicBezTo>
                      <a:pt x="1211" y="2617"/>
                      <a:pt x="1346" y="2606"/>
                      <a:pt x="1346" y="2606"/>
                    </a:cubicBezTo>
                    <a:cubicBezTo>
                      <a:pt x="1346" y="2606"/>
                      <a:pt x="1310" y="177"/>
                      <a:pt x="1191" y="34"/>
                    </a:cubicBezTo>
                    <a:cubicBezTo>
                      <a:pt x="1174" y="11"/>
                      <a:pt x="1136" y="1"/>
                      <a:pt x="10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1"/>
              <p:cNvSpPr/>
              <p:nvPr/>
            </p:nvSpPr>
            <p:spPr>
              <a:xfrm>
                <a:off x="7708757" y="1371469"/>
                <a:ext cx="309758" cy="245711"/>
              </a:xfrm>
              <a:custGeom>
                <a:rect b="b" l="l" r="r" t="t"/>
                <a:pathLst>
                  <a:path extrusionOk="0" h="3894" w="4909">
                    <a:moveTo>
                      <a:pt x="792" y="1"/>
                    </a:moveTo>
                    <a:cubicBezTo>
                      <a:pt x="717" y="1"/>
                      <a:pt x="655" y="61"/>
                      <a:pt x="643" y="245"/>
                    </a:cubicBezTo>
                    <a:cubicBezTo>
                      <a:pt x="633" y="782"/>
                      <a:pt x="157" y="818"/>
                      <a:pt x="31" y="818"/>
                    </a:cubicBezTo>
                    <a:cubicBezTo>
                      <a:pt x="11" y="818"/>
                      <a:pt x="0" y="817"/>
                      <a:pt x="0" y="817"/>
                    </a:cubicBezTo>
                    <a:lnTo>
                      <a:pt x="0" y="817"/>
                    </a:lnTo>
                    <a:cubicBezTo>
                      <a:pt x="0" y="817"/>
                      <a:pt x="167" y="1353"/>
                      <a:pt x="333" y="1722"/>
                    </a:cubicBezTo>
                    <a:cubicBezTo>
                      <a:pt x="464" y="2019"/>
                      <a:pt x="1072" y="2650"/>
                      <a:pt x="1393" y="2841"/>
                    </a:cubicBezTo>
                    <a:cubicBezTo>
                      <a:pt x="1548" y="2948"/>
                      <a:pt x="1965" y="3210"/>
                      <a:pt x="2596" y="3865"/>
                    </a:cubicBezTo>
                    <a:cubicBezTo>
                      <a:pt x="2613" y="3884"/>
                      <a:pt x="2637" y="3893"/>
                      <a:pt x="2665" y="3893"/>
                    </a:cubicBezTo>
                    <a:cubicBezTo>
                      <a:pt x="3130" y="3893"/>
                      <a:pt x="4909" y="1468"/>
                      <a:pt x="4572" y="1400"/>
                    </a:cubicBezTo>
                    <a:cubicBezTo>
                      <a:pt x="3262" y="1138"/>
                      <a:pt x="2000" y="114"/>
                      <a:pt x="1595" y="43"/>
                    </a:cubicBezTo>
                    <a:cubicBezTo>
                      <a:pt x="1549" y="34"/>
                      <a:pt x="1514" y="30"/>
                      <a:pt x="1487" y="30"/>
                    </a:cubicBezTo>
                    <a:cubicBezTo>
                      <a:pt x="1295" y="30"/>
                      <a:pt x="1496" y="222"/>
                      <a:pt x="1131" y="222"/>
                    </a:cubicBezTo>
                    <a:cubicBezTo>
                      <a:pt x="1131" y="222"/>
                      <a:pt x="936" y="1"/>
                      <a:pt x="7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1"/>
              <p:cNvSpPr/>
              <p:nvPr/>
            </p:nvSpPr>
            <p:spPr>
              <a:xfrm>
                <a:off x="7745545" y="1365285"/>
                <a:ext cx="272781" cy="177185"/>
              </a:xfrm>
              <a:custGeom>
                <a:rect b="b" l="l" r="r" t="t"/>
                <a:pathLst>
                  <a:path extrusionOk="0" h="2808" w="4323">
                    <a:moveTo>
                      <a:pt x="578" y="0"/>
                    </a:moveTo>
                    <a:cubicBezTo>
                      <a:pt x="406" y="0"/>
                      <a:pt x="214" y="24"/>
                      <a:pt x="0" y="81"/>
                    </a:cubicBezTo>
                    <a:cubicBezTo>
                      <a:pt x="0" y="81"/>
                      <a:pt x="36" y="391"/>
                      <a:pt x="0" y="701"/>
                    </a:cubicBezTo>
                    <a:cubicBezTo>
                      <a:pt x="524" y="1165"/>
                      <a:pt x="929" y="1141"/>
                      <a:pt x="1239" y="1284"/>
                    </a:cubicBezTo>
                    <a:cubicBezTo>
                      <a:pt x="1882" y="1594"/>
                      <a:pt x="1786" y="1677"/>
                      <a:pt x="2191" y="1939"/>
                    </a:cubicBezTo>
                    <a:cubicBezTo>
                      <a:pt x="2965" y="2475"/>
                      <a:pt x="3203" y="2701"/>
                      <a:pt x="3370" y="2808"/>
                    </a:cubicBezTo>
                    <a:cubicBezTo>
                      <a:pt x="3608" y="2427"/>
                      <a:pt x="4322" y="1379"/>
                      <a:pt x="4060" y="1284"/>
                    </a:cubicBezTo>
                    <a:cubicBezTo>
                      <a:pt x="2739" y="772"/>
                      <a:pt x="2358" y="736"/>
                      <a:pt x="1882" y="510"/>
                    </a:cubicBezTo>
                    <a:cubicBezTo>
                      <a:pt x="1670" y="414"/>
                      <a:pt x="1296" y="0"/>
                      <a:pt x="5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1"/>
              <p:cNvSpPr/>
              <p:nvPr/>
            </p:nvSpPr>
            <p:spPr>
              <a:xfrm>
                <a:off x="7671843" y="1349383"/>
                <a:ext cx="97616" cy="99824"/>
              </a:xfrm>
              <a:custGeom>
                <a:rect b="b" l="l" r="r" t="t"/>
                <a:pathLst>
                  <a:path extrusionOk="0" h="1582" w="1547">
                    <a:moveTo>
                      <a:pt x="680" y="0"/>
                    </a:moveTo>
                    <a:cubicBezTo>
                      <a:pt x="680" y="0"/>
                      <a:pt x="1" y="1465"/>
                      <a:pt x="106" y="1465"/>
                    </a:cubicBezTo>
                    <a:cubicBezTo>
                      <a:pt x="107" y="1465"/>
                      <a:pt x="108" y="1465"/>
                      <a:pt x="109" y="1465"/>
                    </a:cubicBezTo>
                    <a:cubicBezTo>
                      <a:pt x="236" y="1444"/>
                      <a:pt x="402" y="1379"/>
                      <a:pt x="575" y="1379"/>
                    </a:cubicBezTo>
                    <a:cubicBezTo>
                      <a:pt x="709" y="1379"/>
                      <a:pt x="848" y="1418"/>
                      <a:pt x="978" y="1548"/>
                    </a:cubicBezTo>
                    <a:cubicBezTo>
                      <a:pt x="999" y="1571"/>
                      <a:pt x="1021" y="1581"/>
                      <a:pt x="1042" y="1581"/>
                    </a:cubicBezTo>
                    <a:cubicBezTo>
                      <a:pt x="1277" y="1581"/>
                      <a:pt x="1547" y="379"/>
                      <a:pt x="1405" y="379"/>
                    </a:cubicBezTo>
                    <a:cubicBezTo>
                      <a:pt x="1401" y="379"/>
                      <a:pt x="1398" y="380"/>
                      <a:pt x="1395" y="381"/>
                    </a:cubicBezTo>
                    <a:cubicBezTo>
                      <a:pt x="1373" y="389"/>
                      <a:pt x="1350" y="392"/>
                      <a:pt x="1327" y="392"/>
                    </a:cubicBezTo>
                    <a:cubicBezTo>
                      <a:pt x="1102" y="392"/>
                      <a:pt x="842" y="54"/>
                      <a:pt x="680"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1"/>
              <p:cNvSpPr/>
              <p:nvPr/>
            </p:nvSpPr>
            <p:spPr>
              <a:xfrm>
                <a:off x="7572018" y="1290826"/>
                <a:ext cx="168351" cy="160022"/>
              </a:xfrm>
              <a:custGeom>
                <a:rect b="b" l="l" r="r" t="t"/>
                <a:pathLst>
                  <a:path extrusionOk="0" h="2536" w="2668">
                    <a:moveTo>
                      <a:pt x="1169" y="0"/>
                    </a:moveTo>
                    <a:cubicBezTo>
                      <a:pt x="979" y="0"/>
                      <a:pt x="789" y="72"/>
                      <a:pt x="607" y="237"/>
                    </a:cubicBezTo>
                    <a:cubicBezTo>
                      <a:pt x="595" y="249"/>
                      <a:pt x="584" y="261"/>
                      <a:pt x="560" y="297"/>
                    </a:cubicBezTo>
                    <a:lnTo>
                      <a:pt x="560" y="273"/>
                    </a:lnTo>
                    <a:lnTo>
                      <a:pt x="560" y="273"/>
                    </a:lnTo>
                    <a:cubicBezTo>
                      <a:pt x="60" y="738"/>
                      <a:pt x="0" y="1214"/>
                      <a:pt x="619" y="1976"/>
                    </a:cubicBezTo>
                    <a:cubicBezTo>
                      <a:pt x="938" y="2353"/>
                      <a:pt x="1322" y="2536"/>
                      <a:pt x="1629" y="2536"/>
                    </a:cubicBezTo>
                    <a:cubicBezTo>
                      <a:pt x="1758" y="2536"/>
                      <a:pt x="1873" y="2503"/>
                      <a:pt x="1965" y="2440"/>
                    </a:cubicBezTo>
                    <a:cubicBezTo>
                      <a:pt x="1988" y="2404"/>
                      <a:pt x="2096" y="2321"/>
                      <a:pt x="2096" y="2321"/>
                    </a:cubicBezTo>
                    <a:cubicBezTo>
                      <a:pt x="2584" y="1761"/>
                      <a:pt x="2667" y="1214"/>
                      <a:pt x="2191" y="630"/>
                    </a:cubicBezTo>
                    <a:cubicBezTo>
                      <a:pt x="1887" y="257"/>
                      <a:pt x="1528" y="0"/>
                      <a:pt x="1169"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1"/>
              <p:cNvSpPr/>
              <p:nvPr/>
            </p:nvSpPr>
            <p:spPr>
              <a:xfrm>
                <a:off x="7567854" y="1282118"/>
                <a:ext cx="190499" cy="116293"/>
              </a:xfrm>
              <a:custGeom>
                <a:rect b="b" l="l" r="r" t="t"/>
                <a:pathLst>
                  <a:path extrusionOk="0" h="1843" w="3019">
                    <a:moveTo>
                      <a:pt x="1537" y="1"/>
                    </a:moveTo>
                    <a:cubicBezTo>
                      <a:pt x="1144" y="1"/>
                      <a:pt x="745" y="199"/>
                      <a:pt x="590" y="328"/>
                    </a:cubicBezTo>
                    <a:cubicBezTo>
                      <a:pt x="376" y="471"/>
                      <a:pt x="257" y="554"/>
                      <a:pt x="138" y="947"/>
                    </a:cubicBezTo>
                    <a:cubicBezTo>
                      <a:pt x="0" y="1438"/>
                      <a:pt x="390" y="1842"/>
                      <a:pt x="411" y="1842"/>
                    </a:cubicBezTo>
                    <a:cubicBezTo>
                      <a:pt x="412" y="1842"/>
                      <a:pt x="412" y="1841"/>
                      <a:pt x="411" y="1840"/>
                    </a:cubicBezTo>
                    <a:cubicBezTo>
                      <a:pt x="340" y="1638"/>
                      <a:pt x="376" y="1150"/>
                      <a:pt x="376" y="1149"/>
                    </a:cubicBezTo>
                    <a:lnTo>
                      <a:pt x="376" y="1149"/>
                    </a:lnTo>
                    <a:lnTo>
                      <a:pt x="447" y="1423"/>
                    </a:lnTo>
                    <a:lnTo>
                      <a:pt x="519" y="935"/>
                    </a:lnTo>
                    <a:cubicBezTo>
                      <a:pt x="519" y="935"/>
                      <a:pt x="590" y="1030"/>
                      <a:pt x="780" y="1054"/>
                    </a:cubicBezTo>
                    <a:cubicBezTo>
                      <a:pt x="839" y="1063"/>
                      <a:pt x="891" y="1066"/>
                      <a:pt x="936" y="1066"/>
                    </a:cubicBezTo>
                    <a:cubicBezTo>
                      <a:pt x="1141" y="1066"/>
                      <a:pt x="1221" y="995"/>
                      <a:pt x="1221" y="995"/>
                    </a:cubicBezTo>
                    <a:lnTo>
                      <a:pt x="1221" y="995"/>
                    </a:lnTo>
                    <a:cubicBezTo>
                      <a:pt x="1221" y="995"/>
                      <a:pt x="1192" y="1006"/>
                      <a:pt x="1149" y="1006"/>
                    </a:cubicBezTo>
                    <a:cubicBezTo>
                      <a:pt x="1084" y="1006"/>
                      <a:pt x="985" y="980"/>
                      <a:pt x="900" y="852"/>
                    </a:cubicBezTo>
                    <a:lnTo>
                      <a:pt x="900" y="852"/>
                    </a:lnTo>
                    <a:cubicBezTo>
                      <a:pt x="1185" y="935"/>
                      <a:pt x="1316" y="947"/>
                      <a:pt x="1412" y="947"/>
                    </a:cubicBezTo>
                    <a:cubicBezTo>
                      <a:pt x="1417" y="948"/>
                      <a:pt x="1421" y="949"/>
                      <a:pt x="1423" y="949"/>
                    </a:cubicBezTo>
                    <a:cubicBezTo>
                      <a:pt x="1463" y="949"/>
                      <a:pt x="971" y="756"/>
                      <a:pt x="971" y="756"/>
                    </a:cubicBezTo>
                    <a:cubicBezTo>
                      <a:pt x="971" y="756"/>
                      <a:pt x="1060" y="707"/>
                      <a:pt x="1204" y="707"/>
                    </a:cubicBezTo>
                    <a:cubicBezTo>
                      <a:pt x="1343" y="707"/>
                      <a:pt x="1534" y="753"/>
                      <a:pt x="1745" y="935"/>
                    </a:cubicBezTo>
                    <a:cubicBezTo>
                      <a:pt x="1780" y="874"/>
                      <a:pt x="1877" y="782"/>
                      <a:pt x="1964" y="782"/>
                    </a:cubicBezTo>
                    <a:cubicBezTo>
                      <a:pt x="1997" y="782"/>
                      <a:pt x="2028" y="795"/>
                      <a:pt x="2054" y="828"/>
                    </a:cubicBezTo>
                    <a:cubicBezTo>
                      <a:pt x="2281" y="1114"/>
                      <a:pt x="2281" y="1292"/>
                      <a:pt x="2293" y="1399"/>
                    </a:cubicBezTo>
                    <a:cubicBezTo>
                      <a:pt x="2302" y="1466"/>
                      <a:pt x="2433" y="1685"/>
                      <a:pt x="2559" y="1685"/>
                    </a:cubicBezTo>
                    <a:cubicBezTo>
                      <a:pt x="2590" y="1685"/>
                      <a:pt x="2621" y="1671"/>
                      <a:pt x="2650" y="1638"/>
                    </a:cubicBezTo>
                    <a:cubicBezTo>
                      <a:pt x="2805" y="1459"/>
                      <a:pt x="3019" y="995"/>
                      <a:pt x="2924" y="804"/>
                    </a:cubicBezTo>
                    <a:lnTo>
                      <a:pt x="2924" y="804"/>
                    </a:lnTo>
                    <a:cubicBezTo>
                      <a:pt x="2908" y="888"/>
                      <a:pt x="2819" y="948"/>
                      <a:pt x="2757" y="948"/>
                    </a:cubicBezTo>
                    <a:cubicBezTo>
                      <a:pt x="2723" y="948"/>
                      <a:pt x="2697" y="930"/>
                      <a:pt x="2697" y="887"/>
                    </a:cubicBezTo>
                    <a:cubicBezTo>
                      <a:pt x="2697" y="854"/>
                      <a:pt x="2856" y="767"/>
                      <a:pt x="2834" y="767"/>
                    </a:cubicBezTo>
                    <a:cubicBezTo>
                      <a:pt x="2833" y="767"/>
                      <a:pt x="2831" y="768"/>
                      <a:pt x="2828" y="768"/>
                    </a:cubicBezTo>
                    <a:cubicBezTo>
                      <a:pt x="2814" y="772"/>
                      <a:pt x="2800" y="774"/>
                      <a:pt x="2788" y="774"/>
                    </a:cubicBezTo>
                    <a:cubicBezTo>
                      <a:pt x="2685" y="774"/>
                      <a:pt x="2685" y="649"/>
                      <a:pt x="2685" y="649"/>
                    </a:cubicBezTo>
                    <a:cubicBezTo>
                      <a:pt x="2685" y="649"/>
                      <a:pt x="2293" y="280"/>
                      <a:pt x="1971" y="102"/>
                    </a:cubicBezTo>
                    <a:cubicBezTo>
                      <a:pt x="1836" y="29"/>
                      <a:pt x="1687" y="1"/>
                      <a:pt x="15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1"/>
              <p:cNvSpPr/>
              <p:nvPr/>
            </p:nvSpPr>
            <p:spPr>
              <a:xfrm>
                <a:off x="7716266" y="1431919"/>
                <a:ext cx="134529" cy="253662"/>
              </a:xfrm>
              <a:custGeom>
                <a:rect b="b" l="l" r="r" t="t"/>
                <a:pathLst>
                  <a:path extrusionOk="0" h="4020" w="2132">
                    <a:moveTo>
                      <a:pt x="1202" y="0"/>
                    </a:moveTo>
                    <a:cubicBezTo>
                      <a:pt x="1179" y="0"/>
                      <a:pt x="1167" y="2"/>
                      <a:pt x="1167" y="2"/>
                    </a:cubicBezTo>
                    <a:cubicBezTo>
                      <a:pt x="976" y="621"/>
                      <a:pt x="1072" y="1240"/>
                      <a:pt x="1048" y="1514"/>
                    </a:cubicBezTo>
                    <a:cubicBezTo>
                      <a:pt x="1000" y="2002"/>
                      <a:pt x="750" y="2681"/>
                      <a:pt x="679" y="2919"/>
                    </a:cubicBezTo>
                    <a:cubicBezTo>
                      <a:pt x="595" y="2954"/>
                      <a:pt x="453" y="3014"/>
                      <a:pt x="405" y="3074"/>
                    </a:cubicBezTo>
                    <a:cubicBezTo>
                      <a:pt x="345" y="3157"/>
                      <a:pt x="36" y="3359"/>
                      <a:pt x="48" y="3395"/>
                    </a:cubicBezTo>
                    <a:cubicBezTo>
                      <a:pt x="51" y="3420"/>
                      <a:pt x="65" y="3429"/>
                      <a:pt x="86" y="3429"/>
                    </a:cubicBezTo>
                    <a:cubicBezTo>
                      <a:pt x="145" y="3429"/>
                      <a:pt x="254" y="3353"/>
                      <a:pt x="298" y="3335"/>
                    </a:cubicBezTo>
                    <a:lnTo>
                      <a:pt x="298" y="3335"/>
                    </a:lnTo>
                    <a:cubicBezTo>
                      <a:pt x="203" y="3455"/>
                      <a:pt x="0" y="3728"/>
                      <a:pt x="0" y="3776"/>
                    </a:cubicBezTo>
                    <a:cubicBezTo>
                      <a:pt x="0" y="3789"/>
                      <a:pt x="6" y="3794"/>
                      <a:pt x="15" y="3794"/>
                    </a:cubicBezTo>
                    <a:cubicBezTo>
                      <a:pt x="58" y="3794"/>
                      <a:pt x="186" y="3680"/>
                      <a:pt x="274" y="3621"/>
                    </a:cubicBezTo>
                    <a:lnTo>
                      <a:pt x="274" y="3621"/>
                    </a:lnTo>
                    <a:cubicBezTo>
                      <a:pt x="155" y="3728"/>
                      <a:pt x="48" y="3847"/>
                      <a:pt x="60" y="3895"/>
                    </a:cubicBezTo>
                    <a:cubicBezTo>
                      <a:pt x="64" y="3902"/>
                      <a:pt x="73" y="3905"/>
                      <a:pt x="84" y="3905"/>
                    </a:cubicBezTo>
                    <a:cubicBezTo>
                      <a:pt x="135" y="3905"/>
                      <a:pt x="244" y="3848"/>
                      <a:pt x="322" y="3800"/>
                    </a:cubicBezTo>
                    <a:lnTo>
                      <a:pt x="322" y="3800"/>
                    </a:lnTo>
                    <a:cubicBezTo>
                      <a:pt x="262" y="3859"/>
                      <a:pt x="214" y="3907"/>
                      <a:pt x="214" y="3931"/>
                    </a:cubicBezTo>
                    <a:cubicBezTo>
                      <a:pt x="217" y="3955"/>
                      <a:pt x="231" y="3964"/>
                      <a:pt x="252" y="3964"/>
                    </a:cubicBezTo>
                    <a:cubicBezTo>
                      <a:pt x="313" y="3964"/>
                      <a:pt x="435" y="3880"/>
                      <a:pt x="524" y="3836"/>
                    </a:cubicBezTo>
                    <a:lnTo>
                      <a:pt x="524" y="3836"/>
                    </a:lnTo>
                    <a:cubicBezTo>
                      <a:pt x="464" y="3883"/>
                      <a:pt x="417" y="3943"/>
                      <a:pt x="441" y="3978"/>
                    </a:cubicBezTo>
                    <a:cubicBezTo>
                      <a:pt x="448" y="4007"/>
                      <a:pt x="461" y="4019"/>
                      <a:pt x="480" y="4019"/>
                    </a:cubicBezTo>
                    <a:cubicBezTo>
                      <a:pt x="525" y="4019"/>
                      <a:pt x="599" y="3951"/>
                      <a:pt x="691" y="3859"/>
                    </a:cubicBezTo>
                    <a:cubicBezTo>
                      <a:pt x="810" y="3788"/>
                      <a:pt x="941" y="3681"/>
                      <a:pt x="988" y="3562"/>
                    </a:cubicBezTo>
                    <a:cubicBezTo>
                      <a:pt x="1036" y="3490"/>
                      <a:pt x="1072" y="3419"/>
                      <a:pt x="1107" y="3335"/>
                    </a:cubicBezTo>
                    <a:cubicBezTo>
                      <a:pt x="1119" y="3300"/>
                      <a:pt x="1167" y="3264"/>
                      <a:pt x="1167" y="3240"/>
                    </a:cubicBezTo>
                    <a:cubicBezTo>
                      <a:pt x="1465" y="2883"/>
                      <a:pt x="1810" y="1907"/>
                      <a:pt x="1893" y="1704"/>
                    </a:cubicBezTo>
                    <a:cubicBezTo>
                      <a:pt x="2060" y="1276"/>
                      <a:pt x="2131" y="287"/>
                      <a:pt x="1727" y="121"/>
                    </a:cubicBezTo>
                    <a:cubicBezTo>
                      <a:pt x="1450" y="14"/>
                      <a:pt x="1273" y="0"/>
                      <a:pt x="1202"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1"/>
              <p:cNvSpPr/>
              <p:nvPr/>
            </p:nvSpPr>
            <p:spPr>
              <a:xfrm>
                <a:off x="7757534" y="1373677"/>
                <a:ext cx="107522" cy="130175"/>
              </a:xfrm>
              <a:custGeom>
                <a:rect b="b" l="l" r="r" t="t"/>
                <a:pathLst>
                  <a:path extrusionOk="0" h="2063" w="1704">
                    <a:moveTo>
                      <a:pt x="462" y="1"/>
                    </a:moveTo>
                    <a:cubicBezTo>
                      <a:pt x="424" y="1"/>
                      <a:pt x="386" y="3"/>
                      <a:pt x="346" y="8"/>
                    </a:cubicBezTo>
                    <a:cubicBezTo>
                      <a:pt x="156" y="32"/>
                      <a:pt x="1" y="270"/>
                      <a:pt x="108" y="639"/>
                    </a:cubicBezTo>
                    <a:cubicBezTo>
                      <a:pt x="239" y="984"/>
                      <a:pt x="346" y="1865"/>
                      <a:pt x="346" y="1865"/>
                    </a:cubicBezTo>
                    <a:cubicBezTo>
                      <a:pt x="535" y="2013"/>
                      <a:pt x="740" y="2063"/>
                      <a:pt x="933" y="2063"/>
                    </a:cubicBezTo>
                    <a:cubicBezTo>
                      <a:pt x="1348" y="2063"/>
                      <a:pt x="1704" y="1830"/>
                      <a:pt x="1704" y="1830"/>
                    </a:cubicBezTo>
                    <a:cubicBezTo>
                      <a:pt x="1704" y="1830"/>
                      <a:pt x="1493" y="1"/>
                      <a:pt x="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1"/>
              <p:cNvSpPr/>
              <p:nvPr/>
            </p:nvSpPr>
            <p:spPr>
              <a:xfrm>
                <a:off x="7331606" y="1888514"/>
                <a:ext cx="301302" cy="357525"/>
              </a:xfrm>
              <a:custGeom>
                <a:rect b="b" l="l" r="r" t="t"/>
                <a:pathLst>
                  <a:path extrusionOk="0" h="5666" w="4775">
                    <a:moveTo>
                      <a:pt x="4264" y="0"/>
                    </a:moveTo>
                    <a:cubicBezTo>
                      <a:pt x="4021" y="0"/>
                      <a:pt x="3741" y="76"/>
                      <a:pt x="3655" y="148"/>
                    </a:cubicBezTo>
                    <a:cubicBezTo>
                      <a:pt x="3536" y="243"/>
                      <a:pt x="167" y="5029"/>
                      <a:pt x="167" y="5029"/>
                    </a:cubicBezTo>
                    <a:cubicBezTo>
                      <a:pt x="48" y="5255"/>
                      <a:pt x="0" y="5553"/>
                      <a:pt x="203" y="5660"/>
                    </a:cubicBezTo>
                    <a:cubicBezTo>
                      <a:pt x="210" y="5664"/>
                      <a:pt x="220" y="5666"/>
                      <a:pt x="232" y="5666"/>
                    </a:cubicBezTo>
                    <a:cubicBezTo>
                      <a:pt x="546" y="5666"/>
                      <a:pt x="2235" y="4329"/>
                      <a:pt x="2465" y="3755"/>
                    </a:cubicBezTo>
                    <a:cubicBezTo>
                      <a:pt x="2703" y="3160"/>
                      <a:pt x="3441" y="1898"/>
                      <a:pt x="3810" y="1457"/>
                    </a:cubicBezTo>
                    <a:cubicBezTo>
                      <a:pt x="4179" y="1029"/>
                      <a:pt x="4775" y="350"/>
                      <a:pt x="4632" y="124"/>
                    </a:cubicBezTo>
                    <a:cubicBezTo>
                      <a:pt x="4570" y="34"/>
                      <a:pt x="4425" y="0"/>
                      <a:pt x="42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1"/>
              <p:cNvSpPr/>
              <p:nvPr/>
            </p:nvSpPr>
            <p:spPr>
              <a:xfrm>
                <a:off x="7336843" y="1887820"/>
                <a:ext cx="287799" cy="339857"/>
              </a:xfrm>
              <a:custGeom>
                <a:rect b="b" l="l" r="r" t="t"/>
                <a:pathLst>
                  <a:path extrusionOk="0" h="5386" w="4561">
                    <a:moveTo>
                      <a:pt x="4132" y="0"/>
                    </a:moveTo>
                    <a:cubicBezTo>
                      <a:pt x="3834" y="0"/>
                      <a:pt x="3377" y="220"/>
                      <a:pt x="3084" y="432"/>
                    </a:cubicBezTo>
                    <a:cubicBezTo>
                      <a:pt x="2703" y="730"/>
                      <a:pt x="655" y="3838"/>
                      <a:pt x="655" y="3838"/>
                    </a:cubicBezTo>
                    <a:cubicBezTo>
                      <a:pt x="655" y="3838"/>
                      <a:pt x="0" y="5147"/>
                      <a:pt x="24" y="5362"/>
                    </a:cubicBezTo>
                    <a:cubicBezTo>
                      <a:pt x="24" y="5378"/>
                      <a:pt x="36" y="5386"/>
                      <a:pt x="56" y="5386"/>
                    </a:cubicBezTo>
                    <a:cubicBezTo>
                      <a:pt x="295" y="5386"/>
                      <a:pt x="1788" y="4385"/>
                      <a:pt x="2084" y="3838"/>
                    </a:cubicBezTo>
                    <a:cubicBezTo>
                      <a:pt x="2417" y="3242"/>
                      <a:pt x="2953" y="2171"/>
                      <a:pt x="3322" y="1635"/>
                    </a:cubicBezTo>
                    <a:cubicBezTo>
                      <a:pt x="3679" y="1099"/>
                      <a:pt x="4561" y="313"/>
                      <a:pt x="4370" y="87"/>
                    </a:cubicBezTo>
                    <a:cubicBezTo>
                      <a:pt x="4318" y="26"/>
                      <a:pt x="4235" y="0"/>
                      <a:pt x="4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1"/>
              <p:cNvSpPr/>
              <p:nvPr/>
            </p:nvSpPr>
            <p:spPr>
              <a:xfrm>
                <a:off x="7306050" y="1864725"/>
                <a:ext cx="259909" cy="284076"/>
              </a:xfrm>
              <a:custGeom>
                <a:rect b="b" l="l" r="r" t="t"/>
                <a:pathLst>
                  <a:path extrusionOk="0" h="4502" w="4119">
                    <a:moveTo>
                      <a:pt x="2485" y="1"/>
                    </a:moveTo>
                    <a:cubicBezTo>
                      <a:pt x="2482" y="1"/>
                      <a:pt x="2479" y="1"/>
                      <a:pt x="2477" y="1"/>
                    </a:cubicBezTo>
                    <a:cubicBezTo>
                      <a:pt x="2084" y="1"/>
                      <a:pt x="1072" y="501"/>
                      <a:pt x="548" y="1120"/>
                    </a:cubicBezTo>
                    <a:cubicBezTo>
                      <a:pt x="227" y="1525"/>
                      <a:pt x="0" y="2406"/>
                      <a:pt x="512" y="3311"/>
                    </a:cubicBezTo>
                    <a:cubicBezTo>
                      <a:pt x="1012" y="4216"/>
                      <a:pt x="1489" y="4501"/>
                      <a:pt x="1489" y="4501"/>
                    </a:cubicBezTo>
                    <a:cubicBezTo>
                      <a:pt x="1489" y="4501"/>
                      <a:pt x="3275" y="1584"/>
                      <a:pt x="3977" y="858"/>
                    </a:cubicBezTo>
                    <a:cubicBezTo>
                      <a:pt x="4119" y="693"/>
                      <a:pt x="2820" y="1"/>
                      <a:pt x="24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1"/>
              <p:cNvSpPr/>
              <p:nvPr/>
            </p:nvSpPr>
            <p:spPr>
              <a:xfrm>
                <a:off x="7295489" y="1912540"/>
                <a:ext cx="184883" cy="238203"/>
              </a:xfrm>
              <a:custGeom>
                <a:rect b="b" l="l" r="r" t="t"/>
                <a:pathLst>
                  <a:path extrusionOk="0" h="3775" w="2930">
                    <a:moveTo>
                      <a:pt x="929" y="1"/>
                    </a:moveTo>
                    <a:cubicBezTo>
                      <a:pt x="596" y="417"/>
                      <a:pt x="1" y="1608"/>
                      <a:pt x="489" y="2465"/>
                    </a:cubicBezTo>
                    <a:cubicBezTo>
                      <a:pt x="1001" y="3370"/>
                      <a:pt x="1656" y="3775"/>
                      <a:pt x="1656" y="3775"/>
                    </a:cubicBezTo>
                    <a:cubicBezTo>
                      <a:pt x="1656" y="3775"/>
                      <a:pt x="2334" y="2620"/>
                      <a:pt x="2930" y="1727"/>
                    </a:cubicBezTo>
                    <a:cubicBezTo>
                      <a:pt x="2191" y="1370"/>
                      <a:pt x="977" y="572"/>
                      <a:pt x="9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1"/>
              <p:cNvSpPr/>
              <p:nvPr/>
            </p:nvSpPr>
            <p:spPr>
              <a:xfrm>
                <a:off x="7919765" y="884017"/>
                <a:ext cx="236562" cy="205138"/>
              </a:xfrm>
              <a:custGeom>
                <a:rect b="b" l="l" r="r" t="t"/>
                <a:pathLst>
                  <a:path extrusionOk="0" h="3251" w="3749">
                    <a:moveTo>
                      <a:pt x="426" y="1"/>
                    </a:moveTo>
                    <a:cubicBezTo>
                      <a:pt x="1" y="1"/>
                      <a:pt x="514" y="2112"/>
                      <a:pt x="514" y="2112"/>
                    </a:cubicBezTo>
                    <a:cubicBezTo>
                      <a:pt x="755" y="2106"/>
                      <a:pt x="991" y="2086"/>
                      <a:pt x="1234" y="2086"/>
                    </a:cubicBezTo>
                    <a:cubicBezTo>
                      <a:pt x="1891" y="2086"/>
                      <a:pt x="2594" y="2234"/>
                      <a:pt x="3550" y="3208"/>
                    </a:cubicBezTo>
                    <a:cubicBezTo>
                      <a:pt x="3578" y="3237"/>
                      <a:pt x="3599" y="3251"/>
                      <a:pt x="3614" y="3251"/>
                    </a:cubicBezTo>
                    <a:cubicBezTo>
                      <a:pt x="3749" y="3251"/>
                      <a:pt x="3436" y="2214"/>
                      <a:pt x="3383" y="1648"/>
                    </a:cubicBezTo>
                    <a:cubicBezTo>
                      <a:pt x="3347" y="1089"/>
                      <a:pt x="3478" y="1041"/>
                      <a:pt x="3526" y="696"/>
                    </a:cubicBezTo>
                    <a:lnTo>
                      <a:pt x="3526" y="696"/>
                    </a:lnTo>
                    <a:cubicBezTo>
                      <a:pt x="3476" y="713"/>
                      <a:pt x="3390" y="722"/>
                      <a:pt x="3277" y="722"/>
                    </a:cubicBezTo>
                    <a:cubicBezTo>
                      <a:pt x="2634" y="722"/>
                      <a:pt x="1128" y="448"/>
                      <a:pt x="561" y="53"/>
                    </a:cubicBezTo>
                    <a:cubicBezTo>
                      <a:pt x="508" y="17"/>
                      <a:pt x="464" y="1"/>
                      <a:pt x="426" y="1"/>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1"/>
              <p:cNvSpPr/>
              <p:nvPr/>
            </p:nvSpPr>
            <p:spPr>
              <a:xfrm>
                <a:off x="8075371" y="916451"/>
                <a:ext cx="447063" cy="351341"/>
              </a:xfrm>
              <a:custGeom>
                <a:rect b="b" l="l" r="r" t="t"/>
                <a:pathLst>
                  <a:path extrusionOk="0" h="5568" w="7085">
                    <a:moveTo>
                      <a:pt x="1295" y="0"/>
                    </a:moveTo>
                    <a:cubicBezTo>
                      <a:pt x="756" y="0"/>
                      <a:pt x="322" y="74"/>
                      <a:pt x="322" y="74"/>
                    </a:cubicBezTo>
                    <a:lnTo>
                      <a:pt x="60" y="1813"/>
                    </a:lnTo>
                    <a:lnTo>
                      <a:pt x="0" y="2515"/>
                    </a:lnTo>
                    <a:cubicBezTo>
                      <a:pt x="0" y="2515"/>
                      <a:pt x="357" y="2634"/>
                      <a:pt x="1334" y="4170"/>
                    </a:cubicBezTo>
                    <a:cubicBezTo>
                      <a:pt x="1543" y="4496"/>
                      <a:pt x="1785" y="4594"/>
                      <a:pt x="2026" y="4594"/>
                    </a:cubicBezTo>
                    <a:cubicBezTo>
                      <a:pt x="2399" y="4594"/>
                      <a:pt x="2771" y="4361"/>
                      <a:pt x="3025" y="4361"/>
                    </a:cubicBezTo>
                    <a:cubicBezTo>
                      <a:pt x="3029" y="4361"/>
                      <a:pt x="3033" y="4361"/>
                      <a:pt x="3036" y="4361"/>
                    </a:cubicBezTo>
                    <a:cubicBezTo>
                      <a:pt x="4175" y="4415"/>
                      <a:pt x="5132" y="5567"/>
                      <a:pt x="5436" y="5567"/>
                    </a:cubicBezTo>
                    <a:cubicBezTo>
                      <a:pt x="5463" y="5567"/>
                      <a:pt x="5485" y="5559"/>
                      <a:pt x="5501" y="5539"/>
                    </a:cubicBezTo>
                    <a:cubicBezTo>
                      <a:pt x="6144" y="4849"/>
                      <a:pt x="6787" y="3099"/>
                      <a:pt x="6537" y="2730"/>
                    </a:cubicBezTo>
                    <a:cubicBezTo>
                      <a:pt x="6192" y="2206"/>
                      <a:pt x="7085" y="2575"/>
                      <a:pt x="5168" y="1372"/>
                    </a:cubicBezTo>
                    <a:cubicBezTo>
                      <a:pt x="3572" y="372"/>
                      <a:pt x="3286" y="301"/>
                      <a:pt x="2143" y="74"/>
                    </a:cubicBezTo>
                    <a:cubicBezTo>
                      <a:pt x="1862" y="19"/>
                      <a:pt x="1565" y="0"/>
                      <a:pt x="12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1"/>
              <p:cNvSpPr/>
              <p:nvPr/>
            </p:nvSpPr>
            <p:spPr>
              <a:xfrm>
                <a:off x="7793627" y="763622"/>
                <a:ext cx="264515" cy="287610"/>
              </a:xfrm>
              <a:custGeom>
                <a:rect b="b" l="l" r="r" t="t"/>
                <a:pathLst>
                  <a:path extrusionOk="0" h="4558" w="4192">
                    <a:moveTo>
                      <a:pt x="2057" y="0"/>
                    </a:moveTo>
                    <a:cubicBezTo>
                      <a:pt x="1682" y="0"/>
                      <a:pt x="1303" y="137"/>
                      <a:pt x="953" y="377"/>
                    </a:cubicBezTo>
                    <a:cubicBezTo>
                      <a:pt x="120" y="937"/>
                      <a:pt x="0" y="1877"/>
                      <a:pt x="703" y="2937"/>
                    </a:cubicBezTo>
                    <a:cubicBezTo>
                      <a:pt x="834" y="3139"/>
                      <a:pt x="1084" y="3270"/>
                      <a:pt x="1239" y="3437"/>
                    </a:cubicBezTo>
                    <a:cubicBezTo>
                      <a:pt x="1274" y="3544"/>
                      <a:pt x="1572" y="3985"/>
                      <a:pt x="1608" y="4151"/>
                    </a:cubicBezTo>
                    <a:cubicBezTo>
                      <a:pt x="1632" y="4191"/>
                      <a:pt x="1669" y="4206"/>
                      <a:pt x="1712" y="4206"/>
                    </a:cubicBezTo>
                    <a:cubicBezTo>
                      <a:pt x="1775" y="4206"/>
                      <a:pt x="1852" y="4175"/>
                      <a:pt x="1929" y="4140"/>
                    </a:cubicBezTo>
                    <a:cubicBezTo>
                      <a:pt x="2254" y="4371"/>
                      <a:pt x="2439" y="4558"/>
                      <a:pt x="2667" y="4558"/>
                    </a:cubicBezTo>
                    <a:cubicBezTo>
                      <a:pt x="2815" y="4558"/>
                      <a:pt x="2981" y="4479"/>
                      <a:pt x="3215" y="4282"/>
                    </a:cubicBezTo>
                    <a:cubicBezTo>
                      <a:pt x="4001" y="3616"/>
                      <a:pt x="4191" y="1937"/>
                      <a:pt x="3501" y="877"/>
                    </a:cubicBezTo>
                    <a:cubicBezTo>
                      <a:pt x="3086" y="262"/>
                      <a:pt x="2576" y="0"/>
                      <a:pt x="2057"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1"/>
              <p:cNvSpPr/>
              <p:nvPr/>
            </p:nvSpPr>
            <p:spPr>
              <a:xfrm>
                <a:off x="7794385" y="748793"/>
                <a:ext cx="265272" cy="176554"/>
              </a:xfrm>
              <a:custGeom>
                <a:rect b="b" l="l" r="r" t="t"/>
                <a:pathLst>
                  <a:path extrusionOk="0" h="2798" w="4204">
                    <a:moveTo>
                      <a:pt x="2433" y="0"/>
                    </a:moveTo>
                    <a:cubicBezTo>
                      <a:pt x="2132" y="0"/>
                      <a:pt x="1776" y="97"/>
                      <a:pt x="1346" y="326"/>
                    </a:cubicBezTo>
                    <a:cubicBezTo>
                      <a:pt x="0" y="1041"/>
                      <a:pt x="96" y="2053"/>
                      <a:pt x="310" y="2220"/>
                    </a:cubicBezTo>
                    <a:lnTo>
                      <a:pt x="1441" y="1981"/>
                    </a:lnTo>
                    <a:lnTo>
                      <a:pt x="2441" y="2184"/>
                    </a:lnTo>
                    <a:cubicBezTo>
                      <a:pt x="2441" y="2184"/>
                      <a:pt x="2477" y="1993"/>
                      <a:pt x="2596" y="1934"/>
                    </a:cubicBezTo>
                    <a:cubicBezTo>
                      <a:pt x="2623" y="1918"/>
                      <a:pt x="2650" y="1911"/>
                      <a:pt x="2676" y="1911"/>
                    </a:cubicBezTo>
                    <a:cubicBezTo>
                      <a:pt x="2892" y="1911"/>
                      <a:pt x="3068" y="2386"/>
                      <a:pt x="3036" y="2577"/>
                    </a:cubicBezTo>
                    <a:cubicBezTo>
                      <a:pt x="3024" y="2756"/>
                      <a:pt x="3363" y="2798"/>
                      <a:pt x="3679" y="2798"/>
                    </a:cubicBezTo>
                    <a:cubicBezTo>
                      <a:pt x="3950" y="2798"/>
                      <a:pt x="4203" y="2767"/>
                      <a:pt x="4203" y="2767"/>
                    </a:cubicBezTo>
                    <a:cubicBezTo>
                      <a:pt x="4203" y="2767"/>
                      <a:pt x="4168" y="1410"/>
                      <a:pt x="3679" y="755"/>
                    </a:cubicBezTo>
                    <a:cubicBezTo>
                      <a:pt x="3363" y="330"/>
                      <a:pt x="2990" y="0"/>
                      <a:pt x="24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1"/>
              <p:cNvSpPr/>
              <p:nvPr/>
            </p:nvSpPr>
            <p:spPr>
              <a:xfrm>
                <a:off x="7779367" y="853540"/>
                <a:ext cx="181097" cy="112697"/>
              </a:xfrm>
              <a:custGeom>
                <a:rect b="b" l="l" r="r" t="t"/>
                <a:pathLst>
                  <a:path extrusionOk="0" h="1786" w="2870">
                    <a:moveTo>
                      <a:pt x="1524" y="1"/>
                    </a:moveTo>
                    <a:cubicBezTo>
                      <a:pt x="974" y="1"/>
                      <a:pt x="393" y="155"/>
                      <a:pt x="393" y="155"/>
                    </a:cubicBezTo>
                    <a:cubicBezTo>
                      <a:pt x="238" y="452"/>
                      <a:pt x="0" y="726"/>
                      <a:pt x="417" y="810"/>
                    </a:cubicBezTo>
                    <a:cubicBezTo>
                      <a:pt x="834" y="869"/>
                      <a:pt x="2620" y="821"/>
                      <a:pt x="2786" y="1786"/>
                    </a:cubicBezTo>
                    <a:cubicBezTo>
                      <a:pt x="2870" y="1750"/>
                      <a:pt x="2810" y="595"/>
                      <a:pt x="2298" y="190"/>
                    </a:cubicBezTo>
                    <a:cubicBezTo>
                      <a:pt x="2117" y="47"/>
                      <a:pt x="1825" y="1"/>
                      <a:pt x="15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1"/>
              <p:cNvSpPr/>
              <p:nvPr/>
            </p:nvSpPr>
            <p:spPr>
              <a:xfrm>
                <a:off x="7910048" y="693580"/>
                <a:ext cx="139830" cy="172768"/>
              </a:xfrm>
              <a:custGeom>
                <a:rect b="b" l="l" r="r" t="t"/>
                <a:pathLst>
                  <a:path extrusionOk="0" h="2738" w="2216">
                    <a:moveTo>
                      <a:pt x="1062" y="0"/>
                    </a:moveTo>
                    <a:cubicBezTo>
                      <a:pt x="655" y="0"/>
                      <a:pt x="167" y="419"/>
                      <a:pt x="72" y="928"/>
                    </a:cubicBezTo>
                    <a:cubicBezTo>
                      <a:pt x="1" y="1273"/>
                      <a:pt x="608" y="1392"/>
                      <a:pt x="1025" y="1618"/>
                    </a:cubicBezTo>
                    <a:cubicBezTo>
                      <a:pt x="1430" y="1844"/>
                      <a:pt x="2215" y="2737"/>
                      <a:pt x="2215" y="2737"/>
                    </a:cubicBezTo>
                    <a:cubicBezTo>
                      <a:pt x="2096" y="1630"/>
                      <a:pt x="1692" y="368"/>
                      <a:pt x="1358" y="94"/>
                    </a:cubicBezTo>
                    <a:cubicBezTo>
                      <a:pt x="1271" y="29"/>
                      <a:pt x="1169" y="0"/>
                      <a:pt x="1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1"/>
              <p:cNvSpPr/>
              <p:nvPr/>
            </p:nvSpPr>
            <p:spPr>
              <a:xfrm>
                <a:off x="7921343" y="700837"/>
                <a:ext cx="64173" cy="50165"/>
              </a:xfrm>
              <a:custGeom>
                <a:rect b="b" l="l" r="r" t="t"/>
                <a:pathLst>
                  <a:path extrusionOk="0" h="795" w="1017">
                    <a:moveTo>
                      <a:pt x="823" y="0"/>
                    </a:moveTo>
                    <a:cubicBezTo>
                      <a:pt x="812" y="0"/>
                      <a:pt x="800" y="1"/>
                      <a:pt x="786" y="3"/>
                    </a:cubicBezTo>
                    <a:cubicBezTo>
                      <a:pt x="548" y="39"/>
                      <a:pt x="477" y="146"/>
                      <a:pt x="477" y="146"/>
                    </a:cubicBezTo>
                    <a:cubicBezTo>
                      <a:pt x="477" y="146"/>
                      <a:pt x="600" y="79"/>
                      <a:pt x="666" y="79"/>
                    </a:cubicBezTo>
                    <a:cubicBezTo>
                      <a:pt x="696" y="79"/>
                      <a:pt x="714" y="93"/>
                      <a:pt x="703" y="134"/>
                    </a:cubicBezTo>
                    <a:cubicBezTo>
                      <a:pt x="666" y="236"/>
                      <a:pt x="395" y="404"/>
                      <a:pt x="291" y="404"/>
                    </a:cubicBezTo>
                    <a:cubicBezTo>
                      <a:pt x="262" y="404"/>
                      <a:pt x="245" y="391"/>
                      <a:pt x="251" y="360"/>
                    </a:cubicBezTo>
                    <a:cubicBezTo>
                      <a:pt x="256" y="347"/>
                      <a:pt x="257" y="341"/>
                      <a:pt x="255" y="341"/>
                    </a:cubicBezTo>
                    <a:lnTo>
                      <a:pt x="255" y="341"/>
                    </a:lnTo>
                    <a:cubicBezTo>
                      <a:pt x="237" y="341"/>
                      <a:pt x="1" y="729"/>
                      <a:pt x="1" y="729"/>
                    </a:cubicBezTo>
                    <a:cubicBezTo>
                      <a:pt x="4" y="775"/>
                      <a:pt x="43" y="795"/>
                      <a:pt x="102" y="795"/>
                    </a:cubicBezTo>
                    <a:cubicBezTo>
                      <a:pt x="260" y="795"/>
                      <a:pt x="562" y="655"/>
                      <a:pt x="727" y="491"/>
                    </a:cubicBezTo>
                    <a:cubicBezTo>
                      <a:pt x="940" y="277"/>
                      <a:pt x="1016" y="0"/>
                      <a:pt x="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1"/>
              <p:cNvSpPr/>
              <p:nvPr/>
            </p:nvSpPr>
            <p:spPr>
              <a:xfrm>
                <a:off x="7830415" y="1054136"/>
                <a:ext cx="368188" cy="492306"/>
              </a:xfrm>
              <a:custGeom>
                <a:rect b="b" l="l" r="r" t="t"/>
                <a:pathLst>
                  <a:path extrusionOk="0" h="7802" w="5835">
                    <a:moveTo>
                      <a:pt x="4608" y="1"/>
                    </a:moveTo>
                    <a:cubicBezTo>
                      <a:pt x="4318" y="1"/>
                      <a:pt x="4085" y="36"/>
                      <a:pt x="4085" y="36"/>
                    </a:cubicBezTo>
                    <a:cubicBezTo>
                      <a:pt x="3954" y="429"/>
                      <a:pt x="3311" y="2214"/>
                      <a:pt x="2823" y="3334"/>
                    </a:cubicBezTo>
                    <a:cubicBezTo>
                      <a:pt x="2334" y="4179"/>
                      <a:pt x="1882" y="5191"/>
                      <a:pt x="1513" y="5810"/>
                    </a:cubicBezTo>
                    <a:cubicBezTo>
                      <a:pt x="1311" y="5953"/>
                      <a:pt x="1013" y="5989"/>
                      <a:pt x="810" y="6167"/>
                    </a:cubicBezTo>
                    <a:cubicBezTo>
                      <a:pt x="608" y="6370"/>
                      <a:pt x="489" y="6394"/>
                      <a:pt x="263" y="6465"/>
                    </a:cubicBezTo>
                    <a:cubicBezTo>
                      <a:pt x="186" y="6498"/>
                      <a:pt x="220" y="6611"/>
                      <a:pt x="346" y="6611"/>
                    </a:cubicBezTo>
                    <a:cubicBezTo>
                      <a:pt x="357" y="6611"/>
                      <a:pt x="369" y="6610"/>
                      <a:pt x="382" y="6608"/>
                    </a:cubicBezTo>
                    <a:cubicBezTo>
                      <a:pt x="525" y="6572"/>
                      <a:pt x="810" y="6572"/>
                      <a:pt x="810" y="6572"/>
                    </a:cubicBezTo>
                    <a:lnTo>
                      <a:pt x="810" y="6572"/>
                    </a:lnTo>
                    <a:cubicBezTo>
                      <a:pt x="810" y="6572"/>
                      <a:pt x="632" y="6822"/>
                      <a:pt x="441" y="6977"/>
                    </a:cubicBezTo>
                    <a:cubicBezTo>
                      <a:pt x="251" y="7120"/>
                      <a:pt x="1" y="7358"/>
                      <a:pt x="120" y="7394"/>
                    </a:cubicBezTo>
                    <a:cubicBezTo>
                      <a:pt x="122" y="7394"/>
                      <a:pt x="125" y="7394"/>
                      <a:pt x="128" y="7394"/>
                    </a:cubicBezTo>
                    <a:cubicBezTo>
                      <a:pt x="196" y="7394"/>
                      <a:pt x="378" y="7269"/>
                      <a:pt x="549" y="7144"/>
                    </a:cubicBezTo>
                    <a:lnTo>
                      <a:pt x="549" y="7144"/>
                    </a:lnTo>
                    <a:cubicBezTo>
                      <a:pt x="322" y="7322"/>
                      <a:pt x="96" y="7525"/>
                      <a:pt x="156" y="7584"/>
                    </a:cubicBezTo>
                    <a:cubicBezTo>
                      <a:pt x="166" y="7597"/>
                      <a:pt x="182" y="7603"/>
                      <a:pt x="202" y="7603"/>
                    </a:cubicBezTo>
                    <a:cubicBezTo>
                      <a:pt x="276" y="7603"/>
                      <a:pt x="408" y="7528"/>
                      <a:pt x="549" y="7453"/>
                    </a:cubicBezTo>
                    <a:lnTo>
                      <a:pt x="549" y="7453"/>
                    </a:lnTo>
                    <a:cubicBezTo>
                      <a:pt x="418" y="7560"/>
                      <a:pt x="322" y="7679"/>
                      <a:pt x="382" y="7739"/>
                    </a:cubicBezTo>
                    <a:cubicBezTo>
                      <a:pt x="392" y="7746"/>
                      <a:pt x="405" y="7750"/>
                      <a:pt x="421" y="7750"/>
                    </a:cubicBezTo>
                    <a:cubicBezTo>
                      <a:pt x="484" y="7750"/>
                      <a:pt x="592" y="7700"/>
                      <a:pt x="715" y="7644"/>
                    </a:cubicBezTo>
                    <a:lnTo>
                      <a:pt x="715" y="7644"/>
                    </a:lnTo>
                    <a:cubicBezTo>
                      <a:pt x="632" y="7691"/>
                      <a:pt x="596" y="7751"/>
                      <a:pt x="596" y="7775"/>
                    </a:cubicBezTo>
                    <a:cubicBezTo>
                      <a:pt x="598" y="7793"/>
                      <a:pt x="616" y="7801"/>
                      <a:pt x="646" y="7801"/>
                    </a:cubicBezTo>
                    <a:cubicBezTo>
                      <a:pt x="774" y="7801"/>
                      <a:pt x="1126" y="7644"/>
                      <a:pt x="1453" y="7394"/>
                    </a:cubicBezTo>
                    <a:cubicBezTo>
                      <a:pt x="1751" y="7156"/>
                      <a:pt x="1965" y="6655"/>
                      <a:pt x="2108" y="6358"/>
                    </a:cubicBezTo>
                    <a:cubicBezTo>
                      <a:pt x="2596" y="5858"/>
                      <a:pt x="4013" y="4369"/>
                      <a:pt x="4263" y="3846"/>
                    </a:cubicBezTo>
                    <a:cubicBezTo>
                      <a:pt x="4597" y="3191"/>
                      <a:pt x="5835" y="1095"/>
                      <a:pt x="5680" y="452"/>
                    </a:cubicBezTo>
                    <a:cubicBezTo>
                      <a:pt x="5581" y="77"/>
                      <a:pt x="5034" y="1"/>
                      <a:pt x="4608" y="1"/>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1"/>
              <p:cNvSpPr/>
              <p:nvPr/>
            </p:nvSpPr>
            <p:spPr>
              <a:xfrm>
                <a:off x="8046029" y="943016"/>
                <a:ext cx="176617" cy="224573"/>
              </a:xfrm>
              <a:custGeom>
                <a:rect b="b" l="l" r="r" t="t"/>
                <a:pathLst>
                  <a:path extrusionOk="0" h="3559" w="2799">
                    <a:moveTo>
                      <a:pt x="1495" y="1"/>
                    </a:moveTo>
                    <a:cubicBezTo>
                      <a:pt x="1049" y="1"/>
                      <a:pt x="848" y="420"/>
                      <a:pt x="596" y="1011"/>
                    </a:cubicBezTo>
                    <a:cubicBezTo>
                      <a:pt x="120" y="2190"/>
                      <a:pt x="1" y="3285"/>
                      <a:pt x="1" y="3285"/>
                    </a:cubicBezTo>
                    <a:cubicBezTo>
                      <a:pt x="1" y="3285"/>
                      <a:pt x="2096" y="3380"/>
                      <a:pt x="2573" y="3559"/>
                    </a:cubicBezTo>
                    <a:cubicBezTo>
                      <a:pt x="2799" y="3213"/>
                      <a:pt x="2739" y="1558"/>
                      <a:pt x="2501" y="892"/>
                    </a:cubicBezTo>
                    <a:cubicBezTo>
                      <a:pt x="2275" y="225"/>
                      <a:pt x="1942" y="70"/>
                      <a:pt x="1620" y="11"/>
                    </a:cubicBezTo>
                    <a:cubicBezTo>
                      <a:pt x="1576" y="4"/>
                      <a:pt x="1535" y="1"/>
                      <a:pt x="14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1"/>
              <p:cNvSpPr/>
              <p:nvPr/>
            </p:nvSpPr>
            <p:spPr>
              <a:xfrm>
                <a:off x="8072342" y="3361279"/>
                <a:ext cx="184883" cy="277577"/>
              </a:xfrm>
              <a:custGeom>
                <a:rect b="b" l="l" r="r" t="t"/>
                <a:pathLst>
                  <a:path extrusionOk="0" h="4399" w="2930">
                    <a:moveTo>
                      <a:pt x="929" y="1"/>
                    </a:moveTo>
                    <a:cubicBezTo>
                      <a:pt x="1108" y="180"/>
                      <a:pt x="1560" y="1263"/>
                      <a:pt x="1501" y="1442"/>
                    </a:cubicBezTo>
                    <a:cubicBezTo>
                      <a:pt x="1394" y="939"/>
                      <a:pt x="787" y="272"/>
                      <a:pt x="198" y="272"/>
                    </a:cubicBezTo>
                    <a:cubicBezTo>
                      <a:pt x="132" y="272"/>
                      <a:pt x="66" y="281"/>
                      <a:pt x="1" y="299"/>
                    </a:cubicBezTo>
                    <a:cubicBezTo>
                      <a:pt x="525" y="418"/>
                      <a:pt x="1167" y="1156"/>
                      <a:pt x="989" y="2204"/>
                    </a:cubicBezTo>
                    <a:cubicBezTo>
                      <a:pt x="822" y="3239"/>
                      <a:pt x="1287" y="4335"/>
                      <a:pt x="1965" y="4394"/>
                    </a:cubicBezTo>
                    <a:cubicBezTo>
                      <a:pt x="1965" y="4394"/>
                      <a:pt x="1993" y="4399"/>
                      <a:pt x="2039" y="4399"/>
                    </a:cubicBezTo>
                    <a:cubicBezTo>
                      <a:pt x="2230" y="4399"/>
                      <a:pt x="2738" y="4321"/>
                      <a:pt x="2834" y="3513"/>
                    </a:cubicBezTo>
                    <a:cubicBezTo>
                      <a:pt x="2930" y="2525"/>
                      <a:pt x="1382" y="120"/>
                      <a:pt x="9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1"/>
              <p:cNvSpPr/>
              <p:nvPr/>
            </p:nvSpPr>
            <p:spPr>
              <a:xfrm>
                <a:off x="8125725" y="2884240"/>
                <a:ext cx="73638" cy="192392"/>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41"/>
            <p:cNvGrpSpPr/>
            <p:nvPr/>
          </p:nvGrpSpPr>
          <p:grpSpPr>
            <a:xfrm>
              <a:off x="8326250" y="-23900"/>
              <a:ext cx="1220922" cy="4629226"/>
              <a:chOff x="8326250" y="-23900"/>
              <a:chExt cx="1220922" cy="4629226"/>
            </a:xfrm>
          </p:grpSpPr>
          <p:grpSp>
            <p:nvGrpSpPr>
              <p:cNvPr id="1125" name="Google Shape;1125;p41"/>
              <p:cNvGrpSpPr/>
              <p:nvPr/>
            </p:nvGrpSpPr>
            <p:grpSpPr>
              <a:xfrm>
                <a:off x="8326250" y="-23900"/>
                <a:ext cx="1220922" cy="4629226"/>
                <a:chOff x="8326271" y="-20999"/>
                <a:chExt cx="1220922" cy="4626450"/>
              </a:xfrm>
            </p:grpSpPr>
            <p:sp>
              <p:nvSpPr>
                <p:cNvPr id="1126" name="Google Shape;1126;p41"/>
                <p:cNvSpPr/>
                <p:nvPr/>
              </p:nvSpPr>
              <p:spPr>
                <a:xfrm>
                  <a:off x="8326271" y="-20999"/>
                  <a:ext cx="1220922" cy="4626450"/>
                </a:xfrm>
                <a:custGeom>
                  <a:rect b="b" l="l" r="r" t="t"/>
                  <a:pathLst>
                    <a:path extrusionOk="0" h="67033" w="19349">
                      <a:moveTo>
                        <a:pt x="1" y="1"/>
                      </a:moveTo>
                      <a:lnTo>
                        <a:pt x="1" y="67033"/>
                      </a:lnTo>
                      <a:lnTo>
                        <a:pt x="19349" y="67033"/>
                      </a:lnTo>
                      <a:lnTo>
                        <a:pt x="19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p:cNvSpPr/>
                <p:nvPr/>
              </p:nvSpPr>
              <p:spPr>
                <a:xfrm>
                  <a:off x="8382288" y="6248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1"/>
                <p:cNvSpPr/>
                <p:nvPr/>
              </p:nvSpPr>
              <p:spPr>
                <a:xfrm>
                  <a:off x="9021913" y="77372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1"/>
                <p:cNvSpPr/>
                <p:nvPr/>
              </p:nvSpPr>
              <p:spPr>
                <a:xfrm flipH="1" rot="10800000">
                  <a:off x="8377525" y="15576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1"/>
                <p:cNvSpPr/>
                <p:nvPr/>
              </p:nvSpPr>
              <p:spPr>
                <a:xfrm flipH="1" rot="10800000">
                  <a:off x="8852125" y="14115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1"/>
                <p:cNvSpPr/>
                <p:nvPr/>
              </p:nvSpPr>
              <p:spPr>
                <a:xfrm flipH="1" rot="10800000">
                  <a:off x="83822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1"/>
                <p:cNvSpPr/>
                <p:nvPr/>
              </p:nvSpPr>
              <p:spPr>
                <a:xfrm flipH="1" rot="10800000">
                  <a:off x="90266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1"/>
                <p:cNvSpPr/>
                <p:nvPr/>
              </p:nvSpPr>
              <p:spPr>
                <a:xfrm flipH="1" rot="10800000">
                  <a:off x="8856888" y="9210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1"/>
                <p:cNvSpPr/>
                <p:nvPr/>
              </p:nvSpPr>
              <p:spPr>
                <a:xfrm flipH="1" rot="10800000">
                  <a:off x="84870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flipH="1" rot="10800000">
                  <a:off x="88092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flipH="1" rot="10800000">
                  <a:off x="9131463" y="3414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flipH="1" rot="10800000">
                  <a:off x="8639463" y="29837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flipH="1">
                  <a:off x="8529925" y="2197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flipH="1">
                  <a:off x="8377525" y="23431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flipH="1">
                  <a:off x="91790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1"/>
                <p:cNvSpPr/>
                <p:nvPr/>
              </p:nvSpPr>
              <p:spPr>
                <a:xfrm flipH="1">
                  <a:off x="85346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1"/>
                <p:cNvSpPr/>
                <p:nvPr/>
              </p:nvSpPr>
              <p:spPr>
                <a:xfrm flipH="1">
                  <a:off x="8704488" y="1852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1"/>
                <p:cNvSpPr/>
                <p:nvPr/>
              </p:nvSpPr>
              <p:spPr>
                <a:xfrm rot="10800000">
                  <a:off x="8529925" y="26393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p:nvPr/>
              </p:nvSpPr>
              <p:spPr>
                <a:xfrm rot="10800000">
                  <a:off x="8699725" y="2493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1"/>
                <p:cNvSpPr/>
                <p:nvPr/>
              </p:nvSpPr>
              <p:spPr>
                <a:xfrm rot="10800000">
                  <a:off x="90647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1"/>
                <p:cNvSpPr/>
                <p:nvPr/>
              </p:nvSpPr>
              <p:spPr>
                <a:xfrm rot="10800000">
                  <a:off x="87425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1"/>
                <p:cNvSpPr/>
                <p:nvPr/>
              </p:nvSpPr>
              <p:spPr>
                <a:xfrm rot="10800000">
                  <a:off x="84203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1"/>
                <p:cNvSpPr/>
                <p:nvPr/>
              </p:nvSpPr>
              <p:spPr>
                <a:xfrm rot="10800000">
                  <a:off x="8912388" y="4066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flipH="1">
                  <a:off x="9021925" y="39165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1"/>
                <p:cNvSpPr/>
                <p:nvPr/>
              </p:nvSpPr>
              <p:spPr>
                <a:xfrm>
                  <a:off x="9021925" y="35641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1"/>
                <p:cNvSpPr/>
                <p:nvPr/>
              </p:nvSpPr>
              <p:spPr>
                <a:xfrm>
                  <a:off x="9174325" y="3710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1"/>
                <p:cNvSpPr/>
                <p:nvPr/>
              </p:nvSpPr>
              <p:spPr>
                <a:xfrm flipH="1"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1"/>
                <p:cNvSpPr/>
                <p:nvPr/>
              </p:nvSpPr>
              <p:spPr>
                <a:xfrm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1"/>
                <p:cNvSpPr/>
                <p:nvPr/>
              </p:nvSpPr>
              <p:spPr>
                <a:xfrm rot="10800000">
                  <a:off x="8547325" y="35760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flipH="1"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1"/>
                <p:cNvSpPr/>
                <p:nvPr/>
              </p:nvSpPr>
              <p:spPr>
                <a:xfrm rot="10800000">
                  <a:off x="8487075" y="32799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1"/>
                <p:cNvSpPr/>
                <p:nvPr/>
              </p:nvSpPr>
              <p:spPr>
                <a:xfrm flipH="1" rot="10800000">
                  <a:off x="9131463" y="281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1"/>
                <p:cNvSpPr/>
                <p:nvPr/>
              </p:nvSpPr>
              <p:spPr>
                <a:xfrm rot="10800000">
                  <a:off x="8377525" y="1316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41"/>
              <p:cNvSpPr/>
              <p:nvPr/>
            </p:nvSpPr>
            <p:spPr>
              <a:xfrm>
                <a:off x="9026666" y="128836"/>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1"/>
              <p:cNvSpPr/>
              <p:nvPr/>
            </p:nvSpPr>
            <p:spPr>
              <a:xfrm>
                <a:off x="8704466" y="128836"/>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1"/>
              <p:cNvSpPr/>
              <p:nvPr/>
            </p:nvSpPr>
            <p:spPr>
              <a:xfrm>
                <a:off x="8844616" y="274936"/>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1"/>
              <p:cNvSpPr/>
              <p:nvPr/>
            </p:nvSpPr>
            <p:spPr>
              <a:xfrm>
                <a:off x="8522416" y="274936"/>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1"/>
              <p:cNvSpPr/>
              <p:nvPr/>
            </p:nvSpPr>
            <p:spPr>
              <a:xfrm>
                <a:off x="9026666" y="421036"/>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5" name="Shape 6695"/>
        <p:cNvGrpSpPr/>
        <p:nvPr/>
      </p:nvGrpSpPr>
      <p:grpSpPr>
        <a:xfrm>
          <a:off x="0" y="0"/>
          <a:ext cx="0" cy="0"/>
          <a:chOff x="0" y="0"/>
          <a:chExt cx="0" cy="0"/>
        </a:xfrm>
      </p:grpSpPr>
      <p:grpSp>
        <p:nvGrpSpPr>
          <p:cNvPr id="6696" name="Google Shape;6696;p77"/>
          <p:cNvGrpSpPr/>
          <p:nvPr/>
        </p:nvGrpSpPr>
        <p:grpSpPr>
          <a:xfrm>
            <a:off x="729274" y="969771"/>
            <a:ext cx="2507799" cy="206239"/>
            <a:chOff x="106648" y="895722"/>
            <a:chExt cx="4481413" cy="374300"/>
          </a:xfrm>
        </p:grpSpPr>
        <p:grpSp>
          <p:nvGrpSpPr>
            <p:cNvPr id="6697" name="Google Shape;6697;p77"/>
            <p:cNvGrpSpPr/>
            <p:nvPr/>
          </p:nvGrpSpPr>
          <p:grpSpPr>
            <a:xfrm>
              <a:off x="2233276" y="895722"/>
              <a:ext cx="1082667" cy="223591"/>
              <a:chOff x="4808316" y="2800065"/>
              <a:chExt cx="1999386" cy="412910"/>
            </a:xfrm>
          </p:grpSpPr>
          <p:sp>
            <p:nvSpPr>
              <p:cNvPr id="6698" name="Google Shape;6698;p7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9" name="Google Shape;6699;p77"/>
              <p:cNvGrpSpPr/>
              <p:nvPr/>
            </p:nvGrpSpPr>
            <p:grpSpPr>
              <a:xfrm>
                <a:off x="4808316" y="2800065"/>
                <a:ext cx="92400" cy="411825"/>
                <a:chOff x="845575" y="2563700"/>
                <a:chExt cx="92400" cy="411825"/>
              </a:xfrm>
            </p:grpSpPr>
            <p:cxnSp>
              <p:nvCxnSpPr>
                <p:cNvPr id="6700" name="Google Shape;6700;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01" name="Google Shape;6701;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2" name="Google Shape;6702;p77"/>
            <p:cNvGrpSpPr/>
            <p:nvPr/>
          </p:nvGrpSpPr>
          <p:grpSpPr>
            <a:xfrm>
              <a:off x="106648" y="895722"/>
              <a:ext cx="1088401" cy="223591"/>
              <a:chOff x="881025" y="2800065"/>
              <a:chExt cx="2009975" cy="412910"/>
            </a:xfrm>
          </p:grpSpPr>
          <p:sp>
            <p:nvSpPr>
              <p:cNvPr id="6703" name="Google Shape;6703;p7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4" name="Google Shape;6704;p77"/>
              <p:cNvGrpSpPr/>
              <p:nvPr/>
            </p:nvGrpSpPr>
            <p:grpSpPr>
              <a:xfrm>
                <a:off x="881025" y="2800065"/>
                <a:ext cx="92400" cy="411825"/>
                <a:chOff x="845575" y="2563700"/>
                <a:chExt cx="92400" cy="411825"/>
              </a:xfrm>
            </p:grpSpPr>
            <p:cxnSp>
              <p:nvCxnSpPr>
                <p:cNvPr id="6705" name="Google Shape;6705;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06" name="Google Shape;6706;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7" name="Google Shape;6707;p77"/>
            <p:cNvGrpSpPr/>
            <p:nvPr/>
          </p:nvGrpSpPr>
          <p:grpSpPr>
            <a:xfrm>
              <a:off x="1172346" y="1047018"/>
              <a:ext cx="1083151" cy="223003"/>
              <a:chOff x="2849073" y="3079467"/>
              <a:chExt cx="2000279" cy="411825"/>
            </a:xfrm>
          </p:grpSpPr>
          <p:sp>
            <p:nvSpPr>
              <p:cNvPr id="6708" name="Google Shape;6708;p7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9" name="Google Shape;6709;p77"/>
              <p:cNvGrpSpPr/>
              <p:nvPr/>
            </p:nvGrpSpPr>
            <p:grpSpPr>
              <a:xfrm rot="10800000">
                <a:off x="2849073" y="3079467"/>
                <a:ext cx="92400" cy="411825"/>
                <a:chOff x="2070100" y="2563700"/>
                <a:chExt cx="92400" cy="411825"/>
              </a:xfrm>
            </p:grpSpPr>
            <p:cxnSp>
              <p:nvCxnSpPr>
                <p:cNvPr id="6710" name="Google Shape;6710;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11" name="Google Shape;6711;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2" name="Google Shape;6712;p77"/>
            <p:cNvGrpSpPr/>
            <p:nvPr/>
          </p:nvGrpSpPr>
          <p:grpSpPr>
            <a:xfrm>
              <a:off x="3290132" y="1047018"/>
              <a:ext cx="1297929" cy="223003"/>
              <a:chOff x="6760035" y="3079467"/>
              <a:chExt cx="2396914" cy="411825"/>
            </a:xfrm>
          </p:grpSpPr>
          <p:sp>
            <p:nvSpPr>
              <p:cNvPr id="6713" name="Google Shape;6713;p7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4" name="Google Shape;6714;p77"/>
              <p:cNvGrpSpPr/>
              <p:nvPr/>
            </p:nvGrpSpPr>
            <p:grpSpPr>
              <a:xfrm rot="10800000">
                <a:off x="6760035" y="3079467"/>
                <a:ext cx="92400" cy="411825"/>
                <a:chOff x="2070100" y="2563700"/>
                <a:chExt cx="92400" cy="411825"/>
              </a:xfrm>
            </p:grpSpPr>
            <p:cxnSp>
              <p:nvCxnSpPr>
                <p:cNvPr id="6715" name="Google Shape;6715;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16" name="Google Shape;6716;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17" name="Google Shape;6717;p77"/>
          <p:cNvGrpSpPr/>
          <p:nvPr/>
        </p:nvGrpSpPr>
        <p:grpSpPr>
          <a:xfrm>
            <a:off x="2147036" y="3369142"/>
            <a:ext cx="1086701" cy="799429"/>
            <a:chOff x="2183288" y="3555572"/>
            <a:chExt cx="1136241" cy="835873"/>
          </a:xfrm>
        </p:grpSpPr>
        <p:sp>
          <p:nvSpPr>
            <p:cNvPr id="6718" name="Google Shape;6718;p7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9" name="Google Shape;6719;p77"/>
            <p:cNvGrpSpPr/>
            <p:nvPr/>
          </p:nvGrpSpPr>
          <p:grpSpPr>
            <a:xfrm>
              <a:off x="2205895" y="3637269"/>
              <a:ext cx="1089848" cy="724993"/>
              <a:chOff x="2205895" y="3637269"/>
              <a:chExt cx="1089848" cy="724993"/>
            </a:xfrm>
          </p:grpSpPr>
          <p:sp>
            <p:nvSpPr>
              <p:cNvPr id="6720" name="Google Shape;6720;p7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7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7" name="Google Shape;6727;p7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728" name="Google Shape;6728;p77"/>
            <p:cNvGrpSpPr/>
            <p:nvPr/>
          </p:nvGrpSpPr>
          <p:grpSpPr>
            <a:xfrm>
              <a:off x="3173850" y="3779426"/>
              <a:ext cx="145679" cy="70048"/>
              <a:chOff x="3173850" y="3779426"/>
              <a:chExt cx="145679" cy="70048"/>
            </a:xfrm>
          </p:grpSpPr>
          <p:cxnSp>
            <p:nvCxnSpPr>
              <p:cNvPr id="6729" name="Google Shape;6729;p7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730" name="Google Shape;6730;p7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77"/>
            <p:cNvGrpSpPr/>
            <p:nvPr/>
          </p:nvGrpSpPr>
          <p:grpSpPr>
            <a:xfrm>
              <a:off x="2183288" y="4139483"/>
              <a:ext cx="145133" cy="70048"/>
              <a:chOff x="2183288" y="4139483"/>
              <a:chExt cx="145133" cy="70048"/>
            </a:xfrm>
          </p:grpSpPr>
          <p:cxnSp>
            <p:nvCxnSpPr>
              <p:cNvPr id="6732" name="Google Shape;6732;p7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733" name="Google Shape;6733;p7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4" name="Google Shape;6734;p7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5" name="Google Shape;6735;p7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736" name="Google Shape;6736;p77"/>
            <p:cNvGrpSpPr/>
            <p:nvPr/>
          </p:nvGrpSpPr>
          <p:grpSpPr>
            <a:xfrm>
              <a:off x="2943836" y="4268886"/>
              <a:ext cx="60717" cy="122559"/>
              <a:chOff x="2943836" y="4268886"/>
              <a:chExt cx="60717" cy="122559"/>
            </a:xfrm>
          </p:grpSpPr>
          <p:sp>
            <p:nvSpPr>
              <p:cNvPr id="6737" name="Google Shape;6737;p7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8" name="Google Shape;6738;p7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739" name="Google Shape;6739;p77"/>
          <p:cNvGrpSpPr/>
          <p:nvPr/>
        </p:nvGrpSpPr>
        <p:grpSpPr>
          <a:xfrm>
            <a:off x="3409981" y="1290142"/>
            <a:ext cx="1675870" cy="758251"/>
            <a:chOff x="3530532" y="1496185"/>
            <a:chExt cx="1562000" cy="706730"/>
          </a:xfrm>
        </p:grpSpPr>
        <p:cxnSp>
          <p:nvCxnSpPr>
            <p:cNvPr id="6740" name="Google Shape;6740;p7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741" name="Google Shape;6741;p77"/>
            <p:cNvGrpSpPr/>
            <p:nvPr/>
          </p:nvGrpSpPr>
          <p:grpSpPr>
            <a:xfrm>
              <a:off x="3530532" y="1496185"/>
              <a:ext cx="323430" cy="463587"/>
              <a:chOff x="3530532" y="1496185"/>
              <a:chExt cx="323430" cy="463587"/>
            </a:xfrm>
          </p:grpSpPr>
          <p:grpSp>
            <p:nvGrpSpPr>
              <p:cNvPr id="6742" name="Google Shape;6742;p77"/>
              <p:cNvGrpSpPr/>
              <p:nvPr/>
            </p:nvGrpSpPr>
            <p:grpSpPr>
              <a:xfrm>
                <a:off x="3567462" y="1496185"/>
                <a:ext cx="286500" cy="361376"/>
                <a:chOff x="3567462" y="1496185"/>
                <a:chExt cx="286500" cy="361376"/>
              </a:xfrm>
            </p:grpSpPr>
            <p:cxnSp>
              <p:nvCxnSpPr>
                <p:cNvPr id="6743" name="Google Shape;6743;p7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744" name="Google Shape;6744;p7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5" name="Google Shape;6745;p7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77"/>
            <p:cNvGrpSpPr/>
            <p:nvPr/>
          </p:nvGrpSpPr>
          <p:grpSpPr>
            <a:xfrm>
              <a:off x="3891569" y="1779209"/>
              <a:ext cx="323945" cy="423706"/>
              <a:chOff x="3891569" y="1779209"/>
              <a:chExt cx="323945" cy="423706"/>
            </a:xfrm>
          </p:grpSpPr>
          <p:grpSp>
            <p:nvGrpSpPr>
              <p:cNvPr id="6747" name="Google Shape;6747;p77"/>
              <p:cNvGrpSpPr/>
              <p:nvPr/>
            </p:nvGrpSpPr>
            <p:grpSpPr>
              <a:xfrm>
                <a:off x="3929014" y="1881638"/>
                <a:ext cx="286500" cy="321278"/>
                <a:chOff x="3929014" y="1881638"/>
                <a:chExt cx="286500" cy="321278"/>
              </a:xfrm>
            </p:grpSpPr>
            <p:cxnSp>
              <p:nvCxnSpPr>
                <p:cNvPr id="6748" name="Google Shape;6748;p7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749" name="Google Shape;6749;p7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0" name="Google Shape;6750;p7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77"/>
            <p:cNvGrpSpPr/>
            <p:nvPr/>
          </p:nvGrpSpPr>
          <p:grpSpPr>
            <a:xfrm>
              <a:off x="4252606" y="1496185"/>
              <a:ext cx="324721" cy="463587"/>
              <a:chOff x="4252606" y="1496185"/>
              <a:chExt cx="324721" cy="463587"/>
            </a:xfrm>
          </p:grpSpPr>
          <p:grpSp>
            <p:nvGrpSpPr>
              <p:cNvPr id="6752" name="Google Shape;6752;p77"/>
              <p:cNvGrpSpPr/>
              <p:nvPr/>
            </p:nvGrpSpPr>
            <p:grpSpPr>
              <a:xfrm>
                <a:off x="4290828" y="1496185"/>
                <a:ext cx="286500" cy="361376"/>
                <a:chOff x="4290828" y="1496185"/>
                <a:chExt cx="286500" cy="361376"/>
              </a:xfrm>
            </p:grpSpPr>
            <p:cxnSp>
              <p:nvCxnSpPr>
                <p:cNvPr id="6753" name="Google Shape;6753;p7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754" name="Google Shape;6754;p7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5" name="Google Shape;6755;p7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77"/>
            <p:cNvGrpSpPr/>
            <p:nvPr/>
          </p:nvGrpSpPr>
          <p:grpSpPr>
            <a:xfrm>
              <a:off x="4613643" y="1763716"/>
              <a:ext cx="325308" cy="439200"/>
              <a:chOff x="4613643" y="1763716"/>
              <a:chExt cx="325308" cy="439200"/>
            </a:xfrm>
          </p:grpSpPr>
          <p:grpSp>
            <p:nvGrpSpPr>
              <p:cNvPr id="6757" name="Google Shape;6757;p77"/>
              <p:cNvGrpSpPr/>
              <p:nvPr/>
            </p:nvGrpSpPr>
            <p:grpSpPr>
              <a:xfrm>
                <a:off x="4652451" y="1879538"/>
                <a:ext cx="286500" cy="323378"/>
                <a:chOff x="4652451" y="1879538"/>
                <a:chExt cx="286500" cy="323378"/>
              </a:xfrm>
            </p:grpSpPr>
            <p:cxnSp>
              <p:nvCxnSpPr>
                <p:cNvPr id="6758" name="Google Shape;6758;p7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759" name="Google Shape;6759;p7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0" name="Google Shape;6760;p7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1" name="Google Shape;6761;p77"/>
          <p:cNvGrpSpPr/>
          <p:nvPr/>
        </p:nvGrpSpPr>
        <p:grpSpPr>
          <a:xfrm>
            <a:off x="3421841" y="2143768"/>
            <a:ext cx="1652173" cy="391517"/>
            <a:chOff x="3512551" y="2358270"/>
            <a:chExt cx="1597383" cy="378533"/>
          </a:xfrm>
        </p:grpSpPr>
        <p:cxnSp>
          <p:nvCxnSpPr>
            <p:cNvPr id="6762" name="Google Shape;6762;p77"/>
            <p:cNvCxnSpPr>
              <a:stCxn id="6763" idx="6"/>
              <a:endCxn id="676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765" name="Google Shape;6765;p77"/>
            <p:cNvGrpSpPr/>
            <p:nvPr/>
          </p:nvGrpSpPr>
          <p:grpSpPr>
            <a:xfrm>
              <a:off x="3512551" y="2358270"/>
              <a:ext cx="225647" cy="307714"/>
              <a:chOff x="2182679" y="2004714"/>
              <a:chExt cx="792300" cy="1080458"/>
            </a:xfrm>
          </p:grpSpPr>
          <p:cxnSp>
            <p:nvCxnSpPr>
              <p:cNvPr id="6766" name="Google Shape;6766;p77"/>
              <p:cNvCxnSpPr>
                <a:stCxn id="676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63" name="Google Shape;6763;p7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77"/>
            <p:cNvGrpSpPr/>
            <p:nvPr/>
          </p:nvGrpSpPr>
          <p:grpSpPr>
            <a:xfrm>
              <a:off x="3969644" y="2440153"/>
              <a:ext cx="225853" cy="296651"/>
              <a:chOff x="3775710" y="1729289"/>
              <a:chExt cx="136500" cy="179289"/>
            </a:xfrm>
          </p:grpSpPr>
          <p:cxnSp>
            <p:nvCxnSpPr>
              <p:cNvPr id="6769" name="Google Shape;6769;p7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770" name="Google Shape;6770;p7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77"/>
            <p:cNvGrpSpPr/>
            <p:nvPr/>
          </p:nvGrpSpPr>
          <p:grpSpPr>
            <a:xfrm>
              <a:off x="4427051" y="2358270"/>
              <a:ext cx="225647" cy="307714"/>
              <a:chOff x="5393704" y="2004714"/>
              <a:chExt cx="792300" cy="1080458"/>
            </a:xfrm>
          </p:grpSpPr>
          <p:cxnSp>
            <p:nvCxnSpPr>
              <p:cNvPr id="6773" name="Google Shape;6773;p77"/>
              <p:cNvCxnSpPr>
                <a:stCxn id="677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75" name="Google Shape;6775;p7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77"/>
            <p:cNvGrpSpPr/>
            <p:nvPr/>
          </p:nvGrpSpPr>
          <p:grpSpPr>
            <a:xfrm>
              <a:off x="4884287" y="2440252"/>
              <a:ext cx="225647" cy="296532"/>
              <a:chOff x="6999166" y="2292572"/>
              <a:chExt cx="792300" cy="1041192"/>
            </a:xfrm>
          </p:grpSpPr>
          <p:cxnSp>
            <p:nvCxnSpPr>
              <p:cNvPr id="6777" name="Google Shape;6777;p7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764" name="Google Shape;6764;p7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9" name="Google Shape;6779;p77"/>
          <p:cNvGrpSpPr/>
          <p:nvPr/>
        </p:nvGrpSpPr>
        <p:grpSpPr>
          <a:xfrm>
            <a:off x="6842649" y="979967"/>
            <a:ext cx="1581844" cy="732818"/>
            <a:chOff x="634175" y="2986275"/>
            <a:chExt cx="3147949" cy="1458344"/>
          </a:xfrm>
        </p:grpSpPr>
        <p:cxnSp>
          <p:nvCxnSpPr>
            <p:cNvPr id="6780" name="Google Shape;6780;p77"/>
            <p:cNvCxnSpPr>
              <a:stCxn id="6781" idx="4"/>
              <a:endCxn id="678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783" name="Google Shape;6783;p77"/>
            <p:cNvCxnSpPr>
              <a:stCxn id="6782" idx="0"/>
              <a:endCxn id="678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85" name="Google Shape;6785;p77"/>
            <p:cNvCxnSpPr>
              <a:stCxn id="6784" idx="4"/>
              <a:endCxn id="678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87" name="Google Shape;6787;p77"/>
            <p:cNvCxnSpPr>
              <a:stCxn id="6786" idx="0"/>
              <a:endCxn id="678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788" name="Google Shape;6788;p7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84" name="Google Shape;6784;p7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81" name="Google Shape;6781;p7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86" name="Google Shape;6786;p7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82" name="Google Shape;6782;p7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789" name="Google Shape;6789;p77"/>
          <p:cNvGrpSpPr/>
          <p:nvPr/>
        </p:nvGrpSpPr>
        <p:grpSpPr>
          <a:xfrm>
            <a:off x="3410364" y="2674277"/>
            <a:ext cx="1675128" cy="313674"/>
            <a:chOff x="998425" y="1182125"/>
            <a:chExt cx="1065400" cy="199500"/>
          </a:xfrm>
        </p:grpSpPr>
        <p:sp>
          <p:nvSpPr>
            <p:cNvPr id="6790" name="Google Shape;6790;p7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77"/>
          <p:cNvGrpSpPr/>
          <p:nvPr/>
        </p:nvGrpSpPr>
        <p:grpSpPr>
          <a:xfrm>
            <a:off x="3410363" y="3630244"/>
            <a:ext cx="1675129" cy="525345"/>
            <a:chOff x="5194708" y="3484366"/>
            <a:chExt cx="3148148" cy="987304"/>
          </a:xfrm>
        </p:grpSpPr>
        <p:grpSp>
          <p:nvGrpSpPr>
            <p:cNvPr id="6796" name="Google Shape;6796;p77"/>
            <p:cNvGrpSpPr/>
            <p:nvPr/>
          </p:nvGrpSpPr>
          <p:grpSpPr>
            <a:xfrm>
              <a:off x="7531521" y="3484366"/>
              <a:ext cx="811335" cy="987304"/>
              <a:chOff x="3379425" y="1617275"/>
              <a:chExt cx="1090650" cy="1327200"/>
            </a:xfrm>
          </p:grpSpPr>
          <p:sp>
            <p:nvSpPr>
              <p:cNvPr id="6797" name="Google Shape;6797;p7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7"/>
            <p:cNvGrpSpPr/>
            <p:nvPr/>
          </p:nvGrpSpPr>
          <p:grpSpPr>
            <a:xfrm>
              <a:off x="6752546" y="3484366"/>
              <a:ext cx="811428" cy="987304"/>
              <a:chOff x="2332275" y="1617275"/>
              <a:chExt cx="1090775" cy="1327200"/>
            </a:xfrm>
          </p:grpSpPr>
          <p:sp>
            <p:nvSpPr>
              <p:cNvPr id="6801" name="Google Shape;6801;p7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77"/>
            <p:cNvGrpSpPr/>
            <p:nvPr/>
          </p:nvGrpSpPr>
          <p:grpSpPr>
            <a:xfrm>
              <a:off x="5973664" y="3484366"/>
              <a:ext cx="811335" cy="987304"/>
              <a:chOff x="1285250" y="1617275"/>
              <a:chExt cx="1090650" cy="1327200"/>
            </a:xfrm>
          </p:grpSpPr>
          <p:sp>
            <p:nvSpPr>
              <p:cNvPr id="6805" name="Google Shape;6805;p7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77"/>
            <p:cNvGrpSpPr/>
            <p:nvPr/>
          </p:nvGrpSpPr>
          <p:grpSpPr>
            <a:xfrm>
              <a:off x="5194708" y="3484366"/>
              <a:ext cx="811409" cy="987304"/>
              <a:chOff x="238125" y="1617275"/>
              <a:chExt cx="1090750" cy="1327200"/>
            </a:xfrm>
          </p:grpSpPr>
          <p:sp>
            <p:nvSpPr>
              <p:cNvPr id="6809" name="Google Shape;6809;p7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2" name="Google Shape;6812;p77"/>
          <p:cNvGrpSpPr/>
          <p:nvPr/>
        </p:nvGrpSpPr>
        <p:grpSpPr>
          <a:xfrm>
            <a:off x="6844048" y="2276133"/>
            <a:ext cx="1579046" cy="522230"/>
            <a:chOff x="6853641" y="2534077"/>
            <a:chExt cx="1515545" cy="501229"/>
          </a:xfrm>
        </p:grpSpPr>
        <p:grpSp>
          <p:nvGrpSpPr>
            <p:cNvPr id="6813" name="Google Shape;6813;p77"/>
            <p:cNvGrpSpPr/>
            <p:nvPr/>
          </p:nvGrpSpPr>
          <p:grpSpPr>
            <a:xfrm>
              <a:off x="6853641" y="2618923"/>
              <a:ext cx="1515545" cy="324556"/>
              <a:chOff x="6853641" y="2618923"/>
              <a:chExt cx="1515545" cy="324556"/>
            </a:xfrm>
          </p:grpSpPr>
          <p:sp>
            <p:nvSpPr>
              <p:cNvPr id="6814" name="Google Shape;6814;p7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9" name="Google Shape;6819;p7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77"/>
          <p:cNvGrpSpPr/>
          <p:nvPr/>
        </p:nvGrpSpPr>
        <p:grpSpPr>
          <a:xfrm>
            <a:off x="3438940" y="3151173"/>
            <a:ext cx="1617976" cy="346616"/>
            <a:chOff x="1808063" y="4294338"/>
            <a:chExt cx="3370782" cy="721817"/>
          </a:xfrm>
        </p:grpSpPr>
        <p:sp>
          <p:nvSpPr>
            <p:cNvPr id="6825" name="Google Shape;6825;p7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77"/>
          <p:cNvGrpSpPr/>
          <p:nvPr/>
        </p:nvGrpSpPr>
        <p:grpSpPr>
          <a:xfrm>
            <a:off x="5264936" y="3817923"/>
            <a:ext cx="1417067" cy="350605"/>
            <a:chOff x="4234950" y="2101012"/>
            <a:chExt cx="4219974" cy="1044090"/>
          </a:xfrm>
        </p:grpSpPr>
        <p:sp>
          <p:nvSpPr>
            <p:cNvPr id="6836" name="Google Shape;6836;p7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77"/>
          <p:cNvGrpSpPr/>
          <p:nvPr/>
        </p:nvGrpSpPr>
        <p:grpSpPr>
          <a:xfrm>
            <a:off x="6840408" y="1808681"/>
            <a:ext cx="1586327" cy="371557"/>
            <a:chOff x="1247650" y="2075423"/>
            <a:chExt cx="6648477" cy="1557238"/>
          </a:xfrm>
        </p:grpSpPr>
        <p:sp>
          <p:nvSpPr>
            <p:cNvPr id="6853" name="Google Shape;6853;p7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7"/>
          <p:cNvGrpSpPr/>
          <p:nvPr/>
        </p:nvGrpSpPr>
        <p:grpSpPr>
          <a:xfrm>
            <a:off x="5271678" y="961870"/>
            <a:ext cx="1415601" cy="1648533"/>
            <a:chOff x="1839112" y="2209163"/>
            <a:chExt cx="1918159" cy="2233784"/>
          </a:xfrm>
        </p:grpSpPr>
        <p:sp>
          <p:nvSpPr>
            <p:cNvPr id="6860" name="Google Shape;6860;p7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63" name="Google Shape;6863;p77"/>
            <p:cNvCxnSpPr>
              <a:stCxn id="6860" idx="6"/>
              <a:endCxn id="686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64" name="Google Shape;6864;p77"/>
            <p:cNvCxnSpPr>
              <a:stCxn id="6861" idx="4"/>
              <a:endCxn id="686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866" name="Google Shape;6866;p77"/>
            <p:cNvCxnSpPr>
              <a:stCxn id="6865" idx="6"/>
              <a:endCxn id="686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67" name="Google Shape;6867;p77"/>
            <p:cNvCxnSpPr>
              <a:stCxn id="6862" idx="4"/>
              <a:endCxn id="686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865" name="Google Shape;6865;p7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0" name="Google Shape;6870;p77"/>
            <p:cNvCxnSpPr>
              <a:endCxn id="686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871" name="Google Shape;6871;p77"/>
          <p:cNvGrpSpPr/>
          <p:nvPr/>
        </p:nvGrpSpPr>
        <p:grpSpPr>
          <a:xfrm>
            <a:off x="3428944" y="979954"/>
            <a:ext cx="1637968" cy="154942"/>
            <a:chOff x="238125" y="2506075"/>
            <a:chExt cx="7115411" cy="673075"/>
          </a:xfrm>
        </p:grpSpPr>
        <p:sp>
          <p:nvSpPr>
            <p:cNvPr id="6872" name="Google Shape;6872;p7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77"/>
          <p:cNvGrpSpPr/>
          <p:nvPr/>
        </p:nvGrpSpPr>
        <p:grpSpPr>
          <a:xfrm>
            <a:off x="1969680" y="1294672"/>
            <a:ext cx="1262932" cy="785408"/>
            <a:chOff x="548861" y="389676"/>
            <a:chExt cx="3843371" cy="2390163"/>
          </a:xfrm>
        </p:grpSpPr>
        <p:cxnSp>
          <p:nvCxnSpPr>
            <p:cNvPr id="6878" name="Google Shape;6878;p7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79" name="Google Shape;6879;p7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80" name="Google Shape;6880;p7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81" name="Google Shape;6881;p7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882" name="Google Shape;6882;p7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883" name="Google Shape;6883;p7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4" name="Google Shape;6884;p7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885" name="Google Shape;6885;p7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77"/>
          <p:cNvGrpSpPr/>
          <p:nvPr/>
        </p:nvGrpSpPr>
        <p:grpSpPr>
          <a:xfrm>
            <a:off x="757812" y="2401550"/>
            <a:ext cx="1412054" cy="633562"/>
            <a:chOff x="1187400" y="2529299"/>
            <a:chExt cx="6769193" cy="2241903"/>
          </a:xfrm>
        </p:grpSpPr>
        <p:sp>
          <p:nvSpPr>
            <p:cNvPr id="6892" name="Google Shape;6892;p7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93" name="Google Shape;6893;p7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4" name="Google Shape;6894;p7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5" name="Google Shape;6895;p7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6" name="Google Shape;6896;p7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7" name="Google Shape;6897;p7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8" name="Google Shape;6898;p7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899" name="Google Shape;6899;p77"/>
            <p:cNvCxnSpPr>
              <a:stCxn id="6892" idx="2"/>
              <a:endCxn id="689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00" name="Google Shape;6900;p77"/>
            <p:cNvCxnSpPr>
              <a:stCxn id="6894" idx="0"/>
              <a:endCxn id="689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01" name="Google Shape;6901;p77"/>
            <p:cNvCxnSpPr>
              <a:stCxn id="6894" idx="2"/>
              <a:endCxn id="689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02" name="Google Shape;6902;p77"/>
            <p:cNvCxnSpPr>
              <a:stCxn id="6895" idx="0"/>
              <a:endCxn id="689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03" name="Google Shape;6903;p77"/>
            <p:cNvCxnSpPr>
              <a:stCxn id="6893" idx="2"/>
              <a:endCxn id="689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04" name="Google Shape;6904;p77"/>
            <p:cNvCxnSpPr>
              <a:stCxn id="6897" idx="0"/>
              <a:endCxn id="689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905" name="Google Shape;6905;p77"/>
          <p:cNvGrpSpPr/>
          <p:nvPr/>
        </p:nvGrpSpPr>
        <p:grpSpPr>
          <a:xfrm>
            <a:off x="6844058" y="2894258"/>
            <a:ext cx="1579035" cy="540873"/>
            <a:chOff x="6895650" y="3126697"/>
            <a:chExt cx="1436662" cy="492105"/>
          </a:xfrm>
        </p:grpSpPr>
        <p:sp>
          <p:nvSpPr>
            <p:cNvPr id="6906" name="Google Shape;6906;p7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1" name="Google Shape;6911;p77"/>
            <p:cNvGrpSpPr/>
            <p:nvPr/>
          </p:nvGrpSpPr>
          <p:grpSpPr>
            <a:xfrm>
              <a:off x="6995957" y="3335810"/>
              <a:ext cx="1230393" cy="71754"/>
              <a:chOff x="6995957" y="3287964"/>
              <a:chExt cx="1230393" cy="71754"/>
            </a:xfrm>
          </p:grpSpPr>
          <p:sp>
            <p:nvSpPr>
              <p:cNvPr id="6912" name="Google Shape;6912;p7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7" name="Google Shape;6917;p77"/>
          <p:cNvGrpSpPr/>
          <p:nvPr/>
        </p:nvGrpSpPr>
        <p:grpSpPr>
          <a:xfrm>
            <a:off x="6842640" y="3531021"/>
            <a:ext cx="1581862" cy="650625"/>
            <a:chOff x="6777990" y="3710194"/>
            <a:chExt cx="1646915" cy="677382"/>
          </a:xfrm>
        </p:grpSpPr>
        <p:grpSp>
          <p:nvGrpSpPr>
            <p:cNvPr id="6918" name="Google Shape;6918;p77"/>
            <p:cNvGrpSpPr/>
            <p:nvPr/>
          </p:nvGrpSpPr>
          <p:grpSpPr>
            <a:xfrm>
              <a:off x="6777990" y="3874492"/>
              <a:ext cx="411129" cy="513083"/>
              <a:chOff x="6777990" y="3874492"/>
              <a:chExt cx="411129" cy="513083"/>
            </a:xfrm>
          </p:grpSpPr>
          <p:cxnSp>
            <p:nvCxnSpPr>
              <p:cNvPr id="6919" name="Google Shape;6919;p7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20" name="Google Shape;6920;p7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77"/>
            <p:cNvGrpSpPr/>
            <p:nvPr/>
          </p:nvGrpSpPr>
          <p:grpSpPr>
            <a:xfrm>
              <a:off x="7188425" y="3710194"/>
              <a:ext cx="411123" cy="520535"/>
              <a:chOff x="7188425" y="3710194"/>
              <a:chExt cx="411123" cy="520535"/>
            </a:xfrm>
          </p:grpSpPr>
          <p:cxnSp>
            <p:nvCxnSpPr>
              <p:cNvPr id="6922" name="Google Shape;6922;p7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23" name="Google Shape;6923;p7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77"/>
            <p:cNvGrpSpPr/>
            <p:nvPr/>
          </p:nvGrpSpPr>
          <p:grpSpPr>
            <a:xfrm>
              <a:off x="7603341" y="3874492"/>
              <a:ext cx="411474" cy="513083"/>
              <a:chOff x="7603341" y="3874492"/>
              <a:chExt cx="411474" cy="513083"/>
            </a:xfrm>
          </p:grpSpPr>
          <p:cxnSp>
            <p:nvCxnSpPr>
              <p:cNvPr id="6925" name="Google Shape;6925;p7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26" name="Google Shape;6926;p7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77"/>
            <p:cNvGrpSpPr/>
            <p:nvPr/>
          </p:nvGrpSpPr>
          <p:grpSpPr>
            <a:xfrm>
              <a:off x="8013776" y="3722847"/>
              <a:ext cx="411129" cy="507881"/>
              <a:chOff x="8013776" y="3722847"/>
              <a:chExt cx="411129" cy="507881"/>
            </a:xfrm>
          </p:grpSpPr>
          <p:cxnSp>
            <p:nvCxnSpPr>
              <p:cNvPr id="6928" name="Google Shape;6928;p7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929" name="Google Shape;6929;p7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0" name="Google Shape;6930;p77"/>
          <p:cNvGrpSpPr/>
          <p:nvPr/>
        </p:nvGrpSpPr>
        <p:grpSpPr>
          <a:xfrm>
            <a:off x="5262155" y="2703861"/>
            <a:ext cx="1421889" cy="1020603"/>
            <a:chOff x="5190863" y="2824811"/>
            <a:chExt cx="1544860" cy="1108869"/>
          </a:xfrm>
        </p:grpSpPr>
        <p:grpSp>
          <p:nvGrpSpPr>
            <p:cNvPr id="6931" name="Google Shape;6931;p77"/>
            <p:cNvGrpSpPr/>
            <p:nvPr/>
          </p:nvGrpSpPr>
          <p:grpSpPr>
            <a:xfrm>
              <a:off x="5938695" y="3176919"/>
              <a:ext cx="685761" cy="404739"/>
              <a:chOff x="5938695" y="3176919"/>
              <a:chExt cx="685761" cy="404739"/>
            </a:xfrm>
          </p:grpSpPr>
          <p:grpSp>
            <p:nvGrpSpPr>
              <p:cNvPr id="6932" name="Google Shape;6932;p77"/>
              <p:cNvGrpSpPr/>
              <p:nvPr/>
            </p:nvGrpSpPr>
            <p:grpSpPr>
              <a:xfrm>
                <a:off x="5938695" y="3176919"/>
                <a:ext cx="685761" cy="404739"/>
                <a:chOff x="5938695" y="3176919"/>
                <a:chExt cx="685761" cy="404739"/>
              </a:xfrm>
            </p:grpSpPr>
            <p:sp>
              <p:nvSpPr>
                <p:cNvPr id="6933" name="Google Shape;6933;p7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5" name="Google Shape;6935;p7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77"/>
            <p:cNvGrpSpPr/>
            <p:nvPr/>
          </p:nvGrpSpPr>
          <p:grpSpPr>
            <a:xfrm>
              <a:off x="5305233" y="3176835"/>
              <a:ext cx="685971" cy="404655"/>
              <a:chOff x="5305233" y="3176835"/>
              <a:chExt cx="685971" cy="404655"/>
            </a:xfrm>
          </p:grpSpPr>
          <p:grpSp>
            <p:nvGrpSpPr>
              <p:cNvPr id="6937" name="Google Shape;6937;p77"/>
              <p:cNvGrpSpPr/>
              <p:nvPr/>
            </p:nvGrpSpPr>
            <p:grpSpPr>
              <a:xfrm>
                <a:off x="5305233" y="3176835"/>
                <a:ext cx="685971" cy="404655"/>
                <a:chOff x="5305233" y="3176835"/>
                <a:chExt cx="685971" cy="404655"/>
              </a:xfrm>
            </p:grpSpPr>
            <p:sp>
              <p:nvSpPr>
                <p:cNvPr id="6938" name="Google Shape;6938;p7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0" name="Google Shape;6940;p7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1" name="Google Shape;6941;p7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2" name="Google Shape;6942;p77"/>
            <p:cNvGrpSpPr/>
            <p:nvPr/>
          </p:nvGrpSpPr>
          <p:grpSpPr>
            <a:xfrm>
              <a:off x="5657361" y="2824811"/>
              <a:ext cx="1078361" cy="404655"/>
              <a:chOff x="5657361" y="2824811"/>
              <a:chExt cx="1078361" cy="404655"/>
            </a:xfrm>
          </p:grpSpPr>
          <p:grpSp>
            <p:nvGrpSpPr>
              <p:cNvPr id="6943" name="Google Shape;6943;p77"/>
              <p:cNvGrpSpPr/>
              <p:nvPr/>
            </p:nvGrpSpPr>
            <p:grpSpPr>
              <a:xfrm>
                <a:off x="5657361" y="2824811"/>
                <a:ext cx="1078361" cy="404655"/>
                <a:chOff x="5657361" y="2824811"/>
                <a:chExt cx="1078361" cy="404655"/>
              </a:xfrm>
            </p:grpSpPr>
            <p:grpSp>
              <p:nvGrpSpPr>
                <p:cNvPr id="6944" name="Google Shape;6944;p77"/>
                <p:cNvGrpSpPr/>
                <p:nvPr/>
              </p:nvGrpSpPr>
              <p:grpSpPr>
                <a:xfrm>
                  <a:off x="5938485" y="2824811"/>
                  <a:ext cx="797237" cy="404655"/>
                  <a:chOff x="5938485" y="2824811"/>
                  <a:chExt cx="797237" cy="404655"/>
                </a:xfrm>
              </p:grpSpPr>
              <p:sp>
                <p:nvSpPr>
                  <p:cNvPr id="6945" name="Google Shape;6945;p7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7" name="Google Shape;6947;p7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8" name="Google Shape;6948;p7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77"/>
            <p:cNvGrpSpPr/>
            <p:nvPr/>
          </p:nvGrpSpPr>
          <p:grpSpPr>
            <a:xfrm>
              <a:off x="5190863" y="3528942"/>
              <a:ext cx="1078026" cy="404739"/>
              <a:chOff x="5190863" y="3528942"/>
              <a:chExt cx="1078026" cy="404739"/>
            </a:xfrm>
          </p:grpSpPr>
          <p:sp>
            <p:nvSpPr>
              <p:cNvPr id="6950" name="Google Shape;6950;p7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1" name="Google Shape;6951;p77"/>
              <p:cNvGrpSpPr/>
              <p:nvPr/>
            </p:nvGrpSpPr>
            <p:grpSpPr>
              <a:xfrm>
                <a:off x="5190863" y="3528942"/>
                <a:ext cx="1078026" cy="404739"/>
                <a:chOff x="5190863" y="3528942"/>
                <a:chExt cx="1078026" cy="404739"/>
              </a:xfrm>
            </p:grpSpPr>
            <p:sp>
              <p:nvSpPr>
                <p:cNvPr id="6952" name="Google Shape;6952;p7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54" name="Google Shape;6954;p77"/>
          <p:cNvGrpSpPr/>
          <p:nvPr/>
        </p:nvGrpSpPr>
        <p:grpSpPr>
          <a:xfrm>
            <a:off x="728162" y="1268329"/>
            <a:ext cx="1086719" cy="879487"/>
            <a:chOff x="803162" y="1474292"/>
            <a:chExt cx="1086719" cy="879487"/>
          </a:xfrm>
        </p:grpSpPr>
        <p:grpSp>
          <p:nvGrpSpPr>
            <p:cNvPr id="6955" name="Google Shape;6955;p77"/>
            <p:cNvGrpSpPr/>
            <p:nvPr/>
          </p:nvGrpSpPr>
          <p:grpSpPr>
            <a:xfrm>
              <a:off x="803162" y="1625948"/>
              <a:ext cx="445856" cy="576579"/>
              <a:chOff x="803162" y="1625948"/>
              <a:chExt cx="445856" cy="576579"/>
            </a:xfrm>
          </p:grpSpPr>
          <p:sp>
            <p:nvSpPr>
              <p:cNvPr id="6956" name="Google Shape;6956;p7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77"/>
              <p:cNvGrpSpPr/>
              <p:nvPr/>
            </p:nvGrpSpPr>
            <p:grpSpPr>
              <a:xfrm>
                <a:off x="1056023" y="1625948"/>
                <a:ext cx="192995" cy="576579"/>
                <a:chOff x="1056023" y="1625948"/>
                <a:chExt cx="192995" cy="576579"/>
              </a:xfrm>
            </p:grpSpPr>
            <p:sp>
              <p:nvSpPr>
                <p:cNvPr id="6958" name="Google Shape;6958;p7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3" name="Google Shape;6963;p77"/>
            <p:cNvGrpSpPr/>
            <p:nvPr/>
          </p:nvGrpSpPr>
          <p:grpSpPr>
            <a:xfrm>
              <a:off x="1371406" y="1474292"/>
              <a:ext cx="518475" cy="879487"/>
              <a:chOff x="1398231" y="1474292"/>
              <a:chExt cx="518475" cy="879487"/>
            </a:xfrm>
          </p:grpSpPr>
          <p:grpSp>
            <p:nvGrpSpPr>
              <p:cNvPr id="6964" name="Google Shape;6964;p77"/>
              <p:cNvGrpSpPr/>
              <p:nvPr/>
            </p:nvGrpSpPr>
            <p:grpSpPr>
              <a:xfrm>
                <a:off x="1398231" y="1474292"/>
                <a:ext cx="518475" cy="341643"/>
                <a:chOff x="1398231" y="1474292"/>
                <a:chExt cx="518475" cy="341643"/>
              </a:xfrm>
            </p:grpSpPr>
            <p:sp>
              <p:nvSpPr>
                <p:cNvPr id="6965" name="Google Shape;6965;p7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6" name="Google Shape;6966;p77"/>
                <p:cNvGrpSpPr/>
                <p:nvPr/>
              </p:nvGrpSpPr>
              <p:grpSpPr>
                <a:xfrm>
                  <a:off x="1616453" y="1474292"/>
                  <a:ext cx="300253" cy="341643"/>
                  <a:chOff x="1616453" y="1475379"/>
                  <a:chExt cx="300253" cy="341643"/>
                </a:xfrm>
              </p:grpSpPr>
              <p:sp>
                <p:nvSpPr>
                  <p:cNvPr id="6967" name="Google Shape;6967;p7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4" name="Google Shape;6974;p77"/>
                  <p:cNvGrpSpPr/>
                  <p:nvPr/>
                </p:nvGrpSpPr>
                <p:grpSpPr>
                  <a:xfrm>
                    <a:off x="1839639" y="1475379"/>
                    <a:ext cx="77067" cy="341643"/>
                    <a:chOff x="1839639" y="1475379"/>
                    <a:chExt cx="77067" cy="341643"/>
                  </a:xfrm>
                </p:grpSpPr>
                <p:sp>
                  <p:nvSpPr>
                    <p:cNvPr id="6975" name="Google Shape;6975;p7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77" name="Google Shape;6977;p77"/>
              <p:cNvGrpSpPr/>
              <p:nvPr/>
            </p:nvGrpSpPr>
            <p:grpSpPr>
              <a:xfrm>
                <a:off x="1398451" y="2012951"/>
                <a:ext cx="518255" cy="340828"/>
                <a:chOff x="1398451" y="2012951"/>
                <a:chExt cx="518255" cy="340828"/>
              </a:xfrm>
            </p:grpSpPr>
            <p:sp>
              <p:nvSpPr>
                <p:cNvPr id="6978" name="Google Shape;6978;p7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9" name="Google Shape;6979;p77"/>
                <p:cNvGrpSpPr/>
                <p:nvPr/>
              </p:nvGrpSpPr>
              <p:grpSpPr>
                <a:xfrm>
                  <a:off x="1616453" y="2012951"/>
                  <a:ext cx="300253" cy="340828"/>
                  <a:chOff x="1616453" y="2013538"/>
                  <a:chExt cx="300253" cy="340828"/>
                </a:xfrm>
              </p:grpSpPr>
              <p:sp>
                <p:nvSpPr>
                  <p:cNvPr id="6980" name="Google Shape;6980;p7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7" name="Google Shape;6987;p77"/>
                  <p:cNvGrpSpPr/>
                  <p:nvPr/>
                </p:nvGrpSpPr>
                <p:grpSpPr>
                  <a:xfrm>
                    <a:off x="1839639" y="2013538"/>
                    <a:ext cx="77067" cy="340828"/>
                    <a:chOff x="1839639" y="2013538"/>
                    <a:chExt cx="77067" cy="340828"/>
                  </a:xfrm>
                </p:grpSpPr>
                <p:sp>
                  <p:nvSpPr>
                    <p:cNvPr id="6988" name="Google Shape;6988;p7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990" name="Google Shape;6990;p77"/>
          <p:cNvGrpSpPr/>
          <p:nvPr/>
        </p:nvGrpSpPr>
        <p:grpSpPr>
          <a:xfrm>
            <a:off x="724986" y="3399516"/>
            <a:ext cx="1368681" cy="682918"/>
            <a:chOff x="724986" y="3605478"/>
            <a:chExt cx="1368681" cy="682918"/>
          </a:xfrm>
        </p:grpSpPr>
        <p:grpSp>
          <p:nvGrpSpPr>
            <p:cNvPr id="6991" name="Google Shape;6991;p77"/>
            <p:cNvGrpSpPr/>
            <p:nvPr/>
          </p:nvGrpSpPr>
          <p:grpSpPr>
            <a:xfrm>
              <a:off x="1289102" y="3823629"/>
              <a:ext cx="240442" cy="250435"/>
              <a:chOff x="-165066" y="3843615"/>
              <a:chExt cx="221259" cy="230455"/>
            </a:xfrm>
          </p:grpSpPr>
          <p:sp>
            <p:nvSpPr>
              <p:cNvPr id="6992" name="Google Shape;6992;p7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7"/>
            <p:cNvGrpSpPr/>
            <p:nvPr/>
          </p:nvGrpSpPr>
          <p:grpSpPr>
            <a:xfrm>
              <a:off x="724986" y="3605478"/>
              <a:ext cx="1368681" cy="682918"/>
              <a:chOff x="724986" y="3605478"/>
              <a:chExt cx="1368681" cy="682918"/>
            </a:xfrm>
          </p:grpSpPr>
          <p:grpSp>
            <p:nvGrpSpPr>
              <p:cNvPr id="7013" name="Google Shape;7013;p77"/>
              <p:cNvGrpSpPr/>
              <p:nvPr/>
            </p:nvGrpSpPr>
            <p:grpSpPr>
              <a:xfrm>
                <a:off x="1498221" y="4047614"/>
                <a:ext cx="529172" cy="240783"/>
                <a:chOff x="1498221" y="4047614"/>
                <a:chExt cx="529172" cy="240783"/>
              </a:xfrm>
            </p:grpSpPr>
            <p:grpSp>
              <p:nvGrpSpPr>
                <p:cNvPr id="7014" name="Google Shape;7014;p77"/>
                <p:cNvGrpSpPr/>
                <p:nvPr/>
              </p:nvGrpSpPr>
              <p:grpSpPr>
                <a:xfrm>
                  <a:off x="1826655" y="4224370"/>
                  <a:ext cx="200738" cy="25631"/>
                  <a:chOff x="1826655" y="4224370"/>
                  <a:chExt cx="200738" cy="25631"/>
                </a:xfrm>
              </p:grpSpPr>
              <p:sp>
                <p:nvSpPr>
                  <p:cNvPr id="7015" name="Google Shape;7015;p7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77"/>
                <p:cNvGrpSpPr/>
                <p:nvPr/>
              </p:nvGrpSpPr>
              <p:grpSpPr>
                <a:xfrm>
                  <a:off x="1498221" y="4047614"/>
                  <a:ext cx="328444" cy="240783"/>
                  <a:chOff x="1498221" y="4047614"/>
                  <a:chExt cx="328444" cy="240783"/>
                </a:xfrm>
              </p:grpSpPr>
              <p:sp>
                <p:nvSpPr>
                  <p:cNvPr id="7018" name="Google Shape;7018;p7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9" name="Google Shape;7019;p77"/>
                  <p:cNvGrpSpPr/>
                  <p:nvPr/>
                </p:nvGrpSpPr>
                <p:grpSpPr>
                  <a:xfrm>
                    <a:off x="1498221" y="4047614"/>
                    <a:ext cx="150566" cy="190416"/>
                    <a:chOff x="1498221" y="4047614"/>
                    <a:chExt cx="150566" cy="190416"/>
                  </a:xfrm>
                </p:grpSpPr>
                <p:sp>
                  <p:nvSpPr>
                    <p:cNvPr id="7020" name="Google Shape;7020;p7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22" name="Google Shape;7022;p77"/>
              <p:cNvGrpSpPr/>
              <p:nvPr/>
            </p:nvGrpSpPr>
            <p:grpSpPr>
              <a:xfrm>
                <a:off x="1560718" y="3800594"/>
                <a:ext cx="532948" cy="302090"/>
                <a:chOff x="1560718" y="3800594"/>
                <a:chExt cx="532948" cy="302090"/>
              </a:xfrm>
            </p:grpSpPr>
            <p:grpSp>
              <p:nvGrpSpPr>
                <p:cNvPr id="7023" name="Google Shape;7023;p77"/>
                <p:cNvGrpSpPr/>
                <p:nvPr/>
              </p:nvGrpSpPr>
              <p:grpSpPr>
                <a:xfrm>
                  <a:off x="1912179" y="3827344"/>
                  <a:ext cx="181487" cy="25631"/>
                  <a:chOff x="1912179" y="3827344"/>
                  <a:chExt cx="181487" cy="25631"/>
                </a:xfrm>
              </p:grpSpPr>
              <p:sp>
                <p:nvSpPr>
                  <p:cNvPr id="7024" name="Google Shape;7024;p7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77"/>
                <p:cNvGrpSpPr/>
                <p:nvPr/>
              </p:nvGrpSpPr>
              <p:grpSpPr>
                <a:xfrm>
                  <a:off x="1912179" y="4044505"/>
                  <a:ext cx="181487" cy="25622"/>
                  <a:chOff x="1912179" y="4044506"/>
                  <a:chExt cx="181487" cy="25622"/>
                </a:xfrm>
              </p:grpSpPr>
              <p:sp>
                <p:nvSpPr>
                  <p:cNvPr id="7027" name="Google Shape;7027;p7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77"/>
                <p:cNvGrpSpPr/>
                <p:nvPr/>
              </p:nvGrpSpPr>
              <p:grpSpPr>
                <a:xfrm>
                  <a:off x="1560718" y="3800594"/>
                  <a:ext cx="351472" cy="302090"/>
                  <a:chOff x="1560718" y="3800594"/>
                  <a:chExt cx="351472" cy="302090"/>
                </a:xfrm>
              </p:grpSpPr>
              <p:grpSp>
                <p:nvGrpSpPr>
                  <p:cNvPr id="7030" name="Google Shape;7030;p77"/>
                  <p:cNvGrpSpPr/>
                  <p:nvPr/>
                </p:nvGrpSpPr>
                <p:grpSpPr>
                  <a:xfrm>
                    <a:off x="1560718" y="3842857"/>
                    <a:ext cx="173586" cy="217131"/>
                    <a:chOff x="1560718" y="3842857"/>
                    <a:chExt cx="173586" cy="217131"/>
                  </a:xfrm>
                </p:grpSpPr>
                <p:sp>
                  <p:nvSpPr>
                    <p:cNvPr id="7031" name="Google Shape;7031;p7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4" name="Google Shape;7034;p7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36" name="Google Shape;7036;p7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7" name="Google Shape;7037;p77"/>
              <p:cNvGrpSpPr/>
              <p:nvPr/>
            </p:nvGrpSpPr>
            <p:grpSpPr>
              <a:xfrm>
                <a:off x="785350" y="3605478"/>
                <a:ext cx="535311" cy="249245"/>
                <a:chOff x="785350" y="3605478"/>
                <a:chExt cx="535311" cy="249245"/>
              </a:xfrm>
            </p:grpSpPr>
            <p:grpSp>
              <p:nvGrpSpPr>
                <p:cNvPr id="7038" name="Google Shape;7038;p77"/>
                <p:cNvGrpSpPr/>
                <p:nvPr/>
              </p:nvGrpSpPr>
              <p:grpSpPr>
                <a:xfrm>
                  <a:off x="785350" y="3605478"/>
                  <a:ext cx="376191" cy="102736"/>
                  <a:chOff x="785350" y="3605478"/>
                  <a:chExt cx="376191" cy="102736"/>
                </a:xfrm>
              </p:grpSpPr>
              <p:sp>
                <p:nvSpPr>
                  <p:cNvPr id="7039" name="Google Shape;7039;p7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77"/>
                <p:cNvGrpSpPr/>
                <p:nvPr/>
              </p:nvGrpSpPr>
              <p:grpSpPr>
                <a:xfrm>
                  <a:off x="1161530" y="3655851"/>
                  <a:ext cx="159131" cy="198872"/>
                  <a:chOff x="1161530" y="3655851"/>
                  <a:chExt cx="159131" cy="198872"/>
                </a:xfrm>
              </p:grpSpPr>
              <p:sp>
                <p:nvSpPr>
                  <p:cNvPr id="7043" name="Google Shape;7043;p7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45" name="Google Shape;7045;p77"/>
              <p:cNvGrpSpPr/>
              <p:nvPr/>
            </p:nvGrpSpPr>
            <p:grpSpPr>
              <a:xfrm>
                <a:off x="785350" y="4047614"/>
                <a:ext cx="535311" cy="240783"/>
                <a:chOff x="785350" y="4047614"/>
                <a:chExt cx="535311" cy="240783"/>
              </a:xfrm>
            </p:grpSpPr>
            <p:grpSp>
              <p:nvGrpSpPr>
                <p:cNvPr id="7046" name="Google Shape;7046;p77"/>
                <p:cNvGrpSpPr/>
                <p:nvPr/>
              </p:nvGrpSpPr>
              <p:grpSpPr>
                <a:xfrm>
                  <a:off x="1161636" y="4047614"/>
                  <a:ext cx="159025" cy="190415"/>
                  <a:chOff x="1161636" y="4047614"/>
                  <a:chExt cx="159025" cy="190415"/>
                </a:xfrm>
              </p:grpSpPr>
              <p:sp>
                <p:nvSpPr>
                  <p:cNvPr id="7047" name="Google Shape;7047;p7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7"/>
                <p:cNvGrpSpPr/>
                <p:nvPr/>
              </p:nvGrpSpPr>
              <p:grpSpPr>
                <a:xfrm>
                  <a:off x="785350" y="4185661"/>
                  <a:ext cx="376191" cy="102736"/>
                  <a:chOff x="785350" y="4185661"/>
                  <a:chExt cx="376191" cy="102736"/>
                </a:xfrm>
              </p:grpSpPr>
              <p:sp>
                <p:nvSpPr>
                  <p:cNvPr id="7050" name="Google Shape;7050;p7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53" name="Google Shape;7053;p77"/>
              <p:cNvGrpSpPr/>
              <p:nvPr/>
            </p:nvGrpSpPr>
            <p:grpSpPr>
              <a:xfrm>
                <a:off x="1501054" y="3605478"/>
                <a:ext cx="526340" cy="249240"/>
                <a:chOff x="1501054" y="3605478"/>
                <a:chExt cx="526340" cy="249240"/>
              </a:xfrm>
            </p:grpSpPr>
            <p:grpSp>
              <p:nvGrpSpPr>
                <p:cNvPr id="7054" name="Google Shape;7054;p77"/>
                <p:cNvGrpSpPr/>
                <p:nvPr/>
              </p:nvGrpSpPr>
              <p:grpSpPr>
                <a:xfrm>
                  <a:off x="1834208" y="3643867"/>
                  <a:ext cx="193185" cy="25622"/>
                  <a:chOff x="1834208" y="3643867"/>
                  <a:chExt cx="193185" cy="25622"/>
                </a:xfrm>
              </p:grpSpPr>
              <p:sp>
                <p:nvSpPr>
                  <p:cNvPr id="7055" name="Google Shape;7055;p7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7"/>
                <p:cNvGrpSpPr/>
                <p:nvPr/>
              </p:nvGrpSpPr>
              <p:grpSpPr>
                <a:xfrm>
                  <a:off x="1501054" y="3605478"/>
                  <a:ext cx="333165" cy="249240"/>
                  <a:chOff x="1501054" y="3605478"/>
                  <a:chExt cx="333165" cy="249240"/>
                </a:xfrm>
              </p:grpSpPr>
              <p:sp>
                <p:nvSpPr>
                  <p:cNvPr id="7058" name="Google Shape;7058;p7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9" name="Google Shape;7059;p77"/>
                  <p:cNvGrpSpPr/>
                  <p:nvPr/>
                </p:nvGrpSpPr>
                <p:grpSpPr>
                  <a:xfrm>
                    <a:off x="1501054" y="3655851"/>
                    <a:ext cx="155286" cy="198867"/>
                    <a:chOff x="1501054" y="3655851"/>
                    <a:chExt cx="155286" cy="198867"/>
                  </a:xfrm>
                </p:grpSpPr>
                <p:sp>
                  <p:nvSpPr>
                    <p:cNvPr id="7060" name="Google Shape;7060;p7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62" name="Google Shape;7062;p77"/>
              <p:cNvGrpSpPr/>
              <p:nvPr/>
            </p:nvGrpSpPr>
            <p:grpSpPr>
              <a:xfrm>
                <a:off x="724986" y="3800594"/>
                <a:ext cx="532950" cy="302090"/>
                <a:chOff x="724986" y="3800594"/>
                <a:chExt cx="532950" cy="302090"/>
              </a:xfrm>
            </p:grpSpPr>
            <p:grpSp>
              <p:nvGrpSpPr>
                <p:cNvPr id="7063" name="Google Shape;7063;p77"/>
                <p:cNvGrpSpPr/>
                <p:nvPr/>
              </p:nvGrpSpPr>
              <p:grpSpPr>
                <a:xfrm>
                  <a:off x="724986" y="4044367"/>
                  <a:ext cx="181314" cy="25626"/>
                  <a:chOff x="724986" y="4044367"/>
                  <a:chExt cx="181314" cy="25626"/>
                </a:xfrm>
              </p:grpSpPr>
              <p:sp>
                <p:nvSpPr>
                  <p:cNvPr id="7064" name="Google Shape;7064;p7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7"/>
                <p:cNvGrpSpPr/>
                <p:nvPr/>
              </p:nvGrpSpPr>
              <p:grpSpPr>
                <a:xfrm>
                  <a:off x="906290" y="3800594"/>
                  <a:ext cx="351646" cy="302090"/>
                  <a:chOff x="906290" y="3800594"/>
                  <a:chExt cx="351646" cy="302090"/>
                </a:xfrm>
              </p:grpSpPr>
              <p:grpSp>
                <p:nvGrpSpPr>
                  <p:cNvPr id="7067" name="Google Shape;7067;p77"/>
                  <p:cNvGrpSpPr/>
                  <p:nvPr/>
                </p:nvGrpSpPr>
                <p:grpSpPr>
                  <a:xfrm>
                    <a:off x="1084172" y="3842857"/>
                    <a:ext cx="173764" cy="217131"/>
                    <a:chOff x="1084172" y="3842857"/>
                    <a:chExt cx="173764" cy="217131"/>
                  </a:xfrm>
                </p:grpSpPr>
                <p:grpSp>
                  <p:nvGrpSpPr>
                    <p:cNvPr id="7068" name="Google Shape;7068;p77"/>
                    <p:cNvGrpSpPr/>
                    <p:nvPr/>
                  </p:nvGrpSpPr>
                  <p:grpSpPr>
                    <a:xfrm>
                      <a:off x="1156862" y="3936509"/>
                      <a:ext cx="101073" cy="25622"/>
                      <a:chOff x="1156862" y="3936509"/>
                      <a:chExt cx="101073" cy="25622"/>
                    </a:xfrm>
                  </p:grpSpPr>
                  <p:sp>
                    <p:nvSpPr>
                      <p:cNvPr id="7069" name="Google Shape;7069;p7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1" name="Google Shape;7071;p7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2" name="Google Shape;7072;p7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7"/>
                <p:cNvGrpSpPr/>
                <p:nvPr/>
              </p:nvGrpSpPr>
              <p:grpSpPr>
                <a:xfrm>
                  <a:off x="724986" y="3830189"/>
                  <a:ext cx="189533" cy="25626"/>
                  <a:chOff x="724986" y="3830189"/>
                  <a:chExt cx="189533" cy="25626"/>
                </a:xfrm>
              </p:grpSpPr>
              <p:sp>
                <p:nvSpPr>
                  <p:cNvPr id="7075" name="Google Shape;7075;p7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077" name="Google Shape;7077;p77"/>
          <p:cNvGrpSpPr/>
          <p:nvPr/>
        </p:nvGrpSpPr>
        <p:grpSpPr>
          <a:xfrm>
            <a:off x="2253298" y="2249677"/>
            <a:ext cx="948701" cy="935378"/>
            <a:chOff x="2253298" y="2428317"/>
            <a:chExt cx="948701" cy="935378"/>
          </a:xfrm>
        </p:grpSpPr>
        <p:sp>
          <p:nvSpPr>
            <p:cNvPr id="7078" name="Google Shape;7078;p7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4" name="Shape 7114"/>
        <p:cNvGrpSpPr/>
        <p:nvPr/>
      </p:nvGrpSpPr>
      <p:grpSpPr>
        <a:xfrm>
          <a:off x="0" y="0"/>
          <a:ext cx="0" cy="0"/>
          <a:chOff x="0" y="0"/>
          <a:chExt cx="0" cy="0"/>
        </a:xfrm>
      </p:grpSpPr>
      <p:grpSp>
        <p:nvGrpSpPr>
          <p:cNvPr id="7115" name="Google Shape;7115;p78"/>
          <p:cNvGrpSpPr/>
          <p:nvPr/>
        </p:nvGrpSpPr>
        <p:grpSpPr>
          <a:xfrm>
            <a:off x="3339744" y="952977"/>
            <a:ext cx="2363393" cy="1017867"/>
            <a:chOff x="3292400" y="1219146"/>
            <a:chExt cx="2615240" cy="1110239"/>
          </a:xfrm>
        </p:grpSpPr>
        <p:sp>
          <p:nvSpPr>
            <p:cNvPr id="7116" name="Google Shape;7116;p7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117" name="Google Shape;7117;p7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18" name="Google Shape;7118;p7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119" name="Google Shape;7119;p7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120" name="Google Shape;7120;p7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121" name="Google Shape;7121;p7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122" name="Google Shape;7122;p7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123" name="Google Shape;7123;p7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124" name="Google Shape;7124;p7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125" name="Google Shape;7125;p7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126" name="Google Shape;7126;p7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127" name="Google Shape;7127;p7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128" name="Google Shape;7128;p7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129" name="Google Shape;7129;p7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130" name="Google Shape;7130;p78"/>
            <p:cNvGrpSpPr/>
            <p:nvPr/>
          </p:nvGrpSpPr>
          <p:grpSpPr>
            <a:xfrm>
              <a:off x="3748438" y="1378608"/>
              <a:ext cx="2159202" cy="903971"/>
              <a:chOff x="1683525" y="2179850"/>
              <a:chExt cx="4519050" cy="2134525"/>
            </a:xfrm>
          </p:grpSpPr>
          <p:sp>
            <p:nvSpPr>
              <p:cNvPr id="7131" name="Google Shape;7131;p7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2" name="Google Shape;7132;p7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3" name="Google Shape;7133;p7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4" name="Google Shape;7134;p7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5" name="Google Shape;7135;p7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6" name="Google Shape;7136;p7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7" name="Google Shape;7137;p7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8" name="Google Shape;7138;p7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9" name="Google Shape;7139;p7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40" name="Google Shape;7140;p7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41" name="Google Shape;7141;p7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42" name="Google Shape;7142;p7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143" name="Google Shape;7143;p78"/>
          <p:cNvGraphicFramePr/>
          <p:nvPr/>
        </p:nvGraphicFramePr>
        <p:xfrm>
          <a:off x="5935838" y="2130450"/>
          <a:ext cx="3000000" cy="3000000"/>
        </p:xfrm>
        <a:graphic>
          <a:graphicData uri="http://schemas.openxmlformats.org/drawingml/2006/table">
            <a:tbl>
              <a:tblPr>
                <a:noFill/>
                <a:tableStyleId>{0EE55DF8-FD73-4055-8FCE-FAE74B5952F0}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144" name="Google Shape;7144;p78"/>
          <p:cNvGrpSpPr/>
          <p:nvPr/>
        </p:nvGrpSpPr>
        <p:grpSpPr>
          <a:xfrm>
            <a:off x="5913087" y="3189047"/>
            <a:ext cx="2519825" cy="1001454"/>
            <a:chOff x="1906114" y="789980"/>
            <a:chExt cx="1487676" cy="606868"/>
          </a:xfrm>
        </p:grpSpPr>
        <p:cxnSp>
          <p:nvCxnSpPr>
            <p:cNvPr id="7145" name="Google Shape;7145;p7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146" name="Google Shape;7146;p7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147" name="Google Shape;7147;p7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148" name="Google Shape;7148;p7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149" name="Google Shape;7149;p7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150" name="Google Shape;7150;p7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151" name="Google Shape;7151;p7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152" name="Google Shape;7152;p7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159" name="Google Shape;7159;p7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160" name="Google Shape;7160;p7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161" name="Google Shape;7161;p7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8"/>
          <p:cNvGrpSpPr/>
          <p:nvPr/>
        </p:nvGrpSpPr>
        <p:grpSpPr>
          <a:xfrm>
            <a:off x="712562" y="998005"/>
            <a:ext cx="2394370" cy="976502"/>
            <a:chOff x="749309" y="1112739"/>
            <a:chExt cx="2371603" cy="976502"/>
          </a:xfrm>
        </p:grpSpPr>
        <p:sp>
          <p:nvSpPr>
            <p:cNvPr id="7163" name="Google Shape;7163;p7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195" name="Google Shape;7195;p78"/>
          <p:cNvGraphicFramePr/>
          <p:nvPr/>
        </p:nvGraphicFramePr>
        <p:xfrm>
          <a:off x="5935863" y="996300"/>
          <a:ext cx="3000000" cy="3000000"/>
        </p:xfrm>
        <a:graphic>
          <a:graphicData uri="http://schemas.openxmlformats.org/drawingml/2006/table">
            <a:tbl>
              <a:tblPr>
                <a:noFill/>
                <a:tableStyleId>{0EE55DF8-FD73-4055-8FCE-FAE74B5952F0}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196" name="Google Shape;7196;p78"/>
          <p:cNvGraphicFramePr/>
          <p:nvPr/>
        </p:nvGraphicFramePr>
        <p:xfrm>
          <a:off x="3342575" y="2130450"/>
          <a:ext cx="3000000" cy="3000000"/>
        </p:xfrm>
        <a:graphic>
          <a:graphicData uri="http://schemas.openxmlformats.org/drawingml/2006/table">
            <a:tbl>
              <a:tblPr>
                <a:noFill/>
                <a:tableStyleId>{0EE55DF8-FD73-4055-8FCE-FAE74B5952F0}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197" name="Google Shape;7197;p78"/>
          <p:cNvGrpSpPr/>
          <p:nvPr/>
        </p:nvGrpSpPr>
        <p:grpSpPr>
          <a:xfrm>
            <a:off x="4086504" y="2517093"/>
            <a:ext cx="1517436" cy="74460"/>
            <a:chOff x="3980086" y="2804397"/>
            <a:chExt cx="1227600" cy="66900"/>
          </a:xfrm>
        </p:grpSpPr>
        <p:sp>
          <p:nvSpPr>
            <p:cNvPr id="7198" name="Google Shape;7198;p7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78"/>
          <p:cNvGrpSpPr/>
          <p:nvPr/>
        </p:nvGrpSpPr>
        <p:grpSpPr>
          <a:xfrm>
            <a:off x="4711569" y="2809680"/>
            <a:ext cx="892956" cy="74460"/>
            <a:chOff x="3980086" y="2804397"/>
            <a:chExt cx="1227600" cy="66900"/>
          </a:xfrm>
        </p:grpSpPr>
        <p:sp>
          <p:nvSpPr>
            <p:cNvPr id="7201" name="Google Shape;7201;p7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8"/>
          <p:cNvGrpSpPr/>
          <p:nvPr/>
        </p:nvGrpSpPr>
        <p:grpSpPr>
          <a:xfrm>
            <a:off x="3344661" y="3168563"/>
            <a:ext cx="2363244" cy="1005943"/>
            <a:chOff x="3358415" y="3361302"/>
            <a:chExt cx="2363244" cy="1024695"/>
          </a:xfrm>
        </p:grpSpPr>
        <p:grpSp>
          <p:nvGrpSpPr>
            <p:cNvPr id="7204" name="Google Shape;7204;p78"/>
            <p:cNvGrpSpPr/>
            <p:nvPr/>
          </p:nvGrpSpPr>
          <p:grpSpPr>
            <a:xfrm>
              <a:off x="3358415" y="3361302"/>
              <a:ext cx="441300" cy="1024695"/>
              <a:chOff x="3358415" y="3361302"/>
              <a:chExt cx="441300" cy="1024695"/>
            </a:xfrm>
          </p:grpSpPr>
          <p:sp>
            <p:nvSpPr>
              <p:cNvPr id="7205" name="Google Shape;7205;p7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78"/>
            <p:cNvGrpSpPr/>
            <p:nvPr/>
          </p:nvGrpSpPr>
          <p:grpSpPr>
            <a:xfrm>
              <a:off x="3838901" y="3361302"/>
              <a:ext cx="441300" cy="1024695"/>
              <a:chOff x="3838901" y="3361302"/>
              <a:chExt cx="441300" cy="1024695"/>
            </a:xfrm>
          </p:grpSpPr>
          <p:sp>
            <p:nvSpPr>
              <p:cNvPr id="7212" name="Google Shape;7212;p7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8"/>
            <p:cNvGrpSpPr/>
            <p:nvPr/>
          </p:nvGrpSpPr>
          <p:grpSpPr>
            <a:xfrm>
              <a:off x="4319387" y="3361302"/>
              <a:ext cx="441300" cy="1024695"/>
              <a:chOff x="4319387" y="3361302"/>
              <a:chExt cx="441300" cy="1024695"/>
            </a:xfrm>
          </p:grpSpPr>
          <p:sp>
            <p:nvSpPr>
              <p:cNvPr id="7219" name="Google Shape;7219;p7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78"/>
            <p:cNvGrpSpPr/>
            <p:nvPr/>
          </p:nvGrpSpPr>
          <p:grpSpPr>
            <a:xfrm>
              <a:off x="4799873" y="3361302"/>
              <a:ext cx="441300" cy="1024695"/>
              <a:chOff x="4799873" y="3361302"/>
              <a:chExt cx="441300" cy="1024695"/>
            </a:xfrm>
          </p:grpSpPr>
          <p:sp>
            <p:nvSpPr>
              <p:cNvPr id="7226" name="Google Shape;7226;p7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78"/>
            <p:cNvGrpSpPr/>
            <p:nvPr/>
          </p:nvGrpSpPr>
          <p:grpSpPr>
            <a:xfrm>
              <a:off x="5280360" y="3361302"/>
              <a:ext cx="441300" cy="1024695"/>
              <a:chOff x="5280360" y="3361302"/>
              <a:chExt cx="441300" cy="1024695"/>
            </a:xfrm>
          </p:grpSpPr>
          <p:sp>
            <p:nvSpPr>
              <p:cNvPr id="7233" name="Google Shape;7233;p7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239" name="Google Shape;7239;p78"/>
          <p:cNvGraphicFramePr/>
          <p:nvPr/>
        </p:nvGraphicFramePr>
        <p:xfrm>
          <a:off x="711088" y="2130450"/>
          <a:ext cx="3000000" cy="3000000"/>
        </p:xfrm>
        <a:graphic>
          <a:graphicData uri="http://schemas.openxmlformats.org/drawingml/2006/table">
            <a:tbl>
              <a:tblPr>
                <a:noFill/>
                <a:tableStyleId>{0EE55DF8-FD73-4055-8FCE-FAE74B5952F0}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240" name="Google Shape;7240;p78"/>
          <p:cNvGrpSpPr/>
          <p:nvPr/>
        </p:nvGrpSpPr>
        <p:grpSpPr>
          <a:xfrm>
            <a:off x="712613" y="3180175"/>
            <a:ext cx="2403614" cy="1005900"/>
            <a:chOff x="726450" y="3372825"/>
            <a:chExt cx="2403614" cy="1005900"/>
          </a:xfrm>
        </p:grpSpPr>
        <p:grpSp>
          <p:nvGrpSpPr>
            <p:cNvPr id="7241" name="Google Shape;7241;p78"/>
            <p:cNvGrpSpPr/>
            <p:nvPr/>
          </p:nvGrpSpPr>
          <p:grpSpPr>
            <a:xfrm>
              <a:off x="726450" y="3696000"/>
              <a:ext cx="2403614" cy="500898"/>
              <a:chOff x="726450" y="3696000"/>
              <a:chExt cx="2403614" cy="500898"/>
            </a:xfrm>
          </p:grpSpPr>
          <p:sp>
            <p:nvSpPr>
              <p:cNvPr id="7242" name="Google Shape;7242;p7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3" name="Google Shape;7243;p7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244" name="Google Shape;7244;p78"/>
            <p:cNvGrpSpPr/>
            <p:nvPr/>
          </p:nvGrpSpPr>
          <p:grpSpPr>
            <a:xfrm>
              <a:off x="1348050" y="3372825"/>
              <a:ext cx="1720425" cy="1005900"/>
              <a:chOff x="1348050" y="3372825"/>
              <a:chExt cx="1720425" cy="1005900"/>
            </a:xfrm>
          </p:grpSpPr>
          <p:sp>
            <p:nvSpPr>
              <p:cNvPr id="7245" name="Google Shape;7245;p7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6" name="Google Shape;7246;p7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7" name="Google Shape;7247;p7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8" name="Google Shape;7248;p7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9" name="Google Shape;7249;p7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250" name="Google Shape;7250;p78"/>
            <p:cNvGrpSpPr/>
            <p:nvPr/>
          </p:nvGrpSpPr>
          <p:grpSpPr>
            <a:xfrm>
              <a:off x="1455707" y="3731058"/>
              <a:ext cx="1491150" cy="417657"/>
              <a:chOff x="1455707" y="3731058"/>
              <a:chExt cx="1491150" cy="417657"/>
            </a:xfrm>
          </p:grpSpPr>
          <p:grpSp>
            <p:nvGrpSpPr>
              <p:cNvPr id="7251" name="Google Shape;7251;p78"/>
              <p:cNvGrpSpPr/>
              <p:nvPr/>
            </p:nvGrpSpPr>
            <p:grpSpPr>
              <a:xfrm>
                <a:off x="1472938" y="3745828"/>
                <a:ext cx="72126" cy="53788"/>
                <a:chOff x="1472938" y="3745828"/>
                <a:chExt cx="72126" cy="53788"/>
              </a:xfrm>
            </p:grpSpPr>
            <p:sp>
              <p:nvSpPr>
                <p:cNvPr id="7252" name="Google Shape;7252;p7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78"/>
              <p:cNvGrpSpPr/>
              <p:nvPr/>
            </p:nvGrpSpPr>
            <p:grpSpPr>
              <a:xfrm>
                <a:off x="1819181" y="4089633"/>
                <a:ext cx="72126" cy="53788"/>
                <a:chOff x="1819181" y="4089633"/>
                <a:chExt cx="72126" cy="53788"/>
              </a:xfrm>
            </p:grpSpPr>
            <p:sp>
              <p:nvSpPr>
                <p:cNvPr id="7255" name="Google Shape;7255;p7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8"/>
              <p:cNvGrpSpPr/>
              <p:nvPr/>
            </p:nvGrpSpPr>
            <p:grpSpPr>
              <a:xfrm>
                <a:off x="1455707" y="4084171"/>
                <a:ext cx="64321" cy="64544"/>
                <a:chOff x="1455707" y="4084171"/>
                <a:chExt cx="64321" cy="64544"/>
              </a:xfrm>
            </p:grpSpPr>
            <p:sp>
              <p:nvSpPr>
                <p:cNvPr id="7258" name="Google Shape;7258;p7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78"/>
              <p:cNvGrpSpPr/>
              <p:nvPr/>
            </p:nvGrpSpPr>
            <p:grpSpPr>
              <a:xfrm>
                <a:off x="1818610" y="3731058"/>
                <a:ext cx="64321" cy="64544"/>
                <a:chOff x="1818610" y="3731058"/>
                <a:chExt cx="64321" cy="64544"/>
              </a:xfrm>
            </p:grpSpPr>
            <p:sp>
              <p:nvSpPr>
                <p:cNvPr id="7261" name="Google Shape;7261;p7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78"/>
              <p:cNvGrpSpPr/>
              <p:nvPr/>
            </p:nvGrpSpPr>
            <p:grpSpPr>
              <a:xfrm>
                <a:off x="2172491" y="4089633"/>
                <a:ext cx="72126" cy="53788"/>
                <a:chOff x="2172491" y="4089633"/>
                <a:chExt cx="72126" cy="53788"/>
              </a:xfrm>
            </p:grpSpPr>
            <p:sp>
              <p:nvSpPr>
                <p:cNvPr id="7264" name="Google Shape;7264;p7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8"/>
              <p:cNvGrpSpPr/>
              <p:nvPr/>
            </p:nvGrpSpPr>
            <p:grpSpPr>
              <a:xfrm>
                <a:off x="2171920" y="3731058"/>
                <a:ext cx="64321" cy="64544"/>
                <a:chOff x="2171920" y="3731058"/>
                <a:chExt cx="64321" cy="64544"/>
              </a:xfrm>
            </p:grpSpPr>
            <p:sp>
              <p:nvSpPr>
                <p:cNvPr id="7267" name="Google Shape;7267;p7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78"/>
              <p:cNvGrpSpPr/>
              <p:nvPr/>
            </p:nvGrpSpPr>
            <p:grpSpPr>
              <a:xfrm>
                <a:off x="2874730" y="3745828"/>
                <a:ext cx="72126" cy="53788"/>
                <a:chOff x="2874730" y="3745828"/>
                <a:chExt cx="72126" cy="53788"/>
              </a:xfrm>
            </p:grpSpPr>
            <p:sp>
              <p:nvSpPr>
                <p:cNvPr id="7270" name="Google Shape;7270;p7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8"/>
              <p:cNvGrpSpPr/>
              <p:nvPr/>
            </p:nvGrpSpPr>
            <p:grpSpPr>
              <a:xfrm>
                <a:off x="2878589" y="4081481"/>
                <a:ext cx="64321" cy="64544"/>
                <a:chOff x="2878589" y="4081481"/>
                <a:chExt cx="64321" cy="64544"/>
              </a:xfrm>
            </p:grpSpPr>
            <p:sp>
              <p:nvSpPr>
                <p:cNvPr id="7273" name="Google Shape;7273;p7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8"/>
              <p:cNvGrpSpPr/>
              <p:nvPr/>
            </p:nvGrpSpPr>
            <p:grpSpPr>
              <a:xfrm>
                <a:off x="2525796" y="4089633"/>
                <a:ext cx="72126" cy="53788"/>
                <a:chOff x="2525796" y="4089633"/>
                <a:chExt cx="72126" cy="53788"/>
              </a:xfrm>
            </p:grpSpPr>
            <p:sp>
              <p:nvSpPr>
                <p:cNvPr id="7276" name="Google Shape;7276;p7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8"/>
              <p:cNvGrpSpPr/>
              <p:nvPr/>
            </p:nvGrpSpPr>
            <p:grpSpPr>
              <a:xfrm>
                <a:off x="2525225" y="3731058"/>
                <a:ext cx="64321" cy="64544"/>
                <a:chOff x="2525225" y="3731058"/>
                <a:chExt cx="64321" cy="64544"/>
              </a:xfrm>
            </p:grpSpPr>
            <p:sp>
              <p:nvSpPr>
                <p:cNvPr id="7279" name="Google Shape;7279;p7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4" name="Shape 7284"/>
        <p:cNvGrpSpPr/>
        <p:nvPr/>
      </p:nvGrpSpPr>
      <p:grpSpPr>
        <a:xfrm>
          <a:off x="0" y="0"/>
          <a:ext cx="0" cy="0"/>
          <a:chOff x="0" y="0"/>
          <a:chExt cx="0" cy="0"/>
        </a:xfrm>
      </p:grpSpPr>
      <p:grpSp>
        <p:nvGrpSpPr>
          <p:cNvPr id="7285" name="Google Shape;7285;p79"/>
          <p:cNvGrpSpPr/>
          <p:nvPr/>
        </p:nvGrpSpPr>
        <p:grpSpPr>
          <a:xfrm>
            <a:off x="716991" y="971306"/>
            <a:ext cx="845921" cy="690752"/>
            <a:chOff x="732428" y="1198513"/>
            <a:chExt cx="845921" cy="690752"/>
          </a:xfrm>
        </p:grpSpPr>
        <p:grpSp>
          <p:nvGrpSpPr>
            <p:cNvPr id="7286" name="Google Shape;7286;p79"/>
            <p:cNvGrpSpPr/>
            <p:nvPr/>
          </p:nvGrpSpPr>
          <p:grpSpPr>
            <a:xfrm>
              <a:off x="823030" y="1198513"/>
              <a:ext cx="755319" cy="690752"/>
              <a:chOff x="823030" y="1198513"/>
              <a:chExt cx="755319" cy="690752"/>
            </a:xfrm>
          </p:grpSpPr>
          <p:sp>
            <p:nvSpPr>
              <p:cNvPr id="7287" name="Google Shape;7287;p7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79"/>
            <p:cNvGrpSpPr/>
            <p:nvPr/>
          </p:nvGrpSpPr>
          <p:grpSpPr>
            <a:xfrm>
              <a:off x="732428" y="1239937"/>
              <a:ext cx="739912" cy="607886"/>
              <a:chOff x="732428" y="1239937"/>
              <a:chExt cx="739912" cy="607886"/>
            </a:xfrm>
          </p:grpSpPr>
          <p:sp>
            <p:nvSpPr>
              <p:cNvPr id="7290" name="Google Shape;7290;p7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9"/>
            <p:cNvGrpSpPr/>
            <p:nvPr/>
          </p:nvGrpSpPr>
          <p:grpSpPr>
            <a:xfrm>
              <a:off x="732428" y="1277018"/>
              <a:ext cx="702832" cy="533758"/>
              <a:chOff x="732428" y="1277018"/>
              <a:chExt cx="702832" cy="533758"/>
            </a:xfrm>
          </p:grpSpPr>
          <p:sp>
            <p:nvSpPr>
              <p:cNvPr id="7293" name="Google Shape;7293;p7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79"/>
            <p:cNvGrpSpPr/>
            <p:nvPr/>
          </p:nvGrpSpPr>
          <p:grpSpPr>
            <a:xfrm>
              <a:off x="931170" y="1306653"/>
              <a:ext cx="647179" cy="474455"/>
              <a:chOff x="931170" y="1306653"/>
              <a:chExt cx="647179" cy="474455"/>
            </a:xfrm>
          </p:grpSpPr>
          <p:sp>
            <p:nvSpPr>
              <p:cNvPr id="7296" name="Google Shape;7296;p7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8" name="Google Shape;7298;p7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9"/>
          <p:cNvGrpSpPr/>
          <p:nvPr/>
        </p:nvGrpSpPr>
        <p:grpSpPr>
          <a:xfrm>
            <a:off x="3948600" y="971313"/>
            <a:ext cx="634656" cy="699982"/>
            <a:chOff x="5985650" y="2860025"/>
            <a:chExt cx="1396075" cy="1539775"/>
          </a:xfrm>
        </p:grpSpPr>
        <p:sp>
          <p:nvSpPr>
            <p:cNvPr id="7300" name="Google Shape;7300;p7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9"/>
          <p:cNvGrpSpPr/>
          <p:nvPr/>
        </p:nvGrpSpPr>
        <p:grpSpPr>
          <a:xfrm>
            <a:off x="4704250" y="971306"/>
            <a:ext cx="725845" cy="699975"/>
            <a:chOff x="4249973" y="1201875"/>
            <a:chExt cx="1958568" cy="1888762"/>
          </a:xfrm>
        </p:grpSpPr>
        <p:sp>
          <p:nvSpPr>
            <p:cNvPr id="7333" name="Google Shape;7333;p7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4" name="Google Shape;7334;p79"/>
            <p:cNvGrpSpPr/>
            <p:nvPr/>
          </p:nvGrpSpPr>
          <p:grpSpPr>
            <a:xfrm>
              <a:off x="5853086" y="1789142"/>
              <a:ext cx="355454" cy="1048099"/>
              <a:chOff x="5576108" y="2016725"/>
              <a:chExt cx="565200" cy="1666560"/>
            </a:xfrm>
          </p:grpSpPr>
          <p:sp>
            <p:nvSpPr>
              <p:cNvPr id="7335" name="Google Shape;7335;p7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36" name="Google Shape;7336;p7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79"/>
            <p:cNvGrpSpPr/>
            <p:nvPr/>
          </p:nvGrpSpPr>
          <p:grpSpPr>
            <a:xfrm>
              <a:off x="4869455" y="2691676"/>
              <a:ext cx="1013897" cy="398961"/>
              <a:chOff x="4012057" y="3451825"/>
              <a:chExt cx="1612175" cy="634379"/>
            </a:xfrm>
          </p:grpSpPr>
          <p:sp>
            <p:nvSpPr>
              <p:cNvPr id="7338" name="Google Shape;7338;p7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39" name="Google Shape;7339;p7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9"/>
            <p:cNvGrpSpPr/>
            <p:nvPr/>
          </p:nvGrpSpPr>
          <p:grpSpPr>
            <a:xfrm>
              <a:off x="4276937" y="2155961"/>
              <a:ext cx="651965" cy="891358"/>
              <a:chOff x="3069908" y="2599997"/>
              <a:chExt cx="1036675" cy="1417328"/>
            </a:xfrm>
          </p:grpSpPr>
          <p:sp>
            <p:nvSpPr>
              <p:cNvPr id="7341" name="Google Shape;7341;p7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42" name="Google Shape;7342;p7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9"/>
            <p:cNvGrpSpPr/>
            <p:nvPr/>
          </p:nvGrpSpPr>
          <p:grpSpPr>
            <a:xfrm>
              <a:off x="5054918" y="1201875"/>
              <a:ext cx="999548" cy="602711"/>
              <a:chOff x="4306958" y="1082925"/>
              <a:chExt cx="1589359" cy="958358"/>
            </a:xfrm>
          </p:grpSpPr>
          <p:sp>
            <p:nvSpPr>
              <p:cNvPr id="7344" name="Google Shape;7344;p7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45" name="Google Shape;7345;p7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79"/>
            <p:cNvGrpSpPr/>
            <p:nvPr/>
          </p:nvGrpSpPr>
          <p:grpSpPr>
            <a:xfrm>
              <a:off x="4249973" y="1303451"/>
              <a:ext cx="799317" cy="841334"/>
              <a:chOff x="3027033" y="1244439"/>
              <a:chExt cx="1270977" cy="1337786"/>
            </a:xfrm>
          </p:grpSpPr>
          <p:sp>
            <p:nvSpPr>
              <p:cNvPr id="7347" name="Google Shape;7347;p7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48" name="Google Shape;7348;p7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9" name="Google Shape;7349;p79"/>
          <p:cNvGrpSpPr/>
          <p:nvPr/>
        </p:nvGrpSpPr>
        <p:grpSpPr>
          <a:xfrm>
            <a:off x="4057114" y="1858087"/>
            <a:ext cx="750769" cy="683784"/>
            <a:chOff x="4204684" y="2104422"/>
            <a:chExt cx="699822" cy="637382"/>
          </a:xfrm>
        </p:grpSpPr>
        <p:grpSp>
          <p:nvGrpSpPr>
            <p:cNvPr id="7350" name="Google Shape;7350;p79"/>
            <p:cNvGrpSpPr/>
            <p:nvPr/>
          </p:nvGrpSpPr>
          <p:grpSpPr>
            <a:xfrm>
              <a:off x="4204684" y="2430067"/>
              <a:ext cx="342957" cy="311738"/>
              <a:chOff x="4204684" y="2430067"/>
              <a:chExt cx="342957" cy="311738"/>
            </a:xfrm>
          </p:grpSpPr>
          <p:sp>
            <p:nvSpPr>
              <p:cNvPr id="7351" name="Google Shape;7351;p7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79"/>
            <p:cNvGrpSpPr/>
            <p:nvPr/>
          </p:nvGrpSpPr>
          <p:grpSpPr>
            <a:xfrm>
              <a:off x="4561586" y="2430067"/>
              <a:ext cx="342920" cy="311738"/>
              <a:chOff x="4561586" y="2430067"/>
              <a:chExt cx="342920" cy="311738"/>
            </a:xfrm>
          </p:grpSpPr>
          <p:sp>
            <p:nvSpPr>
              <p:cNvPr id="7354" name="Google Shape;7354;p7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9"/>
            <p:cNvGrpSpPr/>
            <p:nvPr/>
          </p:nvGrpSpPr>
          <p:grpSpPr>
            <a:xfrm>
              <a:off x="4561586" y="2104422"/>
              <a:ext cx="342920" cy="311738"/>
              <a:chOff x="4561586" y="2104422"/>
              <a:chExt cx="342920" cy="311738"/>
            </a:xfrm>
          </p:grpSpPr>
          <p:sp>
            <p:nvSpPr>
              <p:cNvPr id="7357" name="Google Shape;7357;p7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79"/>
            <p:cNvGrpSpPr/>
            <p:nvPr/>
          </p:nvGrpSpPr>
          <p:grpSpPr>
            <a:xfrm>
              <a:off x="4204684" y="2104422"/>
              <a:ext cx="342957" cy="311664"/>
              <a:chOff x="4204684" y="2104422"/>
              <a:chExt cx="342957" cy="311664"/>
            </a:xfrm>
          </p:grpSpPr>
          <p:sp>
            <p:nvSpPr>
              <p:cNvPr id="7360" name="Google Shape;7360;p7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62" name="Google Shape;7362;p79"/>
          <p:cNvGrpSpPr/>
          <p:nvPr/>
        </p:nvGrpSpPr>
        <p:grpSpPr>
          <a:xfrm>
            <a:off x="5521547" y="971301"/>
            <a:ext cx="660591" cy="688867"/>
            <a:chOff x="5830645" y="1267368"/>
            <a:chExt cx="530340" cy="553040"/>
          </a:xfrm>
        </p:grpSpPr>
        <p:sp>
          <p:nvSpPr>
            <p:cNvPr id="7363" name="Google Shape;7363;p7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4" name="Google Shape;7364;p79"/>
            <p:cNvGrpSpPr/>
            <p:nvPr/>
          </p:nvGrpSpPr>
          <p:grpSpPr>
            <a:xfrm>
              <a:off x="5830645" y="1267368"/>
              <a:ext cx="259743" cy="269909"/>
              <a:chOff x="5830645" y="1267368"/>
              <a:chExt cx="259743" cy="269909"/>
            </a:xfrm>
          </p:grpSpPr>
          <p:sp>
            <p:nvSpPr>
              <p:cNvPr id="7365" name="Google Shape;7365;p7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79"/>
            <p:cNvGrpSpPr/>
            <p:nvPr/>
          </p:nvGrpSpPr>
          <p:grpSpPr>
            <a:xfrm>
              <a:off x="6101293" y="1267368"/>
              <a:ext cx="259692" cy="269909"/>
              <a:chOff x="6101293" y="1267368"/>
              <a:chExt cx="259692" cy="269909"/>
            </a:xfrm>
          </p:grpSpPr>
          <p:sp>
            <p:nvSpPr>
              <p:cNvPr id="7368" name="Google Shape;7368;p7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9"/>
            <p:cNvGrpSpPr/>
            <p:nvPr/>
          </p:nvGrpSpPr>
          <p:grpSpPr>
            <a:xfrm>
              <a:off x="5830645" y="1550500"/>
              <a:ext cx="259692" cy="269909"/>
              <a:chOff x="5830645" y="1550500"/>
              <a:chExt cx="259692" cy="269909"/>
            </a:xfrm>
          </p:grpSpPr>
          <p:sp>
            <p:nvSpPr>
              <p:cNvPr id="7371" name="Google Shape;7371;p7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9"/>
            <p:cNvGrpSpPr/>
            <p:nvPr/>
          </p:nvGrpSpPr>
          <p:grpSpPr>
            <a:xfrm>
              <a:off x="6101293" y="1550500"/>
              <a:ext cx="259692" cy="269909"/>
              <a:chOff x="6101293" y="1550500"/>
              <a:chExt cx="259692" cy="269909"/>
            </a:xfrm>
          </p:grpSpPr>
          <p:sp>
            <p:nvSpPr>
              <p:cNvPr id="7374" name="Google Shape;7374;p7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6" name="Google Shape;7376;p79"/>
          <p:cNvGrpSpPr/>
          <p:nvPr/>
        </p:nvGrpSpPr>
        <p:grpSpPr>
          <a:xfrm>
            <a:off x="723700" y="1861760"/>
            <a:ext cx="697154" cy="679574"/>
            <a:chOff x="2679875" y="2361475"/>
            <a:chExt cx="780425" cy="760575"/>
          </a:xfrm>
        </p:grpSpPr>
        <p:sp>
          <p:nvSpPr>
            <p:cNvPr id="7377" name="Google Shape;7377;p7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9"/>
          <p:cNvGrpSpPr/>
          <p:nvPr/>
        </p:nvGrpSpPr>
        <p:grpSpPr>
          <a:xfrm>
            <a:off x="3122859" y="971352"/>
            <a:ext cx="735829" cy="684547"/>
            <a:chOff x="3351965" y="1148808"/>
            <a:chExt cx="750770" cy="698375"/>
          </a:xfrm>
        </p:grpSpPr>
        <p:grpSp>
          <p:nvGrpSpPr>
            <p:cNvPr id="7384" name="Google Shape;7384;p79"/>
            <p:cNvGrpSpPr/>
            <p:nvPr/>
          </p:nvGrpSpPr>
          <p:grpSpPr>
            <a:xfrm>
              <a:off x="3586796" y="1148808"/>
              <a:ext cx="294857" cy="286830"/>
              <a:chOff x="3750225" y="1774000"/>
              <a:chExt cx="149575" cy="145525"/>
            </a:xfrm>
          </p:grpSpPr>
          <p:sp>
            <p:nvSpPr>
              <p:cNvPr id="7385" name="Google Shape;7385;p7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79"/>
            <p:cNvGrpSpPr/>
            <p:nvPr/>
          </p:nvGrpSpPr>
          <p:grpSpPr>
            <a:xfrm>
              <a:off x="3779245" y="1375768"/>
              <a:ext cx="323490" cy="286978"/>
              <a:chOff x="3847850" y="1889150"/>
              <a:chExt cx="164100" cy="145600"/>
            </a:xfrm>
          </p:grpSpPr>
          <p:sp>
            <p:nvSpPr>
              <p:cNvPr id="7388" name="Google Shape;7388;p7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79"/>
            <p:cNvGrpSpPr/>
            <p:nvPr/>
          </p:nvGrpSpPr>
          <p:grpSpPr>
            <a:xfrm>
              <a:off x="3351965" y="1330435"/>
              <a:ext cx="295449" cy="285401"/>
              <a:chOff x="3631100" y="1866150"/>
              <a:chExt cx="149875" cy="144800"/>
            </a:xfrm>
          </p:grpSpPr>
          <p:sp>
            <p:nvSpPr>
              <p:cNvPr id="7391" name="Google Shape;7391;p7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9"/>
            <p:cNvGrpSpPr/>
            <p:nvPr/>
          </p:nvGrpSpPr>
          <p:grpSpPr>
            <a:xfrm>
              <a:off x="3548208" y="1560352"/>
              <a:ext cx="294808" cy="286830"/>
              <a:chOff x="3730650" y="1982800"/>
              <a:chExt cx="149550" cy="145525"/>
            </a:xfrm>
          </p:grpSpPr>
          <p:sp>
            <p:nvSpPr>
              <p:cNvPr id="7394" name="Google Shape;7394;p7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96" name="Google Shape;7396;p79"/>
          <p:cNvGrpSpPr/>
          <p:nvPr/>
        </p:nvGrpSpPr>
        <p:grpSpPr>
          <a:xfrm>
            <a:off x="7624512" y="971306"/>
            <a:ext cx="804565" cy="677795"/>
            <a:chOff x="7636443" y="1204988"/>
            <a:chExt cx="804565" cy="677795"/>
          </a:xfrm>
        </p:grpSpPr>
        <p:grpSp>
          <p:nvGrpSpPr>
            <p:cNvPr id="7397" name="Google Shape;7397;p79"/>
            <p:cNvGrpSpPr/>
            <p:nvPr/>
          </p:nvGrpSpPr>
          <p:grpSpPr>
            <a:xfrm>
              <a:off x="7636443" y="1509705"/>
              <a:ext cx="804565" cy="373078"/>
              <a:chOff x="7636443" y="1509705"/>
              <a:chExt cx="804565" cy="373078"/>
            </a:xfrm>
          </p:grpSpPr>
          <p:sp>
            <p:nvSpPr>
              <p:cNvPr id="7398" name="Google Shape;7398;p7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79"/>
            <p:cNvGrpSpPr/>
            <p:nvPr/>
          </p:nvGrpSpPr>
          <p:grpSpPr>
            <a:xfrm>
              <a:off x="7636443" y="1408133"/>
              <a:ext cx="804565" cy="373078"/>
              <a:chOff x="7636443" y="1408133"/>
              <a:chExt cx="804565" cy="373078"/>
            </a:xfrm>
          </p:grpSpPr>
          <p:sp>
            <p:nvSpPr>
              <p:cNvPr id="7401" name="Google Shape;7401;p7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79"/>
            <p:cNvGrpSpPr/>
            <p:nvPr/>
          </p:nvGrpSpPr>
          <p:grpSpPr>
            <a:xfrm>
              <a:off x="7636443" y="1306560"/>
              <a:ext cx="804565" cy="373078"/>
              <a:chOff x="7636443" y="1306560"/>
              <a:chExt cx="804565" cy="373078"/>
            </a:xfrm>
          </p:grpSpPr>
          <p:sp>
            <p:nvSpPr>
              <p:cNvPr id="7404" name="Google Shape;7404;p7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79"/>
            <p:cNvGrpSpPr/>
            <p:nvPr/>
          </p:nvGrpSpPr>
          <p:grpSpPr>
            <a:xfrm>
              <a:off x="7636443" y="1204988"/>
              <a:ext cx="804565" cy="373078"/>
              <a:chOff x="7636443" y="1204988"/>
              <a:chExt cx="804565" cy="373078"/>
            </a:xfrm>
          </p:grpSpPr>
          <p:sp>
            <p:nvSpPr>
              <p:cNvPr id="7407" name="Google Shape;7407;p7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09" name="Google Shape;7409;p79"/>
          <p:cNvGrpSpPr/>
          <p:nvPr/>
        </p:nvGrpSpPr>
        <p:grpSpPr>
          <a:xfrm>
            <a:off x="4963358" y="1878721"/>
            <a:ext cx="661339" cy="661188"/>
            <a:chOff x="3990000" y="975400"/>
            <a:chExt cx="3934200" cy="3933300"/>
          </a:xfrm>
        </p:grpSpPr>
        <p:sp>
          <p:nvSpPr>
            <p:cNvPr id="7410" name="Google Shape;7410;p7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9"/>
          <p:cNvGrpSpPr/>
          <p:nvPr/>
        </p:nvGrpSpPr>
        <p:grpSpPr>
          <a:xfrm>
            <a:off x="6607006" y="1857359"/>
            <a:ext cx="868881" cy="684241"/>
            <a:chOff x="6598259" y="2078634"/>
            <a:chExt cx="868881" cy="684241"/>
          </a:xfrm>
        </p:grpSpPr>
        <p:sp>
          <p:nvSpPr>
            <p:cNvPr id="7415" name="Google Shape;7415;p7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1" name="Google Shape;7421;p79"/>
            <p:cNvGrpSpPr/>
            <p:nvPr/>
          </p:nvGrpSpPr>
          <p:grpSpPr>
            <a:xfrm>
              <a:off x="6808175" y="2078634"/>
              <a:ext cx="452229" cy="684241"/>
              <a:chOff x="6808175" y="2078634"/>
              <a:chExt cx="452229" cy="684241"/>
            </a:xfrm>
          </p:grpSpPr>
          <p:sp>
            <p:nvSpPr>
              <p:cNvPr id="7422" name="Google Shape;7422;p7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8" name="Google Shape;7428;p79"/>
              <p:cNvGrpSpPr/>
              <p:nvPr/>
            </p:nvGrpSpPr>
            <p:grpSpPr>
              <a:xfrm>
                <a:off x="6821586" y="2078634"/>
                <a:ext cx="426871" cy="684241"/>
                <a:chOff x="6821586" y="2078634"/>
                <a:chExt cx="426871" cy="684241"/>
              </a:xfrm>
            </p:grpSpPr>
            <p:grpSp>
              <p:nvGrpSpPr>
                <p:cNvPr id="7429" name="Google Shape;7429;p79"/>
                <p:cNvGrpSpPr/>
                <p:nvPr/>
              </p:nvGrpSpPr>
              <p:grpSpPr>
                <a:xfrm>
                  <a:off x="6821586" y="2078634"/>
                  <a:ext cx="426871" cy="684241"/>
                  <a:chOff x="6821586" y="2078634"/>
                  <a:chExt cx="426871" cy="684241"/>
                </a:xfrm>
              </p:grpSpPr>
              <p:sp>
                <p:nvSpPr>
                  <p:cNvPr id="7430" name="Google Shape;7430;p7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9" name="Google Shape;7449;p7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55" name="Google Shape;7455;p79"/>
          <p:cNvGrpSpPr/>
          <p:nvPr/>
        </p:nvGrpSpPr>
        <p:grpSpPr>
          <a:xfrm>
            <a:off x="5780173" y="1862968"/>
            <a:ext cx="671358" cy="671358"/>
            <a:chOff x="6535625" y="760425"/>
            <a:chExt cx="1665900" cy="1665900"/>
          </a:xfrm>
        </p:grpSpPr>
        <p:sp>
          <p:nvSpPr>
            <p:cNvPr id="7456" name="Google Shape;7456;p7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9"/>
          <p:cNvGrpSpPr/>
          <p:nvPr/>
        </p:nvGrpSpPr>
        <p:grpSpPr>
          <a:xfrm>
            <a:off x="716989" y="3531368"/>
            <a:ext cx="1340789" cy="640830"/>
            <a:chOff x="238125" y="1151100"/>
            <a:chExt cx="7139450" cy="3412300"/>
          </a:xfrm>
        </p:grpSpPr>
        <p:sp>
          <p:nvSpPr>
            <p:cNvPr id="7461" name="Google Shape;7461;p7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9"/>
          <p:cNvGrpSpPr/>
          <p:nvPr/>
        </p:nvGrpSpPr>
        <p:grpSpPr>
          <a:xfrm>
            <a:off x="5584212" y="2734649"/>
            <a:ext cx="985357" cy="585764"/>
            <a:chOff x="5145061" y="2881789"/>
            <a:chExt cx="1107641" cy="658458"/>
          </a:xfrm>
        </p:grpSpPr>
        <p:grpSp>
          <p:nvGrpSpPr>
            <p:cNvPr id="7474" name="Google Shape;7474;p79"/>
            <p:cNvGrpSpPr/>
            <p:nvPr/>
          </p:nvGrpSpPr>
          <p:grpSpPr>
            <a:xfrm>
              <a:off x="5722989" y="3244587"/>
              <a:ext cx="529713" cy="295659"/>
              <a:chOff x="5722989" y="3244587"/>
              <a:chExt cx="529713" cy="295659"/>
            </a:xfrm>
          </p:grpSpPr>
          <p:sp>
            <p:nvSpPr>
              <p:cNvPr id="7475" name="Google Shape;7475;p7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76" name="Google Shape;7476;p7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77" name="Google Shape;7477;p79"/>
            <p:cNvGrpSpPr/>
            <p:nvPr/>
          </p:nvGrpSpPr>
          <p:grpSpPr>
            <a:xfrm>
              <a:off x="5145061" y="3244587"/>
              <a:ext cx="536807" cy="295659"/>
              <a:chOff x="5145061" y="3244587"/>
              <a:chExt cx="536807" cy="295659"/>
            </a:xfrm>
          </p:grpSpPr>
          <p:sp>
            <p:nvSpPr>
              <p:cNvPr id="7478" name="Google Shape;7478;p7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79" name="Google Shape;7479;p7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80" name="Google Shape;7480;p79"/>
            <p:cNvGrpSpPr/>
            <p:nvPr/>
          </p:nvGrpSpPr>
          <p:grpSpPr>
            <a:xfrm>
              <a:off x="5341327" y="2898245"/>
              <a:ext cx="532309" cy="614891"/>
              <a:chOff x="5341327" y="2898245"/>
              <a:chExt cx="532309" cy="614891"/>
            </a:xfrm>
          </p:grpSpPr>
          <p:sp>
            <p:nvSpPr>
              <p:cNvPr id="7481" name="Google Shape;7481;p7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82" name="Google Shape;7482;p7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83" name="Google Shape;7483;p79"/>
            <p:cNvGrpSpPr/>
            <p:nvPr/>
          </p:nvGrpSpPr>
          <p:grpSpPr>
            <a:xfrm>
              <a:off x="5532290" y="2881789"/>
              <a:ext cx="620516" cy="305456"/>
              <a:chOff x="5532290" y="2881789"/>
              <a:chExt cx="620516" cy="305456"/>
            </a:xfrm>
          </p:grpSpPr>
          <p:sp>
            <p:nvSpPr>
              <p:cNvPr id="7484" name="Google Shape;7484;p7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85" name="Google Shape;7485;p7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486" name="Google Shape;7486;p79"/>
          <p:cNvGrpSpPr/>
          <p:nvPr/>
        </p:nvGrpSpPr>
        <p:grpSpPr>
          <a:xfrm>
            <a:off x="8163135" y="3526707"/>
            <a:ext cx="269068" cy="645491"/>
            <a:chOff x="7026852" y="3311869"/>
            <a:chExt cx="434331" cy="1041954"/>
          </a:xfrm>
        </p:grpSpPr>
        <p:sp>
          <p:nvSpPr>
            <p:cNvPr id="7487" name="Google Shape;7487;p7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79"/>
          <p:cNvGrpSpPr/>
          <p:nvPr/>
        </p:nvGrpSpPr>
        <p:grpSpPr>
          <a:xfrm>
            <a:off x="6179716" y="3565945"/>
            <a:ext cx="293882" cy="293836"/>
            <a:chOff x="4873519" y="3311869"/>
            <a:chExt cx="499374" cy="499296"/>
          </a:xfrm>
        </p:grpSpPr>
        <p:sp>
          <p:nvSpPr>
            <p:cNvPr id="7491" name="Google Shape;7491;p7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9"/>
          <p:cNvGrpSpPr/>
          <p:nvPr/>
        </p:nvGrpSpPr>
        <p:grpSpPr>
          <a:xfrm>
            <a:off x="6179716" y="3878316"/>
            <a:ext cx="293882" cy="293882"/>
            <a:chOff x="4873519" y="3875839"/>
            <a:chExt cx="499374" cy="499374"/>
          </a:xfrm>
        </p:grpSpPr>
        <p:sp>
          <p:nvSpPr>
            <p:cNvPr id="7494" name="Google Shape;7494;p7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79"/>
          <p:cNvGrpSpPr/>
          <p:nvPr/>
        </p:nvGrpSpPr>
        <p:grpSpPr>
          <a:xfrm>
            <a:off x="2410244" y="1850269"/>
            <a:ext cx="698104" cy="698208"/>
            <a:chOff x="2565073" y="2075876"/>
            <a:chExt cx="672482" cy="672518"/>
          </a:xfrm>
        </p:grpSpPr>
        <p:sp>
          <p:nvSpPr>
            <p:cNvPr id="7497" name="Google Shape;7497;p7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79"/>
          <p:cNvGrpSpPr/>
          <p:nvPr/>
        </p:nvGrpSpPr>
        <p:grpSpPr>
          <a:xfrm>
            <a:off x="5633655" y="3534869"/>
            <a:ext cx="438354" cy="637329"/>
            <a:chOff x="1697726" y="3244179"/>
            <a:chExt cx="788124" cy="1146069"/>
          </a:xfrm>
        </p:grpSpPr>
        <p:sp>
          <p:nvSpPr>
            <p:cNvPr id="7504" name="Google Shape;7504;p7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6" name="Google Shape;7506;p79"/>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7" name="Google Shape;7507;p79"/>
          <p:cNvGrpSpPr/>
          <p:nvPr/>
        </p:nvGrpSpPr>
        <p:grpSpPr>
          <a:xfrm>
            <a:off x="7634869" y="1863232"/>
            <a:ext cx="799565" cy="670282"/>
            <a:chOff x="7617850" y="2063282"/>
            <a:chExt cx="799565" cy="670282"/>
          </a:xfrm>
        </p:grpSpPr>
        <p:cxnSp>
          <p:nvCxnSpPr>
            <p:cNvPr id="7508" name="Google Shape;7508;p7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09" name="Google Shape;7509;p7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10" name="Google Shape;7510;p7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11" name="Google Shape;7511;p7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12" name="Google Shape;7512;p7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513" name="Google Shape;7513;p7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514" name="Google Shape;7514;p79"/>
            <p:cNvGrpSpPr/>
            <p:nvPr/>
          </p:nvGrpSpPr>
          <p:grpSpPr>
            <a:xfrm>
              <a:off x="7734309" y="2063282"/>
              <a:ext cx="570957" cy="620095"/>
              <a:chOff x="7734309" y="2063282"/>
              <a:chExt cx="570957" cy="620095"/>
            </a:xfrm>
          </p:grpSpPr>
          <p:grpSp>
            <p:nvGrpSpPr>
              <p:cNvPr id="7515" name="Google Shape;7515;p79"/>
              <p:cNvGrpSpPr/>
              <p:nvPr/>
            </p:nvGrpSpPr>
            <p:grpSpPr>
              <a:xfrm>
                <a:off x="8031573" y="2063282"/>
                <a:ext cx="273693" cy="620095"/>
                <a:chOff x="8031573" y="2063282"/>
                <a:chExt cx="273693" cy="620095"/>
              </a:xfrm>
            </p:grpSpPr>
            <p:sp>
              <p:nvSpPr>
                <p:cNvPr id="7516" name="Google Shape;7516;p7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9"/>
              <p:cNvGrpSpPr/>
              <p:nvPr/>
            </p:nvGrpSpPr>
            <p:grpSpPr>
              <a:xfrm flipH="1">
                <a:off x="7734309" y="2063282"/>
                <a:ext cx="273693" cy="620095"/>
                <a:chOff x="8031573" y="2063282"/>
                <a:chExt cx="273693" cy="620095"/>
              </a:xfrm>
            </p:grpSpPr>
            <p:sp>
              <p:nvSpPr>
                <p:cNvPr id="7521" name="Google Shape;7521;p7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525" name="Google Shape;7525;p79"/>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9"/>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7" name="Google Shape;7527;p79"/>
          <p:cNvGrpSpPr/>
          <p:nvPr/>
        </p:nvGrpSpPr>
        <p:grpSpPr>
          <a:xfrm>
            <a:off x="7821475" y="2716715"/>
            <a:ext cx="602567" cy="601884"/>
            <a:chOff x="1186975" y="238125"/>
            <a:chExt cx="5244275" cy="5238325"/>
          </a:xfrm>
        </p:grpSpPr>
        <p:sp>
          <p:nvSpPr>
            <p:cNvPr id="7528" name="Google Shape;7528;p7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9"/>
          <p:cNvGrpSpPr/>
          <p:nvPr/>
        </p:nvGrpSpPr>
        <p:grpSpPr>
          <a:xfrm>
            <a:off x="3264213" y="1856199"/>
            <a:ext cx="651848" cy="687338"/>
            <a:chOff x="3400515" y="2056248"/>
            <a:chExt cx="698134" cy="735987"/>
          </a:xfrm>
        </p:grpSpPr>
        <p:grpSp>
          <p:nvGrpSpPr>
            <p:cNvPr id="7533" name="Google Shape;7533;p79"/>
            <p:cNvGrpSpPr/>
            <p:nvPr/>
          </p:nvGrpSpPr>
          <p:grpSpPr>
            <a:xfrm>
              <a:off x="3400515" y="2283913"/>
              <a:ext cx="312919" cy="219900"/>
              <a:chOff x="3400515" y="2283913"/>
              <a:chExt cx="312919" cy="219900"/>
            </a:xfrm>
          </p:grpSpPr>
          <p:sp>
            <p:nvSpPr>
              <p:cNvPr id="7534" name="Google Shape;7534;p7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35" name="Google Shape;7535;p7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536" name="Google Shape;7536;p79"/>
            <p:cNvGrpSpPr/>
            <p:nvPr/>
          </p:nvGrpSpPr>
          <p:grpSpPr>
            <a:xfrm>
              <a:off x="3547823" y="2461089"/>
              <a:ext cx="219900" cy="331146"/>
              <a:chOff x="3547823" y="2461089"/>
              <a:chExt cx="219900" cy="331146"/>
            </a:xfrm>
          </p:grpSpPr>
          <p:sp>
            <p:nvSpPr>
              <p:cNvPr id="7537" name="Google Shape;7537;p7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38" name="Google Shape;7538;p7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539" name="Google Shape;7539;p79"/>
            <p:cNvGrpSpPr/>
            <p:nvPr/>
          </p:nvGrpSpPr>
          <p:grpSpPr>
            <a:xfrm>
              <a:off x="3734138" y="2461089"/>
              <a:ext cx="219900" cy="331146"/>
              <a:chOff x="3734138" y="2461089"/>
              <a:chExt cx="219900" cy="331146"/>
            </a:xfrm>
          </p:grpSpPr>
          <p:sp>
            <p:nvSpPr>
              <p:cNvPr id="7540" name="Google Shape;7540;p7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41" name="Google Shape;7541;p7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542" name="Google Shape;7542;p79"/>
            <p:cNvGrpSpPr/>
            <p:nvPr/>
          </p:nvGrpSpPr>
          <p:grpSpPr>
            <a:xfrm>
              <a:off x="3787560" y="2281742"/>
              <a:ext cx="311089" cy="219900"/>
              <a:chOff x="3787560" y="2281742"/>
              <a:chExt cx="311089" cy="219900"/>
            </a:xfrm>
          </p:grpSpPr>
          <p:sp>
            <p:nvSpPr>
              <p:cNvPr id="7543" name="Google Shape;7543;p7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44" name="Google Shape;7544;p7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545" name="Google Shape;7545;p79"/>
            <p:cNvGrpSpPr/>
            <p:nvPr/>
          </p:nvGrpSpPr>
          <p:grpSpPr>
            <a:xfrm>
              <a:off x="3637290" y="2056248"/>
              <a:ext cx="219900" cy="330736"/>
              <a:chOff x="3637290" y="2056248"/>
              <a:chExt cx="219900" cy="330736"/>
            </a:xfrm>
          </p:grpSpPr>
          <p:sp>
            <p:nvSpPr>
              <p:cNvPr id="7546" name="Google Shape;7546;p7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547" name="Google Shape;7547;p7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548" name="Google Shape;7548;p79"/>
          <p:cNvGrpSpPr/>
          <p:nvPr/>
        </p:nvGrpSpPr>
        <p:grpSpPr>
          <a:xfrm>
            <a:off x="2555919" y="2726205"/>
            <a:ext cx="1268144" cy="592394"/>
            <a:chOff x="238125" y="1188750"/>
            <a:chExt cx="7140450" cy="3335550"/>
          </a:xfrm>
        </p:grpSpPr>
        <p:sp>
          <p:nvSpPr>
            <p:cNvPr id="7549" name="Google Shape;7549;p7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79"/>
          <p:cNvGrpSpPr/>
          <p:nvPr/>
        </p:nvGrpSpPr>
        <p:grpSpPr>
          <a:xfrm>
            <a:off x="6663819" y="2728360"/>
            <a:ext cx="1053944" cy="590147"/>
            <a:chOff x="238125" y="1335475"/>
            <a:chExt cx="5418735" cy="3034175"/>
          </a:xfrm>
        </p:grpSpPr>
        <p:sp>
          <p:nvSpPr>
            <p:cNvPr id="7555" name="Google Shape;7555;p7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79"/>
          <p:cNvGrpSpPr/>
          <p:nvPr/>
        </p:nvGrpSpPr>
        <p:grpSpPr>
          <a:xfrm>
            <a:off x="4094628" y="3533259"/>
            <a:ext cx="1268207" cy="638939"/>
            <a:chOff x="3967651" y="3645904"/>
            <a:chExt cx="1479304" cy="745292"/>
          </a:xfrm>
        </p:grpSpPr>
        <p:grpSp>
          <p:nvGrpSpPr>
            <p:cNvPr id="7559" name="Google Shape;7559;p79"/>
            <p:cNvGrpSpPr/>
            <p:nvPr/>
          </p:nvGrpSpPr>
          <p:grpSpPr>
            <a:xfrm>
              <a:off x="3967651" y="4009026"/>
              <a:ext cx="1479304" cy="382170"/>
              <a:chOff x="3967651" y="4009026"/>
              <a:chExt cx="1479304" cy="382170"/>
            </a:xfrm>
          </p:grpSpPr>
          <p:grpSp>
            <p:nvGrpSpPr>
              <p:cNvPr id="7560" name="Google Shape;7560;p79"/>
              <p:cNvGrpSpPr/>
              <p:nvPr/>
            </p:nvGrpSpPr>
            <p:grpSpPr>
              <a:xfrm>
                <a:off x="4892216" y="4195630"/>
                <a:ext cx="554739" cy="195566"/>
                <a:chOff x="3604375" y="4892160"/>
                <a:chExt cx="1651500" cy="582215"/>
              </a:xfrm>
            </p:grpSpPr>
            <p:sp>
              <p:nvSpPr>
                <p:cNvPr id="7561" name="Google Shape;7561;p7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9"/>
              <p:cNvGrpSpPr/>
              <p:nvPr/>
            </p:nvGrpSpPr>
            <p:grpSpPr>
              <a:xfrm>
                <a:off x="3967651" y="4146303"/>
                <a:ext cx="579402" cy="244893"/>
                <a:chOff x="851875" y="4745310"/>
                <a:chExt cx="1724925" cy="729065"/>
              </a:xfrm>
            </p:grpSpPr>
            <p:sp>
              <p:nvSpPr>
                <p:cNvPr id="7564" name="Google Shape;7564;p7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79"/>
              <p:cNvGrpSpPr/>
              <p:nvPr/>
            </p:nvGrpSpPr>
            <p:grpSpPr>
              <a:xfrm>
                <a:off x="4460753" y="4009026"/>
                <a:ext cx="493110" cy="382170"/>
                <a:chOff x="2319875" y="4336625"/>
                <a:chExt cx="1468025" cy="1137750"/>
              </a:xfrm>
            </p:grpSpPr>
            <p:sp>
              <p:nvSpPr>
                <p:cNvPr id="7567" name="Google Shape;7567;p7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9" name="Google Shape;7569;p79"/>
            <p:cNvGrpSpPr/>
            <p:nvPr/>
          </p:nvGrpSpPr>
          <p:grpSpPr>
            <a:xfrm>
              <a:off x="4479443" y="3645904"/>
              <a:ext cx="455965" cy="388789"/>
              <a:chOff x="2957425" y="238100"/>
              <a:chExt cx="1910200" cy="1628775"/>
            </a:xfrm>
          </p:grpSpPr>
          <p:sp>
            <p:nvSpPr>
              <p:cNvPr id="7570" name="Google Shape;7570;p7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80" name="Google Shape;7580;p79"/>
          <p:cNvGrpSpPr/>
          <p:nvPr/>
        </p:nvGrpSpPr>
        <p:grpSpPr>
          <a:xfrm>
            <a:off x="2480742" y="3534460"/>
            <a:ext cx="1243128" cy="637739"/>
            <a:chOff x="2496310" y="3693351"/>
            <a:chExt cx="1342906" cy="688926"/>
          </a:xfrm>
        </p:grpSpPr>
        <p:grpSp>
          <p:nvGrpSpPr>
            <p:cNvPr id="7581" name="Google Shape;7581;p79"/>
            <p:cNvGrpSpPr/>
            <p:nvPr/>
          </p:nvGrpSpPr>
          <p:grpSpPr>
            <a:xfrm>
              <a:off x="2496310" y="3693351"/>
              <a:ext cx="1342906" cy="688875"/>
              <a:chOff x="2496310" y="3693351"/>
              <a:chExt cx="1342906" cy="688875"/>
            </a:xfrm>
          </p:grpSpPr>
          <p:sp>
            <p:nvSpPr>
              <p:cNvPr id="7582" name="Google Shape;7582;p7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8" name="Google Shape;7588;p79"/>
              <p:cNvCxnSpPr>
                <a:stCxn id="758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589" name="Google Shape;7589;p79"/>
              <p:cNvCxnSpPr>
                <a:stCxn id="758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590" name="Google Shape;7590;p79"/>
              <p:cNvCxnSpPr>
                <a:stCxn id="758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91" name="Google Shape;7591;p79"/>
              <p:cNvCxnSpPr>
                <a:stCxn id="758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92" name="Google Shape;7592;p79"/>
              <p:cNvCxnSpPr>
                <a:stCxn id="758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93" name="Google Shape;7593;p79"/>
            <p:cNvGrpSpPr/>
            <p:nvPr/>
          </p:nvGrpSpPr>
          <p:grpSpPr>
            <a:xfrm>
              <a:off x="2675275" y="3930557"/>
              <a:ext cx="1003306" cy="451719"/>
              <a:chOff x="2675275" y="4174282"/>
              <a:chExt cx="1003306" cy="451719"/>
            </a:xfrm>
          </p:grpSpPr>
          <p:sp>
            <p:nvSpPr>
              <p:cNvPr id="7594" name="Google Shape;7594;p7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7" name="Google Shape;7597;p79"/>
          <p:cNvGrpSpPr/>
          <p:nvPr/>
        </p:nvGrpSpPr>
        <p:grpSpPr>
          <a:xfrm>
            <a:off x="1654412" y="971306"/>
            <a:ext cx="574511" cy="874709"/>
            <a:chOff x="1715404" y="1112080"/>
            <a:chExt cx="642270" cy="977984"/>
          </a:xfrm>
        </p:grpSpPr>
        <p:grpSp>
          <p:nvGrpSpPr>
            <p:cNvPr id="7598" name="Google Shape;7598;p79"/>
            <p:cNvGrpSpPr/>
            <p:nvPr/>
          </p:nvGrpSpPr>
          <p:grpSpPr>
            <a:xfrm>
              <a:off x="1715404" y="1112080"/>
              <a:ext cx="642270" cy="977984"/>
              <a:chOff x="1715404" y="1112080"/>
              <a:chExt cx="642270" cy="977984"/>
            </a:xfrm>
          </p:grpSpPr>
          <p:sp>
            <p:nvSpPr>
              <p:cNvPr id="7599" name="Google Shape;7599;p7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79"/>
            <p:cNvGrpSpPr/>
            <p:nvPr/>
          </p:nvGrpSpPr>
          <p:grpSpPr>
            <a:xfrm>
              <a:off x="1768927" y="1165603"/>
              <a:ext cx="535225" cy="851367"/>
              <a:chOff x="1768927" y="1165603"/>
              <a:chExt cx="535225" cy="851367"/>
            </a:xfrm>
          </p:grpSpPr>
          <p:sp>
            <p:nvSpPr>
              <p:cNvPr id="7602" name="Google Shape;7602;p7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9"/>
            <p:cNvGrpSpPr/>
            <p:nvPr/>
          </p:nvGrpSpPr>
          <p:grpSpPr>
            <a:xfrm>
              <a:off x="1822449" y="1219125"/>
              <a:ext cx="428180" cy="718859"/>
              <a:chOff x="1822449" y="1219125"/>
              <a:chExt cx="428180" cy="718859"/>
            </a:xfrm>
          </p:grpSpPr>
          <p:sp>
            <p:nvSpPr>
              <p:cNvPr id="7605" name="Google Shape;7605;p7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79"/>
            <p:cNvGrpSpPr/>
            <p:nvPr/>
          </p:nvGrpSpPr>
          <p:grpSpPr>
            <a:xfrm>
              <a:off x="1875972" y="1272648"/>
              <a:ext cx="321135" cy="586939"/>
              <a:chOff x="1875972" y="1272648"/>
              <a:chExt cx="321135" cy="586939"/>
            </a:xfrm>
          </p:grpSpPr>
          <p:sp>
            <p:nvSpPr>
              <p:cNvPr id="7608" name="Google Shape;7608;p7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10" name="Google Shape;7610;p79"/>
          <p:cNvGrpSpPr/>
          <p:nvPr/>
        </p:nvGrpSpPr>
        <p:grpSpPr>
          <a:xfrm>
            <a:off x="7761573" y="3528028"/>
            <a:ext cx="293855" cy="644170"/>
            <a:chOff x="241025" y="3151575"/>
            <a:chExt cx="293855" cy="644170"/>
          </a:xfrm>
        </p:grpSpPr>
        <p:sp>
          <p:nvSpPr>
            <p:cNvPr id="7611" name="Google Shape;7611;p7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79"/>
          <p:cNvGrpSpPr/>
          <p:nvPr/>
        </p:nvGrpSpPr>
        <p:grpSpPr>
          <a:xfrm>
            <a:off x="709557" y="2728028"/>
            <a:ext cx="1779649" cy="591620"/>
            <a:chOff x="246070" y="1983375"/>
            <a:chExt cx="1855347" cy="616849"/>
          </a:xfrm>
        </p:grpSpPr>
        <p:sp>
          <p:nvSpPr>
            <p:cNvPr id="7614" name="Google Shape;7614;p7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9"/>
          <p:cNvGrpSpPr/>
          <p:nvPr/>
        </p:nvGrpSpPr>
        <p:grpSpPr>
          <a:xfrm>
            <a:off x="2320424" y="971306"/>
            <a:ext cx="711055" cy="745993"/>
            <a:chOff x="2496269" y="1171698"/>
            <a:chExt cx="761953" cy="799392"/>
          </a:xfrm>
        </p:grpSpPr>
        <p:grpSp>
          <p:nvGrpSpPr>
            <p:cNvPr id="7624" name="Google Shape;7624;p79"/>
            <p:cNvGrpSpPr/>
            <p:nvPr/>
          </p:nvGrpSpPr>
          <p:grpSpPr>
            <a:xfrm>
              <a:off x="2496269" y="1171698"/>
              <a:ext cx="761953" cy="723022"/>
              <a:chOff x="2496269" y="1171698"/>
              <a:chExt cx="761953" cy="723022"/>
            </a:xfrm>
          </p:grpSpPr>
          <p:sp>
            <p:nvSpPr>
              <p:cNvPr id="7625" name="Google Shape;7625;p7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7" name="Google Shape;7627;p79"/>
              <p:cNvGrpSpPr/>
              <p:nvPr/>
            </p:nvGrpSpPr>
            <p:grpSpPr>
              <a:xfrm>
                <a:off x="2496269" y="1171698"/>
                <a:ext cx="761953" cy="723022"/>
                <a:chOff x="2496269" y="1120652"/>
                <a:chExt cx="761953" cy="723022"/>
              </a:xfrm>
            </p:grpSpPr>
            <p:grpSp>
              <p:nvGrpSpPr>
                <p:cNvPr id="7628" name="Google Shape;7628;p79"/>
                <p:cNvGrpSpPr/>
                <p:nvPr/>
              </p:nvGrpSpPr>
              <p:grpSpPr>
                <a:xfrm>
                  <a:off x="2496269" y="1120652"/>
                  <a:ext cx="761953" cy="723022"/>
                  <a:chOff x="2496269" y="1120652"/>
                  <a:chExt cx="761953" cy="723022"/>
                </a:xfrm>
              </p:grpSpPr>
              <p:grpSp>
                <p:nvGrpSpPr>
                  <p:cNvPr id="7629" name="Google Shape;7629;p79"/>
                  <p:cNvGrpSpPr/>
                  <p:nvPr/>
                </p:nvGrpSpPr>
                <p:grpSpPr>
                  <a:xfrm>
                    <a:off x="2496269" y="1304589"/>
                    <a:ext cx="407089" cy="305057"/>
                    <a:chOff x="2496269" y="1304589"/>
                    <a:chExt cx="407089" cy="305057"/>
                  </a:xfrm>
                </p:grpSpPr>
                <p:sp>
                  <p:nvSpPr>
                    <p:cNvPr id="7630" name="Google Shape;7630;p7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9"/>
                  <p:cNvGrpSpPr/>
                  <p:nvPr/>
                </p:nvGrpSpPr>
                <p:grpSpPr>
                  <a:xfrm>
                    <a:off x="2586468" y="1493376"/>
                    <a:ext cx="358850" cy="349656"/>
                    <a:chOff x="2586468" y="1493376"/>
                    <a:chExt cx="358850" cy="349656"/>
                  </a:xfrm>
                </p:grpSpPr>
                <p:sp>
                  <p:nvSpPr>
                    <p:cNvPr id="7633" name="Google Shape;7633;p7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9"/>
                  <p:cNvGrpSpPr/>
                  <p:nvPr/>
                </p:nvGrpSpPr>
                <p:grpSpPr>
                  <a:xfrm>
                    <a:off x="2807939" y="1494024"/>
                    <a:ext cx="358857" cy="349650"/>
                    <a:chOff x="2807939" y="1494024"/>
                    <a:chExt cx="358857" cy="349650"/>
                  </a:xfrm>
                </p:grpSpPr>
                <p:sp>
                  <p:nvSpPr>
                    <p:cNvPr id="7636" name="Google Shape;7636;p7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79"/>
                  <p:cNvGrpSpPr/>
                  <p:nvPr/>
                </p:nvGrpSpPr>
                <p:grpSpPr>
                  <a:xfrm>
                    <a:off x="2851133" y="1305635"/>
                    <a:ext cx="407089" cy="305057"/>
                    <a:chOff x="2851133" y="1305635"/>
                    <a:chExt cx="407089" cy="305057"/>
                  </a:xfrm>
                </p:grpSpPr>
                <p:sp>
                  <p:nvSpPr>
                    <p:cNvPr id="7639" name="Google Shape;7639;p7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79"/>
                  <p:cNvGrpSpPr/>
                  <p:nvPr/>
                </p:nvGrpSpPr>
                <p:grpSpPr>
                  <a:xfrm>
                    <a:off x="2727495" y="1120652"/>
                    <a:ext cx="300271" cy="396358"/>
                    <a:chOff x="2727495" y="1120652"/>
                    <a:chExt cx="300271" cy="396358"/>
                  </a:xfrm>
                </p:grpSpPr>
                <p:sp>
                  <p:nvSpPr>
                    <p:cNvPr id="7642" name="Google Shape;7642;p7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44" name="Google Shape;7644;p79"/>
                <p:cNvGrpSpPr/>
                <p:nvPr/>
              </p:nvGrpSpPr>
              <p:grpSpPr>
                <a:xfrm>
                  <a:off x="2722305" y="1350460"/>
                  <a:ext cx="308357" cy="308344"/>
                  <a:chOff x="2722305" y="1350460"/>
                  <a:chExt cx="308357" cy="308344"/>
                </a:xfrm>
              </p:grpSpPr>
              <p:sp>
                <p:nvSpPr>
                  <p:cNvPr id="7645" name="Google Shape;7645;p7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6" name="Google Shape;7646;p79"/>
                  <p:cNvGrpSpPr/>
                  <p:nvPr/>
                </p:nvGrpSpPr>
                <p:grpSpPr>
                  <a:xfrm>
                    <a:off x="2725064" y="1364529"/>
                    <a:ext cx="297954" cy="280182"/>
                    <a:chOff x="2725064" y="1364529"/>
                    <a:chExt cx="297954" cy="280182"/>
                  </a:xfrm>
                </p:grpSpPr>
                <p:sp>
                  <p:nvSpPr>
                    <p:cNvPr id="7647" name="Google Shape;7647;p7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652" name="Google Shape;7652;p7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9"/>
          <p:cNvGrpSpPr/>
          <p:nvPr/>
        </p:nvGrpSpPr>
        <p:grpSpPr>
          <a:xfrm>
            <a:off x="3909124" y="2727412"/>
            <a:ext cx="1569144" cy="591015"/>
            <a:chOff x="3820100" y="3023049"/>
            <a:chExt cx="1303926" cy="491162"/>
          </a:xfrm>
        </p:grpSpPr>
        <p:grpSp>
          <p:nvGrpSpPr>
            <p:cNvPr id="7658" name="Google Shape;7658;p79"/>
            <p:cNvGrpSpPr/>
            <p:nvPr/>
          </p:nvGrpSpPr>
          <p:grpSpPr>
            <a:xfrm>
              <a:off x="3820100" y="3023072"/>
              <a:ext cx="1303926" cy="491139"/>
              <a:chOff x="3820100" y="3023072"/>
              <a:chExt cx="1303926" cy="491139"/>
            </a:xfrm>
          </p:grpSpPr>
          <p:sp>
            <p:nvSpPr>
              <p:cNvPr id="7659" name="Google Shape;7659;p7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9"/>
            <p:cNvGrpSpPr/>
            <p:nvPr/>
          </p:nvGrpSpPr>
          <p:grpSpPr>
            <a:xfrm>
              <a:off x="4132439" y="3023645"/>
              <a:ext cx="393633" cy="177096"/>
              <a:chOff x="4132439" y="3023645"/>
              <a:chExt cx="393633" cy="177096"/>
            </a:xfrm>
          </p:grpSpPr>
          <p:sp>
            <p:nvSpPr>
              <p:cNvPr id="7662" name="Google Shape;7662;p7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9"/>
            <p:cNvGrpSpPr/>
            <p:nvPr/>
          </p:nvGrpSpPr>
          <p:grpSpPr>
            <a:xfrm>
              <a:off x="3921811" y="3023049"/>
              <a:ext cx="1002397" cy="388943"/>
              <a:chOff x="3921811" y="3023049"/>
              <a:chExt cx="1002397" cy="388943"/>
            </a:xfrm>
          </p:grpSpPr>
          <p:sp>
            <p:nvSpPr>
              <p:cNvPr id="7665" name="Google Shape;7665;p7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79"/>
            <p:cNvGrpSpPr/>
            <p:nvPr/>
          </p:nvGrpSpPr>
          <p:grpSpPr>
            <a:xfrm>
              <a:off x="4023645" y="3023049"/>
              <a:ext cx="683032" cy="286722"/>
              <a:chOff x="4023645" y="3023049"/>
              <a:chExt cx="683032" cy="286722"/>
            </a:xfrm>
          </p:grpSpPr>
          <p:sp>
            <p:nvSpPr>
              <p:cNvPr id="7668" name="Google Shape;7668;p7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70" name="Google Shape;7670;p79"/>
          <p:cNvGrpSpPr/>
          <p:nvPr/>
        </p:nvGrpSpPr>
        <p:grpSpPr>
          <a:xfrm>
            <a:off x="1541246" y="1854257"/>
            <a:ext cx="713522" cy="688025"/>
            <a:chOff x="1706078" y="2092648"/>
            <a:chExt cx="660913" cy="637296"/>
          </a:xfrm>
        </p:grpSpPr>
        <p:sp>
          <p:nvSpPr>
            <p:cNvPr id="7671" name="Google Shape;7671;p7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2" name="Google Shape;7672;p79"/>
            <p:cNvGrpSpPr/>
            <p:nvPr/>
          </p:nvGrpSpPr>
          <p:grpSpPr>
            <a:xfrm>
              <a:off x="1706078" y="2092648"/>
              <a:ext cx="660913" cy="575241"/>
              <a:chOff x="1706078" y="2092648"/>
              <a:chExt cx="660913" cy="575241"/>
            </a:xfrm>
          </p:grpSpPr>
          <p:sp>
            <p:nvSpPr>
              <p:cNvPr id="7673" name="Google Shape;7673;p7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76" name="Google Shape;7676;p79"/>
          <p:cNvGrpSpPr/>
          <p:nvPr/>
        </p:nvGrpSpPr>
        <p:grpSpPr>
          <a:xfrm>
            <a:off x="6303104" y="971806"/>
            <a:ext cx="1317459" cy="684168"/>
            <a:chOff x="238125" y="999450"/>
            <a:chExt cx="7140700" cy="3708225"/>
          </a:xfrm>
        </p:grpSpPr>
        <p:sp>
          <p:nvSpPr>
            <p:cNvPr id="7677" name="Google Shape;7677;p7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9" name="Shape 7689"/>
        <p:cNvGrpSpPr/>
        <p:nvPr/>
      </p:nvGrpSpPr>
      <p:grpSpPr>
        <a:xfrm>
          <a:off x="0" y="0"/>
          <a:ext cx="0" cy="0"/>
          <a:chOff x="0" y="0"/>
          <a:chExt cx="0" cy="0"/>
        </a:xfrm>
      </p:grpSpPr>
      <p:grpSp>
        <p:nvGrpSpPr>
          <p:cNvPr id="7690" name="Google Shape;7690;p80"/>
          <p:cNvGrpSpPr/>
          <p:nvPr/>
        </p:nvGrpSpPr>
        <p:grpSpPr>
          <a:xfrm>
            <a:off x="717025" y="967615"/>
            <a:ext cx="1636117" cy="1526144"/>
            <a:chOff x="729238" y="1179665"/>
            <a:chExt cx="1636117" cy="1526144"/>
          </a:xfrm>
        </p:grpSpPr>
        <p:grpSp>
          <p:nvGrpSpPr>
            <p:cNvPr id="7691" name="Google Shape;7691;p80"/>
            <p:cNvGrpSpPr/>
            <p:nvPr/>
          </p:nvGrpSpPr>
          <p:grpSpPr>
            <a:xfrm>
              <a:off x="729238" y="1179665"/>
              <a:ext cx="80700" cy="1526144"/>
              <a:chOff x="729238" y="1179665"/>
              <a:chExt cx="80700" cy="1526144"/>
            </a:xfrm>
          </p:grpSpPr>
          <p:sp>
            <p:nvSpPr>
              <p:cNvPr id="7692" name="Google Shape;7692;p8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0"/>
            <p:cNvGrpSpPr/>
            <p:nvPr/>
          </p:nvGrpSpPr>
          <p:grpSpPr>
            <a:xfrm>
              <a:off x="903098" y="1179665"/>
              <a:ext cx="80700" cy="1526144"/>
              <a:chOff x="903098" y="1179665"/>
              <a:chExt cx="80700" cy="1526144"/>
            </a:xfrm>
          </p:grpSpPr>
          <p:sp>
            <p:nvSpPr>
              <p:cNvPr id="7703" name="Google Shape;7703;p8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0"/>
            <p:cNvGrpSpPr/>
            <p:nvPr/>
          </p:nvGrpSpPr>
          <p:grpSpPr>
            <a:xfrm>
              <a:off x="1076958" y="1179665"/>
              <a:ext cx="80700" cy="1526144"/>
              <a:chOff x="1076958" y="1179665"/>
              <a:chExt cx="80700" cy="1526144"/>
            </a:xfrm>
          </p:grpSpPr>
          <p:sp>
            <p:nvSpPr>
              <p:cNvPr id="7714" name="Google Shape;7714;p8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0"/>
            <p:cNvGrpSpPr/>
            <p:nvPr/>
          </p:nvGrpSpPr>
          <p:grpSpPr>
            <a:xfrm>
              <a:off x="1247707" y="1179665"/>
              <a:ext cx="80700" cy="1526144"/>
              <a:chOff x="1247707" y="1179665"/>
              <a:chExt cx="80700" cy="1526144"/>
            </a:xfrm>
          </p:grpSpPr>
          <p:sp>
            <p:nvSpPr>
              <p:cNvPr id="7725" name="Google Shape;7725;p8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0"/>
            <p:cNvGrpSpPr/>
            <p:nvPr/>
          </p:nvGrpSpPr>
          <p:grpSpPr>
            <a:xfrm>
              <a:off x="1421567" y="1179665"/>
              <a:ext cx="80700" cy="1526144"/>
              <a:chOff x="1421567" y="1179665"/>
              <a:chExt cx="80700" cy="1526144"/>
            </a:xfrm>
          </p:grpSpPr>
          <p:sp>
            <p:nvSpPr>
              <p:cNvPr id="7736" name="Google Shape;7736;p8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80"/>
            <p:cNvGrpSpPr/>
            <p:nvPr/>
          </p:nvGrpSpPr>
          <p:grpSpPr>
            <a:xfrm>
              <a:off x="1592327" y="1179665"/>
              <a:ext cx="80700" cy="1526144"/>
              <a:chOff x="1592327" y="1179665"/>
              <a:chExt cx="80700" cy="1526144"/>
            </a:xfrm>
          </p:grpSpPr>
          <p:sp>
            <p:nvSpPr>
              <p:cNvPr id="7747" name="Google Shape;7747;p8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0"/>
            <p:cNvGrpSpPr/>
            <p:nvPr/>
          </p:nvGrpSpPr>
          <p:grpSpPr>
            <a:xfrm>
              <a:off x="1766187" y="1179665"/>
              <a:ext cx="80700" cy="1526144"/>
              <a:chOff x="1766187" y="1179665"/>
              <a:chExt cx="80700" cy="1526144"/>
            </a:xfrm>
          </p:grpSpPr>
          <p:sp>
            <p:nvSpPr>
              <p:cNvPr id="7758" name="Google Shape;7758;p8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0"/>
            <p:cNvGrpSpPr/>
            <p:nvPr/>
          </p:nvGrpSpPr>
          <p:grpSpPr>
            <a:xfrm>
              <a:off x="1936935" y="1179665"/>
              <a:ext cx="80700" cy="1526144"/>
              <a:chOff x="1936935" y="1179665"/>
              <a:chExt cx="80700" cy="1526144"/>
            </a:xfrm>
          </p:grpSpPr>
          <p:sp>
            <p:nvSpPr>
              <p:cNvPr id="7769" name="Google Shape;7769;p8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0"/>
            <p:cNvGrpSpPr/>
            <p:nvPr/>
          </p:nvGrpSpPr>
          <p:grpSpPr>
            <a:xfrm>
              <a:off x="2110795" y="1179665"/>
              <a:ext cx="80700" cy="1526144"/>
              <a:chOff x="2110795" y="1179665"/>
              <a:chExt cx="80700" cy="1526144"/>
            </a:xfrm>
          </p:grpSpPr>
          <p:sp>
            <p:nvSpPr>
              <p:cNvPr id="7780" name="Google Shape;7780;p8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80"/>
            <p:cNvGrpSpPr/>
            <p:nvPr/>
          </p:nvGrpSpPr>
          <p:grpSpPr>
            <a:xfrm>
              <a:off x="2284655" y="1179665"/>
              <a:ext cx="80700" cy="1526144"/>
              <a:chOff x="2284655" y="1179665"/>
              <a:chExt cx="80700" cy="1526144"/>
            </a:xfrm>
          </p:grpSpPr>
          <p:sp>
            <p:nvSpPr>
              <p:cNvPr id="7791" name="Google Shape;7791;p8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01" name="Google Shape;7801;p80"/>
          <p:cNvGrpSpPr/>
          <p:nvPr/>
        </p:nvGrpSpPr>
        <p:grpSpPr>
          <a:xfrm>
            <a:off x="2611692" y="986753"/>
            <a:ext cx="1364248" cy="1102133"/>
            <a:chOff x="2623904" y="1198803"/>
            <a:chExt cx="1364248" cy="1102133"/>
          </a:xfrm>
        </p:grpSpPr>
        <p:grpSp>
          <p:nvGrpSpPr>
            <p:cNvPr id="7802" name="Google Shape;7802;p80"/>
            <p:cNvGrpSpPr/>
            <p:nvPr/>
          </p:nvGrpSpPr>
          <p:grpSpPr>
            <a:xfrm>
              <a:off x="2623907" y="1198803"/>
              <a:ext cx="1364245" cy="273000"/>
              <a:chOff x="2623907" y="1198803"/>
              <a:chExt cx="1364245" cy="273000"/>
            </a:xfrm>
          </p:grpSpPr>
          <p:sp>
            <p:nvSpPr>
              <p:cNvPr id="7803" name="Google Shape;7803;p8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0"/>
            <p:cNvGrpSpPr/>
            <p:nvPr/>
          </p:nvGrpSpPr>
          <p:grpSpPr>
            <a:xfrm>
              <a:off x="2623904" y="1476964"/>
              <a:ext cx="1364245" cy="273000"/>
              <a:chOff x="2623904" y="1476964"/>
              <a:chExt cx="1364245" cy="273000"/>
            </a:xfrm>
          </p:grpSpPr>
          <p:sp>
            <p:nvSpPr>
              <p:cNvPr id="7809" name="Google Shape;7809;p8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0"/>
            <p:cNvGrpSpPr/>
            <p:nvPr/>
          </p:nvGrpSpPr>
          <p:grpSpPr>
            <a:xfrm>
              <a:off x="2623907" y="1749775"/>
              <a:ext cx="1364245" cy="273000"/>
              <a:chOff x="2623907" y="1749775"/>
              <a:chExt cx="1364245" cy="273000"/>
            </a:xfrm>
          </p:grpSpPr>
          <p:sp>
            <p:nvSpPr>
              <p:cNvPr id="7815" name="Google Shape;7815;p8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80"/>
            <p:cNvGrpSpPr/>
            <p:nvPr/>
          </p:nvGrpSpPr>
          <p:grpSpPr>
            <a:xfrm>
              <a:off x="2623904" y="2027936"/>
              <a:ext cx="1364245" cy="273000"/>
              <a:chOff x="2623904" y="2027936"/>
              <a:chExt cx="1364245" cy="273000"/>
            </a:xfrm>
          </p:grpSpPr>
          <p:sp>
            <p:nvSpPr>
              <p:cNvPr id="7821" name="Google Shape;7821;p8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6" name="Google Shape;7826;p80"/>
          <p:cNvGrpSpPr/>
          <p:nvPr/>
        </p:nvGrpSpPr>
        <p:grpSpPr>
          <a:xfrm>
            <a:off x="2601153" y="2445826"/>
            <a:ext cx="1387541" cy="159124"/>
            <a:chOff x="3200660" y="2180272"/>
            <a:chExt cx="2563824" cy="378237"/>
          </a:xfrm>
        </p:grpSpPr>
        <p:sp>
          <p:nvSpPr>
            <p:cNvPr id="7827" name="Google Shape;7827;p8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80"/>
          <p:cNvGrpSpPr/>
          <p:nvPr/>
        </p:nvGrpSpPr>
        <p:grpSpPr>
          <a:xfrm>
            <a:off x="2597677" y="2723590"/>
            <a:ext cx="1390502" cy="159625"/>
            <a:chOff x="3530150" y="2790075"/>
            <a:chExt cx="1962600" cy="225300"/>
          </a:xfrm>
        </p:grpSpPr>
        <p:sp>
          <p:nvSpPr>
            <p:cNvPr id="7846" name="Google Shape;7846;p8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0"/>
          <p:cNvGrpSpPr/>
          <p:nvPr/>
        </p:nvGrpSpPr>
        <p:grpSpPr>
          <a:xfrm>
            <a:off x="2597735" y="3001855"/>
            <a:ext cx="1411629" cy="154175"/>
            <a:chOff x="3558802" y="4011244"/>
            <a:chExt cx="1866000" cy="111600"/>
          </a:xfrm>
        </p:grpSpPr>
        <p:sp>
          <p:nvSpPr>
            <p:cNvPr id="7849" name="Google Shape;7849;p8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80"/>
          <p:cNvGrpSpPr/>
          <p:nvPr/>
        </p:nvGrpSpPr>
        <p:grpSpPr>
          <a:xfrm>
            <a:off x="2598023" y="2207425"/>
            <a:ext cx="1383503" cy="119761"/>
            <a:chOff x="3465975" y="2270258"/>
            <a:chExt cx="1986364" cy="171947"/>
          </a:xfrm>
        </p:grpSpPr>
        <p:sp>
          <p:nvSpPr>
            <p:cNvPr id="7852" name="Google Shape;7852;p8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0"/>
          <p:cNvGrpSpPr/>
          <p:nvPr/>
        </p:nvGrpSpPr>
        <p:grpSpPr>
          <a:xfrm>
            <a:off x="2609030" y="3571198"/>
            <a:ext cx="1369531" cy="195460"/>
            <a:chOff x="723300" y="4253549"/>
            <a:chExt cx="2276482" cy="324900"/>
          </a:xfrm>
        </p:grpSpPr>
        <p:sp>
          <p:nvSpPr>
            <p:cNvPr id="7861" name="Google Shape;7861;p8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80"/>
          <p:cNvGrpSpPr/>
          <p:nvPr/>
        </p:nvGrpSpPr>
        <p:grpSpPr>
          <a:xfrm>
            <a:off x="2598591" y="3272439"/>
            <a:ext cx="1389066" cy="180119"/>
            <a:chOff x="705948" y="3788465"/>
            <a:chExt cx="2308953" cy="299400"/>
          </a:xfrm>
        </p:grpSpPr>
        <p:sp>
          <p:nvSpPr>
            <p:cNvPr id="7867" name="Google Shape;7867;p8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80"/>
          <p:cNvGrpSpPr/>
          <p:nvPr/>
        </p:nvGrpSpPr>
        <p:grpSpPr>
          <a:xfrm>
            <a:off x="4195581" y="1876393"/>
            <a:ext cx="1433821" cy="191501"/>
            <a:chOff x="4273350" y="2088443"/>
            <a:chExt cx="1433821" cy="191501"/>
          </a:xfrm>
        </p:grpSpPr>
        <p:grpSp>
          <p:nvGrpSpPr>
            <p:cNvPr id="7873" name="Google Shape;7873;p80"/>
            <p:cNvGrpSpPr/>
            <p:nvPr/>
          </p:nvGrpSpPr>
          <p:grpSpPr>
            <a:xfrm>
              <a:off x="4273350" y="2088443"/>
              <a:ext cx="1433821" cy="0"/>
              <a:chOff x="5224975" y="2962250"/>
              <a:chExt cx="1544400" cy="0"/>
            </a:xfrm>
          </p:grpSpPr>
          <p:cxnSp>
            <p:nvCxnSpPr>
              <p:cNvPr id="7874" name="Google Shape;7874;p8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75" name="Google Shape;7875;p8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876" name="Google Shape;7876;p80"/>
            <p:cNvGrpSpPr/>
            <p:nvPr/>
          </p:nvGrpSpPr>
          <p:grpSpPr>
            <a:xfrm>
              <a:off x="4273350" y="2279944"/>
              <a:ext cx="1433821" cy="0"/>
              <a:chOff x="5224975" y="2962250"/>
              <a:chExt cx="1544400" cy="0"/>
            </a:xfrm>
          </p:grpSpPr>
          <p:cxnSp>
            <p:nvCxnSpPr>
              <p:cNvPr id="7877" name="Google Shape;7877;p8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78" name="Google Shape;7878;p8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879" name="Google Shape;7879;p80"/>
          <p:cNvGrpSpPr/>
          <p:nvPr/>
        </p:nvGrpSpPr>
        <p:grpSpPr>
          <a:xfrm>
            <a:off x="2646528" y="3885297"/>
            <a:ext cx="1304609" cy="294074"/>
            <a:chOff x="2658741" y="4097347"/>
            <a:chExt cx="1304609" cy="294074"/>
          </a:xfrm>
        </p:grpSpPr>
        <p:grpSp>
          <p:nvGrpSpPr>
            <p:cNvPr id="7880" name="Google Shape;7880;p80"/>
            <p:cNvGrpSpPr/>
            <p:nvPr/>
          </p:nvGrpSpPr>
          <p:grpSpPr>
            <a:xfrm>
              <a:off x="2658741" y="4097347"/>
              <a:ext cx="118572" cy="294074"/>
              <a:chOff x="3343310" y="4475555"/>
              <a:chExt cx="127717" cy="316753"/>
            </a:xfrm>
          </p:grpSpPr>
          <p:sp>
            <p:nvSpPr>
              <p:cNvPr id="7881" name="Google Shape;7881;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0"/>
            <p:cNvGrpSpPr/>
            <p:nvPr/>
          </p:nvGrpSpPr>
          <p:grpSpPr>
            <a:xfrm>
              <a:off x="3815519" y="4098388"/>
              <a:ext cx="147831" cy="291991"/>
              <a:chOff x="3527539" y="4476677"/>
              <a:chExt cx="159232" cy="314510"/>
            </a:xfrm>
          </p:grpSpPr>
          <p:sp>
            <p:nvSpPr>
              <p:cNvPr id="7884" name="Google Shape;7884;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80"/>
            <p:cNvGrpSpPr/>
            <p:nvPr/>
          </p:nvGrpSpPr>
          <p:grpSpPr>
            <a:xfrm>
              <a:off x="3511696" y="4098388"/>
              <a:ext cx="147831" cy="291991"/>
              <a:chOff x="3527539" y="4476677"/>
              <a:chExt cx="159232" cy="314510"/>
            </a:xfrm>
          </p:grpSpPr>
          <p:sp>
            <p:nvSpPr>
              <p:cNvPr id="7887" name="Google Shape;7887;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0"/>
            <p:cNvGrpSpPr/>
            <p:nvPr/>
          </p:nvGrpSpPr>
          <p:grpSpPr>
            <a:xfrm>
              <a:off x="3207874" y="4098388"/>
              <a:ext cx="147831" cy="291991"/>
              <a:chOff x="3527539" y="4476677"/>
              <a:chExt cx="159232" cy="314510"/>
            </a:xfrm>
          </p:grpSpPr>
          <p:sp>
            <p:nvSpPr>
              <p:cNvPr id="7890" name="Google Shape;7890;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0"/>
            <p:cNvGrpSpPr/>
            <p:nvPr/>
          </p:nvGrpSpPr>
          <p:grpSpPr>
            <a:xfrm>
              <a:off x="2933305" y="4097347"/>
              <a:ext cx="118572" cy="294074"/>
              <a:chOff x="3343310" y="4475555"/>
              <a:chExt cx="127717" cy="316753"/>
            </a:xfrm>
          </p:grpSpPr>
          <p:sp>
            <p:nvSpPr>
              <p:cNvPr id="7893" name="Google Shape;7893;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95" name="Google Shape;7895;p80"/>
          <p:cNvGrpSpPr/>
          <p:nvPr/>
        </p:nvGrpSpPr>
        <p:grpSpPr>
          <a:xfrm>
            <a:off x="4197136" y="963991"/>
            <a:ext cx="1430711" cy="751237"/>
            <a:chOff x="5159450" y="1919950"/>
            <a:chExt cx="1541050" cy="862500"/>
          </a:xfrm>
        </p:grpSpPr>
        <p:sp>
          <p:nvSpPr>
            <p:cNvPr id="7896" name="Google Shape;7896;p8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897" name="Google Shape;7897;p80"/>
            <p:cNvGrpSpPr/>
            <p:nvPr/>
          </p:nvGrpSpPr>
          <p:grpSpPr>
            <a:xfrm>
              <a:off x="5159450" y="1919950"/>
              <a:ext cx="1541050" cy="862500"/>
              <a:chOff x="5159450" y="1919950"/>
              <a:chExt cx="1541050" cy="862500"/>
            </a:xfrm>
          </p:grpSpPr>
          <p:cxnSp>
            <p:nvCxnSpPr>
              <p:cNvPr id="7898" name="Google Shape;7898;p8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899" name="Google Shape;7899;p8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900" name="Google Shape;7900;p80"/>
          <p:cNvGrpSpPr/>
          <p:nvPr/>
        </p:nvGrpSpPr>
        <p:grpSpPr>
          <a:xfrm>
            <a:off x="4245274" y="2227761"/>
            <a:ext cx="1334436" cy="967914"/>
            <a:chOff x="4294923" y="2439811"/>
            <a:chExt cx="1334436" cy="967914"/>
          </a:xfrm>
        </p:grpSpPr>
        <p:grpSp>
          <p:nvGrpSpPr>
            <p:cNvPr id="7901" name="Google Shape;7901;p80"/>
            <p:cNvGrpSpPr/>
            <p:nvPr/>
          </p:nvGrpSpPr>
          <p:grpSpPr>
            <a:xfrm>
              <a:off x="4960455" y="2469658"/>
              <a:ext cx="668904" cy="885524"/>
              <a:chOff x="4960455" y="2469658"/>
              <a:chExt cx="668904" cy="885524"/>
            </a:xfrm>
          </p:grpSpPr>
          <p:sp>
            <p:nvSpPr>
              <p:cNvPr id="7902" name="Google Shape;7902;p8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80"/>
            <p:cNvGrpSpPr/>
            <p:nvPr/>
          </p:nvGrpSpPr>
          <p:grpSpPr>
            <a:xfrm>
              <a:off x="4294923" y="2469658"/>
              <a:ext cx="668951" cy="885524"/>
              <a:chOff x="4294923" y="2469658"/>
              <a:chExt cx="668951" cy="885524"/>
            </a:xfrm>
          </p:grpSpPr>
          <p:sp>
            <p:nvSpPr>
              <p:cNvPr id="7909" name="Google Shape;7909;p8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5" name="Google Shape;7915;p8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0"/>
          <p:cNvGrpSpPr/>
          <p:nvPr/>
        </p:nvGrpSpPr>
        <p:grpSpPr>
          <a:xfrm>
            <a:off x="4231477" y="3282206"/>
            <a:ext cx="1430949" cy="897289"/>
            <a:chOff x="4351371" y="3547942"/>
            <a:chExt cx="1345130" cy="843475"/>
          </a:xfrm>
        </p:grpSpPr>
        <p:grpSp>
          <p:nvGrpSpPr>
            <p:cNvPr id="7917" name="Google Shape;7917;p80"/>
            <p:cNvGrpSpPr/>
            <p:nvPr/>
          </p:nvGrpSpPr>
          <p:grpSpPr>
            <a:xfrm>
              <a:off x="4351371" y="4209917"/>
              <a:ext cx="1345130" cy="181500"/>
              <a:chOff x="4351371" y="4209917"/>
              <a:chExt cx="1345130" cy="181500"/>
            </a:xfrm>
          </p:grpSpPr>
          <p:sp>
            <p:nvSpPr>
              <p:cNvPr id="7918" name="Google Shape;7918;p8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9" name="Google Shape;7919;p8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920" name="Google Shape;7920;p80"/>
            <p:cNvGrpSpPr/>
            <p:nvPr/>
          </p:nvGrpSpPr>
          <p:grpSpPr>
            <a:xfrm>
              <a:off x="4403010" y="3985221"/>
              <a:ext cx="1109518" cy="181500"/>
              <a:chOff x="4403010" y="3985221"/>
              <a:chExt cx="1109518" cy="181500"/>
            </a:xfrm>
          </p:grpSpPr>
          <p:sp>
            <p:nvSpPr>
              <p:cNvPr id="7921" name="Google Shape;7921;p8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2" name="Google Shape;7922;p8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923" name="Google Shape;7923;p80"/>
            <p:cNvGrpSpPr/>
            <p:nvPr/>
          </p:nvGrpSpPr>
          <p:grpSpPr>
            <a:xfrm>
              <a:off x="4618704" y="3766582"/>
              <a:ext cx="807858" cy="181500"/>
              <a:chOff x="4618704" y="3766582"/>
              <a:chExt cx="807858" cy="181500"/>
            </a:xfrm>
          </p:grpSpPr>
          <p:sp>
            <p:nvSpPr>
              <p:cNvPr id="7924" name="Google Shape;7924;p8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5" name="Google Shape;7925;p8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926" name="Google Shape;7926;p80"/>
            <p:cNvGrpSpPr/>
            <p:nvPr/>
          </p:nvGrpSpPr>
          <p:grpSpPr>
            <a:xfrm>
              <a:off x="4735238" y="3547942"/>
              <a:ext cx="462839" cy="181500"/>
              <a:chOff x="4735238" y="3547942"/>
              <a:chExt cx="462839" cy="181500"/>
            </a:xfrm>
          </p:grpSpPr>
          <p:sp>
            <p:nvSpPr>
              <p:cNvPr id="7927" name="Google Shape;7927;p8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8" name="Google Shape;7928;p8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929" name="Google Shape;7929;p80"/>
          <p:cNvGrpSpPr/>
          <p:nvPr/>
        </p:nvGrpSpPr>
        <p:grpSpPr>
          <a:xfrm>
            <a:off x="7407835" y="2217530"/>
            <a:ext cx="1020955" cy="928853"/>
            <a:chOff x="926675" y="238125"/>
            <a:chExt cx="5755100" cy="5232975"/>
          </a:xfrm>
        </p:grpSpPr>
        <p:sp>
          <p:nvSpPr>
            <p:cNvPr id="7930" name="Google Shape;7930;p8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80"/>
          <p:cNvGrpSpPr/>
          <p:nvPr/>
        </p:nvGrpSpPr>
        <p:grpSpPr>
          <a:xfrm>
            <a:off x="715208" y="2616265"/>
            <a:ext cx="1695374" cy="1560837"/>
            <a:chOff x="727421" y="2828315"/>
            <a:chExt cx="1695374" cy="1560837"/>
          </a:xfrm>
        </p:grpSpPr>
        <p:grpSp>
          <p:nvGrpSpPr>
            <p:cNvPr id="7935" name="Google Shape;7935;p80"/>
            <p:cNvGrpSpPr/>
            <p:nvPr/>
          </p:nvGrpSpPr>
          <p:grpSpPr>
            <a:xfrm>
              <a:off x="727421" y="2828315"/>
              <a:ext cx="1695374" cy="1560837"/>
              <a:chOff x="734799" y="2782450"/>
              <a:chExt cx="1571100" cy="1577400"/>
            </a:xfrm>
          </p:grpSpPr>
          <p:cxnSp>
            <p:nvCxnSpPr>
              <p:cNvPr id="7936" name="Google Shape;7936;p8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937" name="Google Shape;7937;p8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938" name="Google Shape;7938;p80"/>
            <p:cNvGrpSpPr/>
            <p:nvPr/>
          </p:nvGrpSpPr>
          <p:grpSpPr>
            <a:xfrm>
              <a:off x="819108" y="2882501"/>
              <a:ext cx="1556791" cy="1426186"/>
              <a:chOff x="819108" y="2882501"/>
              <a:chExt cx="1556791" cy="1426186"/>
            </a:xfrm>
          </p:grpSpPr>
          <p:grpSp>
            <p:nvGrpSpPr>
              <p:cNvPr id="7939" name="Google Shape;7939;p80"/>
              <p:cNvGrpSpPr/>
              <p:nvPr/>
            </p:nvGrpSpPr>
            <p:grpSpPr>
              <a:xfrm>
                <a:off x="819108" y="2882501"/>
                <a:ext cx="103104" cy="1426186"/>
                <a:chOff x="4674013" y="3100904"/>
                <a:chExt cx="122758" cy="1698043"/>
              </a:xfrm>
            </p:grpSpPr>
            <p:sp>
              <p:nvSpPr>
                <p:cNvPr id="7940" name="Google Shape;7940;p8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80"/>
              <p:cNvGrpSpPr/>
              <p:nvPr/>
            </p:nvGrpSpPr>
            <p:grpSpPr>
              <a:xfrm>
                <a:off x="1062475" y="2882501"/>
                <a:ext cx="103104" cy="1426186"/>
                <a:chOff x="4940438" y="3100904"/>
                <a:chExt cx="122758" cy="1698043"/>
              </a:xfrm>
            </p:grpSpPr>
            <p:sp>
              <p:nvSpPr>
                <p:cNvPr id="7948" name="Google Shape;7948;p8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0"/>
              <p:cNvGrpSpPr/>
              <p:nvPr/>
            </p:nvGrpSpPr>
            <p:grpSpPr>
              <a:xfrm>
                <a:off x="1299324" y="2882501"/>
                <a:ext cx="103104" cy="1426186"/>
                <a:chOff x="5206863" y="3100904"/>
                <a:chExt cx="122758" cy="1698043"/>
              </a:xfrm>
            </p:grpSpPr>
            <p:sp>
              <p:nvSpPr>
                <p:cNvPr id="7956" name="Google Shape;7956;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80"/>
              <p:cNvGrpSpPr/>
              <p:nvPr/>
            </p:nvGrpSpPr>
            <p:grpSpPr>
              <a:xfrm>
                <a:off x="1786057" y="2882501"/>
                <a:ext cx="103104" cy="1426186"/>
                <a:chOff x="6006138" y="3143629"/>
                <a:chExt cx="122758" cy="1698043"/>
              </a:xfrm>
            </p:grpSpPr>
            <p:sp>
              <p:nvSpPr>
                <p:cNvPr id="7964" name="Google Shape;7964;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0"/>
              <p:cNvGrpSpPr/>
              <p:nvPr/>
            </p:nvGrpSpPr>
            <p:grpSpPr>
              <a:xfrm>
                <a:off x="2029422" y="2882501"/>
                <a:ext cx="103104" cy="1426186"/>
                <a:chOff x="6805413" y="3100904"/>
                <a:chExt cx="122758" cy="1698043"/>
              </a:xfrm>
            </p:grpSpPr>
            <p:sp>
              <p:nvSpPr>
                <p:cNvPr id="7972" name="Google Shape;7972;p8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0"/>
              <p:cNvGrpSpPr/>
              <p:nvPr/>
            </p:nvGrpSpPr>
            <p:grpSpPr>
              <a:xfrm>
                <a:off x="2272795" y="2882501"/>
                <a:ext cx="103104" cy="1426186"/>
                <a:chOff x="5206863" y="3100904"/>
                <a:chExt cx="122758" cy="1698043"/>
              </a:xfrm>
            </p:grpSpPr>
            <p:sp>
              <p:nvSpPr>
                <p:cNvPr id="7980" name="Google Shape;7980;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0"/>
              <p:cNvGrpSpPr/>
              <p:nvPr/>
            </p:nvGrpSpPr>
            <p:grpSpPr>
              <a:xfrm>
                <a:off x="1542694" y="2882501"/>
                <a:ext cx="103104" cy="1426186"/>
                <a:chOff x="6006138" y="3143629"/>
                <a:chExt cx="122758" cy="1698043"/>
              </a:xfrm>
            </p:grpSpPr>
            <p:sp>
              <p:nvSpPr>
                <p:cNvPr id="7988" name="Google Shape;7988;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995" name="Google Shape;7995;p80"/>
          <p:cNvGrpSpPr/>
          <p:nvPr/>
        </p:nvGrpSpPr>
        <p:grpSpPr>
          <a:xfrm>
            <a:off x="5671259" y="3305987"/>
            <a:ext cx="2749952" cy="870677"/>
            <a:chOff x="238125" y="1725700"/>
            <a:chExt cx="7139025" cy="2260325"/>
          </a:xfrm>
        </p:grpSpPr>
        <p:sp>
          <p:nvSpPr>
            <p:cNvPr id="7996" name="Google Shape;7996;p8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0"/>
          <p:cNvGrpSpPr/>
          <p:nvPr/>
        </p:nvGrpSpPr>
        <p:grpSpPr>
          <a:xfrm>
            <a:off x="5941423" y="2247733"/>
            <a:ext cx="1105452" cy="916747"/>
            <a:chOff x="5249100" y="1210600"/>
            <a:chExt cx="3502700" cy="2904775"/>
          </a:xfrm>
        </p:grpSpPr>
        <p:sp>
          <p:nvSpPr>
            <p:cNvPr id="8007" name="Google Shape;8007;p8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1" name="Google Shape;8011;p8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012" name="Google Shape;8012;p8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013" name="Google Shape;8013;p8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014" name="Google Shape;8014;p8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015" name="Google Shape;8015;p8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0"/>
          <p:cNvGrpSpPr/>
          <p:nvPr/>
        </p:nvGrpSpPr>
        <p:grpSpPr>
          <a:xfrm>
            <a:off x="7123971" y="967151"/>
            <a:ext cx="1304650" cy="1124856"/>
            <a:chOff x="7287122" y="1165658"/>
            <a:chExt cx="1219413" cy="1051365"/>
          </a:xfrm>
        </p:grpSpPr>
        <p:grpSp>
          <p:nvGrpSpPr>
            <p:cNvPr id="8017" name="Google Shape;8017;p80"/>
            <p:cNvGrpSpPr/>
            <p:nvPr/>
          </p:nvGrpSpPr>
          <p:grpSpPr>
            <a:xfrm>
              <a:off x="7287122" y="1969723"/>
              <a:ext cx="1219413" cy="247300"/>
              <a:chOff x="7287122" y="1969723"/>
              <a:chExt cx="1219413" cy="247300"/>
            </a:xfrm>
          </p:grpSpPr>
          <p:sp>
            <p:nvSpPr>
              <p:cNvPr id="8018" name="Google Shape;8018;p8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9" name="Google Shape;8019;p80"/>
              <p:cNvGrpSpPr/>
              <p:nvPr/>
            </p:nvGrpSpPr>
            <p:grpSpPr>
              <a:xfrm>
                <a:off x="7287122" y="2063892"/>
                <a:ext cx="1151753" cy="73428"/>
                <a:chOff x="7287122" y="2063892"/>
                <a:chExt cx="1151753" cy="73428"/>
              </a:xfrm>
            </p:grpSpPr>
            <p:sp>
              <p:nvSpPr>
                <p:cNvPr id="8020" name="Google Shape;8020;p8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1" name="Google Shape;8021;p8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022" name="Google Shape;8022;p80"/>
            <p:cNvGrpSpPr/>
            <p:nvPr/>
          </p:nvGrpSpPr>
          <p:grpSpPr>
            <a:xfrm>
              <a:off x="7287122" y="1712201"/>
              <a:ext cx="1219403" cy="246767"/>
              <a:chOff x="7287122" y="1712201"/>
              <a:chExt cx="1219403" cy="246767"/>
            </a:xfrm>
          </p:grpSpPr>
          <p:sp>
            <p:nvSpPr>
              <p:cNvPr id="8023" name="Google Shape;8023;p8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4" name="Google Shape;8024;p80"/>
              <p:cNvGrpSpPr/>
              <p:nvPr/>
            </p:nvGrpSpPr>
            <p:grpSpPr>
              <a:xfrm>
                <a:off x="7287122" y="1842861"/>
                <a:ext cx="1005303" cy="73419"/>
                <a:chOff x="7287122" y="1842861"/>
                <a:chExt cx="1005303" cy="73419"/>
              </a:xfrm>
            </p:grpSpPr>
            <p:sp>
              <p:nvSpPr>
                <p:cNvPr id="8025" name="Google Shape;8025;p8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6" name="Google Shape;8026;p8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027" name="Google Shape;8027;p80"/>
            <p:cNvGrpSpPr/>
            <p:nvPr/>
          </p:nvGrpSpPr>
          <p:grpSpPr>
            <a:xfrm>
              <a:off x="7287122" y="1447520"/>
              <a:ext cx="1219403" cy="286667"/>
              <a:chOff x="7287122" y="1447520"/>
              <a:chExt cx="1219403" cy="286667"/>
            </a:xfrm>
          </p:grpSpPr>
          <p:sp>
            <p:nvSpPr>
              <p:cNvPr id="8028" name="Google Shape;8028;p8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9" name="Google Shape;8029;p80"/>
              <p:cNvGrpSpPr/>
              <p:nvPr/>
            </p:nvGrpSpPr>
            <p:grpSpPr>
              <a:xfrm>
                <a:off x="7287122" y="1581977"/>
                <a:ext cx="852803" cy="73428"/>
                <a:chOff x="7287122" y="1581977"/>
                <a:chExt cx="852803" cy="73428"/>
              </a:xfrm>
            </p:grpSpPr>
            <p:sp>
              <p:nvSpPr>
                <p:cNvPr id="8030" name="Google Shape;8030;p8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31" name="Google Shape;8031;p8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032" name="Google Shape;8032;p80"/>
            <p:cNvGrpSpPr/>
            <p:nvPr/>
          </p:nvGrpSpPr>
          <p:grpSpPr>
            <a:xfrm>
              <a:off x="7287122" y="1165658"/>
              <a:ext cx="1219403" cy="344253"/>
              <a:chOff x="7287122" y="1165658"/>
              <a:chExt cx="1219403" cy="344253"/>
            </a:xfrm>
          </p:grpSpPr>
          <p:sp>
            <p:nvSpPr>
              <p:cNvPr id="8033" name="Google Shape;8033;p8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4" name="Google Shape;8034;p80"/>
              <p:cNvGrpSpPr/>
              <p:nvPr/>
            </p:nvGrpSpPr>
            <p:grpSpPr>
              <a:xfrm>
                <a:off x="7287122" y="1341025"/>
                <a:ext cx="695703" cy="73419"/>
                <a:chOff x="7287122" y="1341025"/>
                <a:chExt cx="695703" cy="73419"/>
              </a:xfrm>
            </p:grpSpPr>
            <p:sp>
              <p:nvSpPr>
                <p:cNvPr id="8035" name="Google Shape;8035;p8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36" name="Google Shape;8036;p8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037" name="Google Shape;8037;p80"/>
          <p:cNvGrpSpPr/>
          <p:nvPr/>
        </p:nvGrpSpPr>
        <p:grpSpPr>
          <a:xfrm>
            <a:off x="5790463" y="973174"/>
            <a:ext cx="1397729" cy="1098540"/>
            <a:chOff x="5900602" y="1193063"/>
            <a:chExt cx="1299851" cy="1021707"/>
          </a:xfrm>
        </p:grpSpPr>
        <p:grpSp>
          <p:nvGrpSpPr>
            <p:cNvPr id="8038" name="Google Shape;8038;p80"/>
            <p:cNvGrpSpPr/>
            <p:nvPr/>
          </p:nvGrpSpPr>
          <p:grpSpPr>
            <a:xfrm>
              <a:off x="6520337" y="1193063"/>
              <a:ext cx="341815" cy="799959"/>
              <a:chOff x="6520337" y="1193063"/>
              <a:chExt cx="341815" cy="799959"/>
            </a:xfrm>
          </p:grpSpPr>
          <p:grpSp>
            <p:nvGrpSpPr>
              <p:cNvPr id="8039" name="Google Shape;8039;p80"/>
              <p:cNvGrpSpPr/>
              <p:nvPr/>
            </p:nvGrpSpPr>
            <p:grpSpPr>
              <a:xfrm>
                <a:off x="6520337" y="1589527"/>
                <a:ext cx="213950" cy="403494"/>
                <a:chOff x="6520337" y="1589527"/>
                <a:chExt cx="213950" cy="403494"/>
              </a:xfrm>
            </p:grpSpPr>
            <p:sp>
              <p:nvSpPr>
                <p:cNvPr id="8040" name="Google Shape;8040;p8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0"/>
              <p:cNvGrpSpPr/>
              <p:nvPr/>
            </p:nvGrpSpPr>
            <p:grpSpPr>
              <a:xfrm>
                <a:off x="6577204" y="1193063"/>
                <a:ext cx="284947" cy="464512"/>
                <a:chOff x="6577204" y="1193063"/>
                <a:chExt cx="284947" cy="464512"/>
              </a:xfrm>
            </p:grpSpPr>
            <p:sp>
              <p:nvSpPr>
                <p:cNvPr id="8043" name="Google Shape;8043;p8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4" name="Google Shape;8044;p8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045" name="Google Shape;8045;p80"/>
            <p:cNvGrpSpPr/>
            <p:nvPr/>
          </p:nvGrpSpPr>
          <p:grpSpPr>
            <a:xfrm>
              <a:off x="6238903" y="1193063"/>
              <a:ext cx="300475" cy="900152"/>
              <a:chOff x="6238903" y="1193063"/>
              <a:chExt cx="300475" cy="900152"/>
            </a:xfrm>
          </p:grpSpPr>
          <p:grpSp>
            <p:nvGrpSpPr>
              <p:cNvPr id="8046" name="Google Shape;8046;p80"/>
              <p:cNvGrpSpPr/>
              <p:nvPr/>
            </p:nvGrpSpPr>
            <p:grpSpPr>
              <a:xfrm>
                <a:off x="6290865" y="1489315"/>
                <a:ext cx="248514" cy="603900"/>
                <a:chOff x="6290865" y="1489315"/>
                <a:chExt cx="248514" cy="603900"/>
              </a:xfrm>
            </p:grpSpPr>
            <p:sp>
              <p:nvSpPr>
                <p:cNvPr id="8047" name="Google Shape;8047;p8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0"/>
              <p:cNvGrpSpPr/>
              <p:nvPr/>
            </p:nvGrpSpPr>
            <p:grpSpPr>
              <a:xfrm>
                <a:off x="6238903" y="1193063"/>
                <a:ext cx="284947" cy="333087"/>
                <a:chOff x="6238903" y="1193063"/>
                <a:chExt cx="284947" cy="333087"/>
              </a:xfrm>
            </p:grpSpPr>
            <p:sp>
              <p:nvSpPr>
                <p:cNvPr id="8050" name="Google Shape;8050;p8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1" name="Google Shape;8051;p8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052" name="Google Shape;8052;p80"/>
            <p:cNvGrpSpPr/>
            <p:nvPr/>
          </p:nvGrpSpPr>
          <p:grpSpPr>
            <a:xfrm>
              <a:off x="5900602" y="1193063"/>
              <a:ext cx="444345" cy="1021707"/>
              <a:chOff x="5900602" y="1193063"/>
              <a:chExt cx="444345" cy="1021707"/>
            </a:xfrm>
          </p:grpSpPr>
          <p:grpSp>
            <p:nvGrpSpPr>
              <p:cNvPr id="8053" name="Google Shape;8053;p80"/>
              <p:cNvGrpSpPr/>
              <p:nvPr/>
            </p:nvGrpSpPr>
            <p:grpSpPr>
              <a:xfrm>
                <a:off x="6046501" y="1367785"/>
                <a:ext cx="298446" cy="846986"/>
                <a:chOff x="6046501" y="1367785"/>
                <a:chExt cx="298446" cy="846986"/>
              </a:xfrm>
            </p:grpSpPr>
            <p:sp>
              <p:nvSpPr>
                <p:cNvPr id="8054" name="Google Shape;8054;p8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0"/>
              <p:cNvGrpSpPr/>
              <p:nvPr/>
            </p:nvGrpSpPr>
            <p:grpSpPr>
              <a:xfrm>
                <a:off x="5900602" y="1193063"/>
                <a:ext cx="284947" cy="182312"/>
                <a:chOff x="5900602" y="1193063"/>
                <a:chExt cx="284947" cy="182312"/>
              </a:xfrm>
            </p:grpSpPr>
            <p:sp>
              <p:nvSpPr>
                <p:cNvPr id="8057" name="Google Shape;8057;p8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8" name="Google Shape;8058;p8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059" name="Google Shape;8059;p80"/>
            <p:cNvGrpSpPr/>
            <p:nvPr/>
          </p:nvGrpSpPr>
          <p:grpSpPr>
            <a:xfrm>
              <a:off x="6738300" y="1193063"/>
              <a:ext cx="462153" cy="707634"/>
              <a:chOff x="6738300" y="1193063"/>
              <a:chExt cx="462153" cy="707634"/>
            </a:xfrm>
          </p:grpSpPr>
          <p:grpSp>
            <p:nvGrpSpPr>
              <p:cNvPr id="8060" name="Google Shape;8060;p80"/>
              <p:cNvGrpSpPr/>
              <p:nvPr/>
            </p:nvGrpSpPr>
            <p:grpSpPr>
              <a:xfrm>
                <a:off x="6915505" y="1193063"/>
                <a:ext cx="284947" cy="597387"/>
                <a:chOff x="6915505" y="1193063"/>
                <a:chExt cx="284947" cy="597387"/>
              </a:xfrm>
            </p:grpSpPr>
            <p:sp>
              <p:nvSpPr>
                <p:cNvPr id="8061" name="Google Shape;8061;p8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2" name="Google Shape;8062;p8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063" name="Google Shape;8063;p80"/>
              <p:cNvGrpSpPr/>
              <p:nvPr/>
            </p:nvGrpSpPr>
            <p:grpSpPr>
              <a:xfrm>
                <a:off x="6738300" y="1684725"/>
                <a:ext cx="230066" cy="215971"/>
                <a:chOff x="6738300" y="1684725"/>
                <a:chExt cx="230066" cy="215971"/>
              </a:xfrm>
            </p:grpSpPr>
            <p:sp>
              <p:nvSpPr>
                <p:cNvPr id="8064" name="Google Shape;8064;p8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9" name="Shape 8069"/>
        <p:cNvGrpSpPr/>
        <p:nvPr/>
      </p:nvGrpSpPr>
      <p:grpSpPr>
        <a:xfrm>
          <a:off x="0" y="0"/>
          <a:ext cx="0" cy="0"/>
          <a:chOff x="0" y="0"/>
          <a:chExt cx="0" cy="0"/>
        </a:xfrm>
      </p:grpSpPr>
      <p:grpSp>
        <p:nvGrpSpPr>
          <p:cNvPr id="8070" name="Google Shape;8070;p81"/>
          <p:cNvGrpSpPr/>
          <p:nvPr/>
        </p:nvGrpSpPr>
        <p:grpSpPr>
          <a:xfrm>
            <a:off x="829359" y="2307635"/>
            <a:ext cx="339235" cy="298186"/>
            <a:chOff x="898875" y="244725"/>
            <a:chExt cx="481800" cy="423500"/>
          </a:xfrm>
        </p:grpSpPr>
        <p:sp>
          <p:nvSpPr>
            <p:cNvPr id="8071" name="Google Shape;8071;p8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2" name="Google Shape;8072;p8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3" name="Google Shape;8073;p8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4" name="Google Shape;8074;p8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5" name="Google Shape;8075;p8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6" name="Google Shape;8076;p8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7" name="Google Shape;8077;p81"/>
          <p:cNvGrpSpPr/>
          <p:nvPr/>
        </p:nvGrpSpPr>
        <p:grpSpPr>
          <a:xfrm>
            <a:off x="1267741" y="2287103"/>
            <a:ext cx="298169" cy="339253"/>
            <a:chOff x="1529350" y="258825"/>
            <a:chExt cx="423475" cy="481825"/>
          </a:xfrm>
        </p:grpSpPr>
        <p:sp>
          <p:nvSpPr>
            <p:cNvPr id="8078" name="Google Shape;8078;p8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9" name="Google Shape;8079;p8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0" name="Google Shape;8080;p81"/>
          <p:cNvGrpSpPr/>
          <p:nvPr/>
        </p:nvGrpSpPr>
        <p:grpSpPr>
          <a:xfrm>
            <a:off x="1660716" y="2367273"/>
            <a:ext cx="340890" cy="178912"/>
            <a:chOff x="2084325" y="363300"/>
            <a:chExt cx="484150" cy="254100"/>
          </a:xfrm>
        </p:grpSpPr>
        <p:sp>
          <p:nvSpPr>
            <p:cNvPr id="8081" name="Google Shape;8081;p8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2" name="Google Shape;8082;p8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3" name="Google Shape;8083;p81"/>
          <p:cNvGrpSpPr/>
          <p:nvPr/>
        </p:nvGrpSpPr>
        <p:grpSpPr>
          <a:xfrm>
            <a:off x="2110011" y="2287102"/>
            <a:ext cx="298169" cy="339253"/>
            <a:chOff x="2707500" y="249400"/>
            <a:chExt cx="423475" cy="481825"/>
          </a:xfrm>
        </p:grpSpPr>
        <p:sp>
          <p:nvSpPr>
            <p:cNvPr id="8084" name="Google Shape;8084;p8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5" name="Google Shape;8085;p8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6" name="Google Shape;8086;p81"/>
          <p:cNvGrpSpPr/>
          <p:nvPr/>
        </p:nvGrpSpPr>
        <p:grpSpPr>
          <a:xfrm>
            <a:off x="2523626" y="2287428"/>
            <a:ext cx="305386" cy="338602"/>
            <a:chOff x="3300325" y="249875"/>
            <a:chExt cx="433725" cy="480900"/>
          </a:xfrm>
        </p:grpSpPr>
        <p:sp>
          <p:nvSpPr>
            <p:cNvPr id="8087" name="Google Shape;8087;p8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8" name="Google Shape;8088;p8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9" name="Google Shape;8089;p8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0" name="Google Shape;8090;p8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1" name="Google Shape;8091;p8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2" name="Google Shape;8092;p8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3" name="Google Shape;8093;p81"/>
          <p:cNvGrpSpPr/>
          <p:nvPr/>
        </p:nvGrpSpPr>
        <p:grpSpPr>
          <a:xfrm>
            <a:off x="2912712" y="2287349"/>
            <a:ext cx="352349" cy="338760"/>
            <a:chOff x="3854700" y="249750"/>
            <a:chExt cx="500425" cy="481125"/>
          </a:xfrm>
        </p:grpSpPr>
        <p:sp>
          <p:nvSpPr>
            <p:cNvPr id="8094" name="Google Shape;8094;p8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5" name="Google Shape;8095;p8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6" name="Google Shape;8096;p8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7" name="Google Shape;8097;p8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8" name="Google Shape;8098;p8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9" name="Google Shape;8099;p8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0" name="Google Shape;8100;p8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1" name="Google Shape;8101;p8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2" name="Google Shape;8102;p81"/>
          <p:cNvGrpSpPr/>
          <p:nvPr/>
        </p:nvGrpSpPr>
        <p:grpSpPr>
          <a:xfrm>
            <a:off x="3330701" y="2287349"/>
            <a:ext cx="352349" cy="338760"/>
            <a:chOff x="4447550" y="249750"/>
            <a:chExt cx="500425" cy="481125"/>
          </a:xfrm>
        </p:grpSpPr>
        <p:sp>
          <p:nvSpPr>
            <p:cNvPr id="8103" name="Google Shape;8103;p8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4" name="Google Shape;8104;p8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5" name="Google Shape;8105;p81"/>
          <p:cNvGrpSpPr/>
          <p:nvPr/>
        </p:nvGrpSpPr>
        <p:grpSpPr>
          <a:xfrm>
            <a:off x="3759902" y="2287102"/>
            <a:ext cx="339253" cy="339253"/>
            <a:chOff x="5049725" y="249400"/>
            <a:chExt cx="481825" cy="481825"/>
          </a:xfrm>
        </p:grpSpPr>
        <p:sp>
          <p:nvSpPr>
            <p:cNvPr id="8106" name="Google Shape;8106;p8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7" name="Google Shape;8107;p8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8" name="Google Shape;8108;p81"/>
          <p:cNvGrpSpPr/>
          <p:nvPr/>
        </p:nvGrpSpPr>
        <p:grpSpPr>
          <a:xfrm>
            <a:off x="4173843" y="2287102"/>
            <a:ext cx="339253" cy="339253"/>
            <a:chOff x="5660400" y="238125"/>
            <a:chExt cx="481825" cy="481825"/>
          </a:xfrm>
        </p:grpSpPr>
        <p:sp>
          <p:nvSpPr>
            <p:cNvPr id="8109" name="Google Shape;8109;p8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0" name="Google Shape;8110;p8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1" name="Google Shape;8111;p81"/>
          <p:cNvGrpSpPr/>
          <p:nvPr/>
        </p:nvGrpSpPr>
        <p:grpSpPr>
          <a:xfrm>
            <a:off x="4590529" y="2287102"/>
            <a:ext cx="339253" cy="339253"/>
            <a:chOff x="6235400" y="249400"/>
            <a:chExt cx="481825" cy="481825"/>
          </a:xfrm>
        </p:grpSpPr>
        <p:sp>
          <p:nvSpPr>
            <p:cNvPr id="8112" name="Google Shape;8112;p8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3" name="Google Shape;8113;p8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4" name="Google Shape;8114;p8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5" name="Google Shape;8115;p8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6" name="Google Shape;8116;p8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7" name="Google Shape;8117;p81"/>
          <p:cNvGrpSpPr/>
          <p:nvPr/>
        </p:nvGrpSpPr>
        <p:grpSpPr>
          <a:xfrm>
            <a:off x="828875" y="2731810"/>
            <a:ext cx="340204" cy="298116"/>
            <a:chOff x="899850" y="871450"/>
            <a:chExt cx="483175" cy="423400"/>
          </a:xfrm>
        </p:grpSpPr>
        <p:sp>
          <p:nvSpPr>
            <p:cNvPr id="8118" name="Google Shape;8118;p8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9" name="Google Shape;8119;p8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0" name="Google Shape;8120;p8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1" name="Google Shape;8121;p8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22" name="Google Shape;8122;p8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23" name="Google Shape;8123;p81"/>
          <p:cNvGrpSpPr/>
          <p:nvPr/>
        </p:nvGrpSpPr>
        <p:grpSpPr>
          <a:xfrm>
            <a:off x="1660875" y="2711232"/>
            <a:ext cx="340573" cy="339271"/>
            <a:chOff x="2085450" y="842250"/>
            <a:chExt cx="483700" cy="481850"/>
          </a:xfrm>
        </p:grpSpPr>
        <p:sp>
          <p:nvSpPr>
            <p:cNvPr id="8124" name="Google Shape;8124;p8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5" name="Google Shape;8125;p8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6" name="Google Shape;8126;p8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7" name="Google Shape;8127;p81"/>
          <p:cNvGrpSpPr/>
          <p:nvPr/>
        </p:nvGrpSpPr>
        <p:grpSpPr>
          <a:xfrm>
            <a:off x="2089443" y="2711241"/>
            <a:ext cx="339306" cy="339253"/>
            <a:chOff x="2685825" y="840375"/>
            <a:chExt cx="481900" cy="481825"/>
          </a:xfrm>
        </p:grpSpPr>
        <p:sp>
          <p:nvSpPr>
            <p:cNvPr id="8128" name="Google Shape;8128;p8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9" name="Google Shape;8129;p8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0" name="Google Shape;8130;p81"/>
          <p:cNvGrpSpPr/>
          <p:nvPr/>
        </p:nvGrpSpPr>
        <p:grpSpPr>
          <a:xfrm>
            <a:off x="2501104" y="2710924"/>
            <a:ext cx="350431" cy="339887"/>
            <a:chOff x="3270675" y="841800"/>
            <a:chExt cx="497700" cy="482725"/>
          </a:xfrm>
        </p:grpSpPr>
        <p:sp>
          <p:nvSpPr>
            <p:cNvPr id="8131" name="Google Shape;8131;p8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2" name="Google Shape;8132;p8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3" name="Google Shape;8133;p8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34" name="Google Shape;8134;p8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35" name="Google Shape;8135;p81"/>
          <p:cNvGrpSpPr/>
          <p:nvPr/>
        </p:nvGrpSpPr>
        <p:grpSpPr>
          <a:xfrm>
            <a:off x="3337249" y="2731783"/>
            <a:ext cx="339253" cy="298169"/>
            <a:chOff x="4467200" y="877100"/>
            <a:chExt cx="481825" cy="423475"/>
          </a:xfrm>
        </p:grpSpPr>
        <p:sp>
          <p:nvSpPr>
            <p:cNvPr id="8136" name="Google Shape;8136;p8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7" name="Google Shape;8137;p8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8" name="Google Shape;8138;p8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9" name="Google Shape;8139;p8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0" name="Google Shape;8140;p81"/>
          <p:cNvGrpSpPr/>
          <p:nvPr/>
        </p:nvGrpSpPr>
        <p:grpSpPr>
          <a:xfrm>
            <a:off x="3752140" y="2711232"/>
            <a:ext cx="354778" cy="339271"/>
            <a:chOff x="5045500" y="842250"/>
            <a:chExt cx="503875" cy="481850"/>
          </a:xfrm>
        </p:grpSpPr>
        <p:sp>
          <p:nvSpPr>
            <p:cNvPr id="8141" name="Google Shape;8141;p8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2" name="Google Shape;8142;p8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3" name="Google Shape;8143;p81"/>
          <p:cNvGrpSpPr/>
          <p:nvPr/>
        </p:nvGrpSpPr>
        <p:grpSpPr>
          <a:xfrm>
            <a:off x="4174987" y="2737451"/>
            <a:ext cx="336965" cy="286833"/>
            <a:chOff x="5645200" y="879425"/>
            <a:chExt cx="478575" cy="407375"/>
          </a:xfrm>
        </p:grpSpPr>
        <p:sp>
          <p:nvSpPr>
            <p:cNvPr id="8144" name="Google Shape;8144;p8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5" name="Google Shape;8145;p8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6" name="Google Shape;8146;p8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7" name="Google Shape;8147;p8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8" name="Google Shape;8148;p8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9" name="Google Shape;8149;p8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0" name="Google Shape;8150;p81"/>
          <p:cNvGrpSpPr/>
          <p:nvPr/>
        </p:nvGrpSpPr>
        <p:grpSpPr>
          <a:xfrm>
            <a:off x="4611062" y="2711241"/>
            <a:ext cx="298186" cy="339253"/>
            <a:chOff x="6264525" y="842250"/>
            <a:chExt cx="423500" cy="481825"/>
          </a:xfrm>
        </p:grpSpPr>
        <p:sp>
          <p:nvSpPr>
            <p:cNvPr id="8151" name="Google Shape;8151;p8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2" name="Google Shape;8152;p8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3" name="Google Shape;8153;p8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4" name="Google Shape;8154;p8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5" name="Google Shape;8155;p8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6" name="Google Shape;8156;p8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7" name="Google Shape;8157;p8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8" name="Google Shape;8158;p81"/>
          <p:cNvGrpSpPr/>
          <p:nvPr/>
        </p:nvGrpSpPr>
        <p:grpSpPr>
          <a:xfrm>
            <a:off x="829350" y="3125895"/>
            <a:ext cx="339253" cy="339253"/>
            <a:chOff x="900750" y="1436075"/>
            <a:chExt cx="481825" cy="481825"/>
          </a:xfrm>
        </p:grpSpPr>
        <p:sp>
          <p:nvSpPr>
            <p:cNvPr id="8159" name="Google Shape;8159;p8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0" name="Google Shape;8160;p8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1" name="Google Shape;8161;p8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2" name="Google Shape;8162;p8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3" name="Google Shape;8163;p81"/>
          <p:cNvGrpSpPr/>
          <p:nvPr/>
        </p:nvGrpSpPr>
        <p:grpSpPr>
          <a:xfrm>
            <a:off x="1247198" y="3186183"/>
            <a:ext cx="339253" cy="218676"/>
            <a:chOff x="1492675" y="1520750"/>
            <a:chExt cx="481825" cy="310575"/>
          </a:xfrm>
        </p:grpSpPr>
        <p:sp>
          <p:nvSpPr>
            <p:cNvPr id="8164" name="Google Shape;8164;p8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5" name="Google Shape;8165;p8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6" name="Google Shape;8166;p81"/>
          <p:cNvGrpSpPr/>
          <p:nvPr/>
        </p:nvGrpSpPr>
        <p:grpSpPr>
          <a:xfrm>
            <a:off x="1654995" y="3125877"/>
            <a:ext cx="352332" cy="339288"/>
            <a:chOff x="2071000" y="1435025"/>
            <a:chExt cx="500400" cy="481875"/>
          </a:xfrm>
        </p:grpSpPr>
        <p:sp>
          <p:nvSpPr>
            <p:cNvPr id="8167" name="Google Shape;8167;p8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8" name="Google Shape;8168;p8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9" name="Google Shape;8169;p8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0" name="Google Shape;8170;p81"/>
          <p:cNvGrpSpPr/>
          <p:nvPr/>
        </p:nvGrpSpPr>
        <p:grpSpPr>
          <a:xfrm>
            <a:off x="2083159" y="3146709"/>
            <a:ext cx="351874" cy="297623"/>
            <a:chOff x="2678350" y="1464650"/>
            <a:chExt cx="499750" cy="422700"/>
          </a:xfrm>
        </p:grpSpPr>
        <p:sp>
          <p:nvSpPr>
            <p:cNvPr id="8171" name="Google Shape;8171;p8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2" name="Google Shape;8172;p8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3" name="Google Shape;8173;p8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4" name="Google Shape;8174;p81"/>
          <p:cNvGrpSpPr/>
          <p:nvPr/>
        </p:nvGrpSpPr>
        <p:grpSpPr>
          <a:xfrm>
            <a:off x="2506692" y="3125895"/>
            <a:ext cx="339253" cy="339253"/>
            <a:chOff x="3271200" y="1435075"/>
            <a:chExt cx="481825" cy="481825"/>
          </a:xfrm>
        </p:grpSpPr>
        <p:sp>
          <p:nvSpPr>
            <p:cNvPr id="8175" name="Google Shape;8175;p8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6" name="Google Shape;8176;p8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7" name="Google Shape;8177;p81"/>
          <p:cNvGrpSpPr/>
          <p:nvPr/>
        </p:nvGrpSpPr>
        <p:grpSpPr>
          <a:xfrm>
            <a:off x="2917165" y="3125877"/>
            <a:ext cx="343442" cy="339288"/>
            <a:chOff x="3858100" y="1435075"/>
            <a:chExt cx="487775" cy="481875"/>
          </a:xfrm>
        </p:grpSpPr>
        <p:sp>
          <p:nvSpPr>
            <p:cNvPr id="8178" name="Google Shape;8178;p8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9" name="Google Shape;8179;p8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0" name="Google Shape;8180;p8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1" name="Google Shape;8181;p8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2" name="Google Shape;8182;p8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83" name="Google Shape;8183;p81"/>
          <p:cNvGrpSpPr/>
          <p:nvPr/>
        </p:nvGrpSpPr>
        <p:grpSpPr>
          <a:xfrm>
            <a:off x="3337249" y="3125895"/>
            <a:ext cx="339253" cy="339253"/>
            <a:chOff x="4456875" y="1435075"/>
            <a:chExt cx="481825" cy="481825"/>
          </a:xfrm>
        </p:grpSpPr>
        <p:sp>
          <p:nvSpPr>
            <p:cNvPr id="8184" name="Google Shape;8184;p8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5" name="Google Shape;8185;p8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6" name="Google Shape;8186;p8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7" name="Google Shape;8187;p8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8" name="Google Shape;8188;p8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9" name="Google Shape;8189;p8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0" name="Google Shape;8190;p8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1" name="Google Shape;8191;p8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2" name="Google Shape;8192;p8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3" name="Google Shape;8193;p8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4" name="Google Shape;8194;p8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5" name="Google Shape;8195;p8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6" name="Google Shape;8196;p8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7" name="Google Shape;8197;p8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8" name="Google Shape;8198;p8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9" name="Google Shape;8199;p8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0" name="Google Shape;8200;p8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1" name="Google Shape;8201;p8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2" name="Google Shape;8202;p8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3" name="Google Shape;8203;p81"/>
          <p:cNvGrpSpPr/>
          <p:nvPr/>
        </p:nvGrpSpPr>
        <p:grpSpPr>
          <a:xfrm>
            <a:off x="3758239" y="3125886"/>
            <a:ext cx="342580" cy="339271"/>
            <a:chOff x="5049725" y="1435050"/>
            <a:chExt cx="486550" cy="481850"/>
          </a:xfrm>
        </p:grpSpPr>
        <p:sp>
          <p:nvSpPr>
            <p:cNvPr id="8204" name="Google Shape;8204;p8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5" name="Google Shape;8205;p8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6" name="Google Shape;8206;p8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7" name="Google Shape;8207;p8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8" name="Google Shape;8208;p81"/>
          <p:cNvGrpSpPr/>
          <p:nvPr/>
        </p:nvGrpSpPr>
        <p:grpSpPr>
          <a:xfrm>
            <a:off x="4173790" y="3125895"/>
            <a:ext cx="339359" cy="339253"/>
            <a:chOff x="5642475" y="1435075"/>
            <a:chExt cx="481975" cy="481825"/>
          </a:xfrm>
        </p:grpSpPr>
        <p:sp>
          <p:nvSpPr>
            <p:cNvPr id="8209" name="Google Shape;8209;p8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0" name="Google Shape;8210;p8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1" name="Google Shape;8211;p8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2" name="Google Shape;8212;p81"/>
          <p:cNvGrpSpPr/>
          <p:nvPr/>
        </p:nvGrpSpPr>
        <p:grpSpPr>
          <a:xfrm>
            <a:off x="4588276" y="3125886"/>
            <a:ext cx="343759" cy="339271"/>
            <a:chOff x="6232000" y="1435050"/>
            <a:chExt cx="488225" cy="481850"/>
          </a:xfrm>
        </p:grpSpPr>
        <p:sp>
          <p:nvSpPr>
            <p:cNvPr id="8213" name="Google Shape;8213;p8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4" name="Google Shape;8214;p8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5" name="Google Shape;8215;p8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6" name="Google Shape;8216;p8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7" name="Google Shape;8217;p8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8" name="Google Shape;8218;p81"/>
          <p:cNvGrpSpPr/>
          <p:nvPr/>
        </p:nvGrpSpPr>
        <p:grpSpPr>
          <a:xfrm>
            <a:off x="849012" y="3539545"/>
            <a:ext cx="299929" cy="337792"/>
            <a:chOff x="924450" y="2028975"/>
            <a:chExt cx="425975" cy="479750"/>
          </a:xfrm>
        </p:grpSpPr>
        <p:sp>
          <p:nvSpPr>
            <p:cNvPr id="8219" name="Google Shape;8219;p8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0" name="Google Shape;8220;p8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1" name="Google Shape;8221;p8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2" name="Google Shape;8222;p81"/>
          <p:cNvGrpSpPr/>
          <p:nvPr/>
        </p:nvGrpSpPr>
        <p:grpSpPr>
          <a:xfrm>
            <a:off x="1661509" y="3559347"/>
            <a:ext cx="339306" cy="298186"/>
            <a:chOff x="2085450" y="2057100"/>
            <a:chExt cx="481900" cy="423500"/>
          </a:xfrm>
        </p:grpSpPr>
        <p:sp>
          <p:nvSpPr>
            <p:cNvPr id="8223" name="Google Shape;8223;p8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4" name="Google Shape;8224;p8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5" name="Google Shape;8225;p8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6" name="Google Shape;8226;p81"/>
          <p:cNvGrpSpPr/>
          <p:nvPr/>
        </p:nvGrpSpPr>
        <p:grpSpPr>
          <a:xfrm>
            <a:off x="2089442" y="3582592"/>
            <a:ext cx="339306" cy="251698"/>
            <a:chOff x="2678275" y="2090100"/>
            <a:chExt cx="481900" cy="357475"/>
          </a:xfrm>
        </p:grpSpPr>
        <p:sp>
          <p:nvSpPr>
            <p:cNvPr id="8227" name="Google Shape;8227;p8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8" name="Google Shape;8228;p8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9" name="Google Shape;8229;p8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0" name="Google Shape;8230;p8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1" name="Google Shape;8231;p8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2" name="Google Shape;8232;p81"/>
          <p:cNvGrpSpPr/>
          <p:nvPr/>
        </p:nvGrpSpPr>
        <p:grpSpPr>
          <a:xfrm>
            <a:off x="2566646" y="3594790"/>
            <a:ext cx="219345" cy="227301"/>
            <a:chOff x="3357325" y="2093500"/>
            <a:chExt cx="311525" cy="322825"/>
          </a:xfrm>
        </p:grpSpPr>
        <p:sp>
          <p:nvSpPr>
            <p:cNvPr id="8233" name="Google Shape;8233;p8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4" name="Google Shape;8234;p8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5" name="Google Shape;8235;p8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36" name="Google Shape;8236;p8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37" name="Google Shape;8237;p81"/>
          <p:cNvGrpSpPr/>
          <p:nvPr/>
        </p:nvGrpSpPr>
        <p:grpSpPr>
          <a:xfrm>
            <a:off x="3360836" y="3538814"/>
            <a:ext cx="292078" cy="339253"/>
            <a:chOff x="4492800" y="2027925"/>
            <a:chExt cx="414825" cy="481825"/>
          </a:xfrm>
        </p:grpSpPr>
        <p:sp>
          <p:nvSpPr>
            <p:cNvPr id="8238" name="Google Shape;8238;p8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9" name="Google Shape;8239;p8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0" name="Google Shape;8240;p81"/>
          <p:cNvGrpSpPr/>
          <p:nvPr/>
        </p:nvGrpSpPr>
        <p:grpSpPr>
          <a:xfrm>
            <a:off x="3759928" y="3538805"/>
            <a:ext cx="339200" cy="339271"/>
            <a:chOff x="5049725" y="2027900"/>
            <a:chExt cx="481750" cy="481850"/>
          </a:xfrm>
        </p:grpSpPr>
        <p:sp>
          <p:nvSpPr>
            <p:cNvPr id="8241" name="Google Shape;8241;p8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2" name="Google Shape;8242;p8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3" name="Google Shape;8243;p8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4" name="Google Shape;8244;p8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5" name="Google Shape;8245;p8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6" name="Google Shape;8246;p8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7" name="Google Shape;8247;p8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8" name="Google Shape;8248;p8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9" name="Google Shape;8249;p81"/>
          <p:cNvGrpSpPr/>
          <p:nvPr/>
        </p:nvGrpSpPr>
        <p:grpSpPr>
          <a:xfrm>
            <a:off x="4233524" y="3538893"/>
            <a:ext cx="219890" cy="339095"/>
            <a:chOff x="5726350" y="2028150"/>
            <a:chExt cx="312300" cy="481600"/>
          </a:xfrm>
        </p:grpSpPr>
        <p:sp>
          <p:nvSpPr>
            <p:cNvPr id="8250" name="Google Shape;8250;p8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1" name="Google Shape;8251;p8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2" name="Google Shape;8252;p8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3" name="Google Shape;8253;p81"/>
          <p:cNvGrpSpPr/>
          <p:nvPr/>
        </p:nvGrpSpPr>
        <p:grpSpPr>
          <a:xfrm>
            <a:off x="4593715" y="3542000"/>
            <a:ext cx="332881" cy="332881"/>
            <a:chOff x="6239925" y="2032450"/>
            <a:chExt cx="472775" cy="472775"/>
          </a:xfrm>
        </p:grpSpPr>
        <p:sp>
          <p:nvSpPr>
            <p:cNvPr id="8254" name="Google Shape;8254;p8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5" name="Google Shape;8255;p8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6" name="Google Shape;8256;p81"/>
          <p:cNvGrpSpPr/>
          <p:nvPr/>
        </p:nvGrpSpPr>
        <p:grpSpPr>
          <a:xfrm>
            <a:off x="5042807" y="2364092"/>
            <a:ext cx="334641" cy="185425"/>
            <a:chOff x="903075" y="2730000"/>
            <a:chExt cx="475275" cy="263350"/>
          </a:xfrm>
        </p:grpSpPr>
        <p:sp>
          <p:nvSpPr>
            <p:cNvPr id="8257" name="Google Shape;8257;p8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8" name="Google Shape;8258;p8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9" name="Google Shape;8259;p8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0" name="Google Shape;8260;p81"/>
          <p:cNvGrpSpPr/>
          <p:nvPr/>
        </p:nvGrpSpPr>
        <p:grpSpPr>
          <a:xfrm>
            <a:off x="1247198" y="3538814"/>
            <a:ext cx="339253" cy="339253"/>
            <a:chOff x="1492675" y="2027925"/>
            <a:chExt cx="481825" cy="481825"/>
          </a:xfrm>
        </p:grpSpPr>
        <p:sp>
          <p:nvSpPr>
            <p:cNvPr id="8261" name="Google Shape;8261;p8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2" name="Google Shape;8262;p8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3" name="Google Shape;8263;p8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4" name="Google Shape;8264;p8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5" name="Google Shape;8265;p8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6" name="Google Shape;8266;p81"/>
          <p:cNvGrpSpPr/>
          <p:nvPr/>
        </p:nvGrpSpPr>
        <p:grpSpPr>
          <a:xfrm>
            <a:off x="5473575" y="2287178"/>
            <a:ext cx="339253" cy="339253"/>
            <a:chOff x="1492675" y="2620775"/>
            <a:chExt cx="481825" cy="481825"/>
          </a:xfrm>
        </p:grpSpPr>
        <p:sp>
          <p:nvSpPr>
            <p:cNvPr id="8267" name="Google Shape;8267;p8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8" name="Google Shape;8268;p8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69" name="Google Shape;8269;p8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70" name="Google Shape;8270;p81"/>
          <p:cNvGrpSpPr/>
          <p:nvPr/>
        </p:nvGrpSpPr>
        <p:grpSpPr>
          <a:xfrm>
            <a:off x="6297328" y="2303161"/>
            <a:ext cx="333585" cy="307287"/>
            <a:chOff x="2682350" y="2643425"/>
            <a:chExt cx="473775" cy="436425"/>
          </a:xfrm>
        </p:grpSpPr>
        <p:sp>
          <p:nvSpPr>
            <p:cNvPr id="8271" name="Google Shape;8271;p8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2" name="Google Shape;8272;p8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3" name="Google Shape;8273;p8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4" name="Google Shape;8274;p8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5" name="Google Shape;8275;p8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6" name="Google Shape;8276;p8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7" name="Google Shape;8277;p8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8" name="Google Shape;8278;p81"/>
          <p:cNvGrpSpPr/>
          <p:nvPr/>
        </p:nvGrpSpPr>
        <p:grpSpPr>
          <a:xfrm>
            <a:off x="6762818" y="2287178"/>
            <a:ext cx="238531" cy="339253"/>
            <a:chOff x="3342725" y="2620775"/>
            <a:chExt cx="338775" cy="481825"/>
          </a:xfrm>
        </p:grpSpPr>
        <p:sp>
          <p:nvSpPr>
            <p:cNvPr id="8279" name="Google Shape;8279;p8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0" name="Google Shape;8280;p8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1" name="Google Shape;8281;p8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2" name="Google Shape;8282;p81"/>
          <p:cNvGrpSpPr/>
          <p:nvPr/>
        </p:nvGrpSpPr>
        <p:grpSpPr>
          <a:xfrm>
            <a:off x="7156568" y="2287178"/>
            <a:ext cx="278296" cy="339253"/>
            <a:chOff x="3907325" y="2620775"/>
            <a:chExt cx="395250" cy="481825"/>
          </a:xfrm>
        </p:grpSpPr>
        <p:sp>
          <p:nvSpPr>
            <p:cNvPr id="8283" name="Google Shape;8283;p8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4" name="Google Shape;8284;p8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5" name="Google Shape;8285;p8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6" name="Google Shape;8286;p8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7" name="Google Shape;8287;p81"/>
          <p:cNvGrpSpPr/>
          <p:nvPr/>
        </p:nvGrpSpPr>
        <p:grpSpPr>
          <a:xfrm>
            <a:off x="7549755" y="2297783"/>
            <a:ext cx="339253" cy="318042"/>
            <a:chOff x="4456875" y="2635825"/>
            <a:chExt cx="481825" cy="451700"/>
          </a:xfrm>
        </p:grpSpPr>
        <p:sp>
          <p:nvSpPr>
            <p:cNvPr id="8288" name="Google Shape;8288;p8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9" name="Google Shape;8289;p8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0" name="Google Shape;8290;p8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1" name="Google Shape;8291;p8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2" name="Google Shape;8292;p8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3" name="Google Shape;8293;p8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4" name="Google Shape;8294;p81"/>
          <p:cNvGrpSpPr/>
          <p:nvPr/>
        </p:nvGrpSpPr>
        <p:grpSpPr>
          <a:xfrm>
            <a:off x="7974679" y="2297783"/>
            <a:ext cx="339253" cy="318042"/>
            <a:chOff x="5049725" y="2635825"/>
            <a:chExt cx="481825" cy="451700"/>
          </a:xfrm>
        </p:grpSpPr>
        <p:sp>
          <p:nvSpPr>
            <p:cNvPr id="8295" name="Google Shape;8295;p8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6" name="Google Shape;8296;p8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7" name="Google Shape;8297;p8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8" name="Google Shape;8298;p81"/>
          <p:cNvGrpSpPr/>
          <p:nvPr/>
        </p:nvGrpSpPr>
        <p:grpSpPr>
          <a:xfrm>
            <a:off x="2375386" y="3952243"/>
            <a:ext cx="338566" cy="338373"/>
            <a:chOff x="5643000" y="2621375"/>
            <a:chExt cx="480850" cy="480575"/>
          </a:xfrm>
        </p:grpSpPr>
        <p:sp>
          <p:nvSpPr>
            <p:cNvPr id="8299" name="Google Shape;8299;p8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0" name="Google Shape;8300;p8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1" name="Google Shape;8301;p8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2" name="Google Shape;8302;p8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3" name="Google Shape;8303;p8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4" name="Google Shape;8304;p8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5" name="Google Shape;8305;p8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6" name="Google Shape;8306;p81"/>
          <p:cNvGrpSpPr/>
          <p:nvPr/>
        </p:nvGrpSpPr>
        <p:grpSpPr>
          <a:xfrm>
            <a:off x="4192782" y="3951803"/>
            <a:ext cx="339359" cy="339253"/>
            <a:chOff x="6235250" y="2620775"/>
            <a:chExt cx="481975" cy="481825"/>
          </a:xfrm>
        </p:grpSpPr>
        <p:sp>
          <p:nvSpPr>
            <p:cNvPr id="8307" name="Google Shape;8307;p8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8" name="Google Shape;8308;p8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9" name="Google Shape;8309;p8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0" name="Google Shape;8310;p8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1" name="Google Shape;8311;p8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12" name="Google Shape;8312;p8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13" name="Google Shape;8313;p81"/>
          <p:cNvGrpSpPr/>
          <p:nvPr/>
        </p:nvGrpSpPr>
        <p:grpSpPr>
          <a:xfrm>
            <a:off x="5472652" y="2711317"/>
            <a:ext cx="341101" cy="339253"/>
            <a:chOff x="1535000" y="3223325"/>
            <a:chExt cx="484450" cy="481825"/>
          </a:xfrm>
        </p:grpSpPr>
        <p:sp>
          <p:nvSpPr>
            <p:cNvPr id="8314" name="Google Shape;8314;p8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5" name="Google Shape;8315;p8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6" name="Google Shape;8316;p8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7" name="Google Shape;8317;p81"/>
          <p:cNvGrpSpPr/>
          <p:nvPr/>
        </p:nvGrpSpPr>
        <p:grpSpPr>
          <a:xfrm>
            <a:off x="5880219" y="2746618"/>
            <a:ext cx="339253" cy="268649"/>
            <a:chOff x="2085525" y="3263750"/>
            <a:chExt cx="481825" cy="381550"/>
          </a:xfrm>
        </p:grpSpPr>
        <p:sp>
          <p:nvSpPr>
            <p:cNvPr id="8318" name="Google Shape;8318;p8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9" name="Google Shape;8319;p8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20" name="Google Shape;8320;p8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21" name="Google Shape;8321;p81"/>
          <p:cNvGrpSpPr/>
          <p:nvPr/>
        </p:nvGrpSpPr>
        <p:grpSpPr>
          <a:xfrm>
            <a:off x="6711982" y="2711308"/>
            <a:ext cx="340204" cy="339271"/>
            <a:chOff x="3270450" y="3213625"/>
            <a:chExt cx="483175" cy="481850"/>
          </a:xfrm>
        </p:grpSpPr>
        <p:sp>
          <p:nvSpPr>
            <p:cNvPr id="8322" name="Google Shape;8322;p8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3" name="Google Shape;8323;p8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4" name="Google Shape;8324;p81"/>
          <p:cNvGrpSpPr/>
          <p:nvPr/>
        </p:nvGrpSpPr>
        <p:grpSpPr>
          <a:xfrm>
            <a:off x="7211250" y="2711317"/>
            <a:ext cx="168931" cy="339253"/>
            <a:chOff x="3984950" y="3213600"/>
            <a:chExt cx="239925" cy="481825"/>
          </a:xfrm>
        </p:grpSpPr>
        <p:sp>
          <p:nvSpPr>
            <p:cNvPr id="8325" name="Google Shape;8325;p8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6" name="Google Shape;8326;p8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27" name="Google Shape;8327;p8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8" name="Google Shape;8328;p8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29" name="Google Shape;8329;p81"/>
          <p:cNvGrpSpPr/>
          <p:nvPr/>
        </p:nvGrpSpPr>
        <p:grpSpPr>
          <a:xfrm>
            <a:off x="1874281" y="3981487"/>
            <a:ext cx="355218" cy="279880"/>
            <a:chOff x="5629975" y="3255775"/>
            <a:chExt cx="504500" cy="397500"/>
          </a:xfrm>
        </p:grpSpPr>
        <p:sp>
          <p:nvSpPr>
            <p:cNvPr id="8330" name="Google Shape;8330;p8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1" name="Google Shape;8331;p8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2" name="Google Shape;8332;p8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3" name="Google Shape;8333;p8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4" name="Google Shape;8334;p8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5" name="Google Shape;8335;p81"/>
          <p:cNvGrpSpPr/>
          <p:nvPr/>
        </p:nvGrpSpPr>
        <p:grpSpPr>
          <a:xfrm>
            <a:off x="3755839" y="3981593"/>
            <a:ext cx="340256" cy="279669"/>
            <a:chOff x="6234950" y="3255925"/>
            <a:chExt cx="483250" cy="397200"/>
          </a:xfrm>
        </p:grpSpPr>
        <p:sp>
          <p:nvSpPr>
            <p:cNvPr id="8336" name="Google Shape;8336;p8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7" name="Google Shape;8337;p8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8" name="Google Shape;8338;p8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9" name="Google Shape;8339;p8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0" name="Google Shape;8340;p8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1" name="Google Shape;8341;p8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2" name="Google Shape;8342;p81"/>
          <p:cNvGrpSpPr/>
          <p:nvPr/>
        </p:nvGrpSpPr>
        <p:grpSpPr>
          <a:xfrm>
            <a:off x="5051107" y="3125970"/>
            <a:ext cx="318042" cy="339253"/>
            <a:chOff x="914900" y="3806450"/>
            <a:chExt cx="451700" cy="481825"/>
          </a:xfrm>
        </p:grpSpPr>
        <p:sp>
          <p:nvSpPr>
            <p:cNvPr id="8343" name="Google Shape;8343;p8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4" name="Google Shape;8344;p8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5" name="Google Shape;8345;p8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6" name="Google Shape;8346;p8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7" name="Google Shape;8347;p8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8" name="Google Shape;8348;p81"/>
          <p:cNvGrpSpPr/>
          <p:nvPr/>
        </p:nvGrpSpPr>
        <p:grpSpPr>
          <a:xfrm>
            <a:off x="5470028" y="3125785"/>
            <a:ext cx="346347" cy="339623"/>
            <a:chOff x="1490050" y="3805975"/>
            <a:chExt cx="491900" cy="482350"/>
          </a:xfrm>
        </p:grpSpPr>
        <p:sp>
          <p:nvSpPr>
            <p:cNvPr id="8349" name="Google Shape;8349;p8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0" name="Google Shape;8350;p8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1" name="Google Shape;8351;p8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2" name="Google Shape;8352;p8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3" name="Google Shape;8353;p81"/>
          <p:cNvGrpSpPr/>
          <p:nvPr/>
        </p:nvGrpSpPr>
        <p:grpSpPr>
          <a:xfrm>
            <a:off x="5893896" y="3125970"/>
            <a:ext cx="311899" cy="339253"/>
            <a:chOff x="2104275" y="3806450"/>
            <a:chExt cx="442975" cy="481825"/>
          </a:xfrm>
        </p:grpSpPr>
        <p:sp>
          <p:nvSpPr>
            <p:cNvPr id="8354" name="Google Shape;8354;p8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5" name="Google Shape;8355;p8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6" name="Google Shape;8356;p81"/>
          <p:cNvGrpSpPr/>
          <p:nvPr/>
        </p:nvGrpSpPr>
        <p:grpSpPr>
          <a:xfrm>
            <a:off x="6317413" y="3125970"/>
            <a:ext cx="293416" cy="339253"/>
            <a:chOff x="2710875" y="3806450"/>
            <a:chExt cx="416725" cy="481825"/>
          </a:xfrm>
        </p:grpSpPr>
        <p:sp>
          <p:nvSpPr>
            <p:cNvPr id="8357" name="Google Shape;8357;p8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8" name="Google Shape;8358;p8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9" name="Google Shape;8359;p81"/>
          <p:cNvGrpSpPr/>
          <p:nvPr/>
        </p:nvGrpSpPr>
        <p:grpSpPr>
          <a:xfrm>
            <a:off x="6712457" y="3166412"/>
            <a:ext cx="339253" cy="258369"/>
            <a:chOff x="3271200" y="3863875"/>
            <a:chExt cx="481825" cy="366950"/>
          </a:xfrm>
        </p:grpSpPr>
        <p:sp>
          <p:nvSpPr>
            <p:cNvPr id="8360" name="Google Shape;8360;p8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1" name="Google Shape;8361;p8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2" name="Google Shape;8362;p81"/>
          <p:cNvGrpSpPr/>
          <p:nvPr/>
        </p:nvGrpSpPr>
        <p:grpSpPr>
          <a:xfrm>
            <a:off x="7147952" y="3126199"/>
            <a:ext cx="295528" cy="338795"/>
            <a:chOff x="3895050" y="3806775"/>
            <a:chExt cx="419725" cy="481175"/>
          </a:xfrm>
        </p:grpSpPr>
        <p:sp>
          <p:nvSpPr>
            <p:cNvPr id="8363" name="Google Shape;8363;p8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4" name="Google Shape;8364;p8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5" name="Google Shape;8365;p81"/>
          <p:cNvGrpSpPr/>
          <p:nvPr/>
        </p:nvGrpSpPr>
        <p:grpSpPr>
          <a:xfrm>
            <a:off x="7551234" y="3125979"/>
            <a:ext cx="336296" cy="339235"/>
            <a:chOff x="4464775" y="3806475"/>
            <a:chExt cx="477625" cy="481800"/>
          </a:xfrm>
        </p:grpSpPr>
        <p:sp>
          <p:nvSpPr>
            <p:cNvPr id="8366" name="Google Shape;8366;p8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7" name="Google Shape;8367;p8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8" name="Google Shape;8368;p8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9" name="Google Shape;8369;p8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8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1" name="Google Shape;8371;p8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2" name="Google Shape;8372;p81"/>
          <p:cNvGrpSpPr/>
          <p:nvPr/>
        </p:nvGrpSpPr>
        <p:grpSpPr>
          <a:xfrm>
            <a:off x="7974679" y="3125970"/>
            <a:ext cx="339253" cy="339253"/>
            <a:chOff x="5049725" y="3806450"/>
            <a:chExt cx="481825" cy="481825"/>
          </a:xfrm>
        </p:grpSpPr>
        <p:sp>
          <p:nvSpPr>
            <p:cNvPr id="8373" name="Google Shape;8373;p8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4" name="Google Shape;8374;p8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5" name="Google Shape;8375;p8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6" name="Google Shape;8376;p81"/>
          <p:cNvGrpSpPr/>
          <p:nvPr/>
        </p:nvGrpSpPr>
        <p:grpSpPr>
          <a:xfrm>
            <a:off x="1461983" y="3951798"/>
            <a:ext cx="339253" cy="339253"/>
            <a:chOff x="5651375" y="3806450"/>
            <a:chExt cx="481825" cy="481825"/>
          </a:xfrm>
        </p:grpSpPr>
        <p:sp>
          <p:nvSpPr>
            <p:cNvPr id="8377" name="Google Shape;8377;p8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8" name="Google Shape;8378;p8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9" name="Google Shape;8379;p8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0" name="Google Shape;8380;p8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1" name="Google Shape;8381;p81"/>
          <p:cNvGrpSpPr/>
          <p:nvPr/>
        </p:nvGrpSpPr>
        <p:grpSpPr>
          <a:xfrm>
            <a:off x="3360663" y="3953787"/>
            <a:ext cx="298503" cy="335275"/>
            <a:chOff x="6264300" y="3809300"/>
            <a:chExt cx="423950" cy="476175"/>
          </a:xfrm>
        </p:grpSpPr>
        <p:sp>
          <p:nvSpPr>
            <p:cNvPr id="8382" name="Google Shape;8382;p8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3" name="Google Shape;8383;p8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4" name="Google Shape;8384;p8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5" name="Google Shape;8385;p81"/>
          <p:cNvGrpSpPr/>
          <p:nvPr/>
        </p:nvGrpSpPr>
        <p:grpSpPr>
          <a:xfrm>
            <a:off x="5039841" y="3538881"/>
            <a:ext cx="340573" cy="339271"/>
            <a:chOff x="898875" y="4399275"/>
            <a:chExt cx="483700" cy="481850"/>
          </a:xfrm>
        </p:grpSpPr>
        <p:sp>
          <p:nvSpPr>
            <p:cNvPr id="8386" name="Google Shape;8386;p8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7" name="Google Shape;8387;p8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8" name="Google Shape;8388;p8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9" name="Google Shape;8389;p8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0" name="Google Shape;8390;p8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1" name="Google Shape;8391;p8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2" name="Google Shape;8392;p8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3" name="Google Shape;8393;p8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4" name="Google Shape;8394;p81"/>
          <p:cNvGrpSpPr/>
          <p:nvPr/>
        </p:nvGrpSpPr>
        <p:grpSpPr>
          <a:xfrm>
            <a:off x="5473575" y="3554133"/>
            <a:ext cx="339253" cy="308765"/>
            <a:chOff x="1492675" y="4420975"/>
            <a:chExt cx="481825" cy="438525"/>
          </a:xfrm>
        </p:grpSpPr>
        <p:sp>
          <p:nvSpPr>
            <p:cNvPr id="8395" name="Google Shape;8395;p8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6" name="Google Shape;8396;p8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7" name="Google Shape;8397;p8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8" name="Google Shape;8398;p8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9" name="Google Shape;8399;p8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0" name="Google Shape;8400;p81"/>
          <p:cNvGrpSpPr/>
          <p:nvPr/>
        </p:nvGrpSpPr>
        <p:grpSpPr>
          <a:xfrm>
            <a:off x="5878556" y="3539558"/>
            <a:ext cx="342580" cy="337915"/>
            <a:chOff x="2084100" y="4400250"/>
            <a:chExt cx="486550" cy="479925"/>
          </a:xfrm>
        </p:grpSpPr>
        <p:sp>
          <p:nvSpPr>
            <p:cNvPr id="8401" name="Google Shape;8401;p8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2" name="Google Shape;8402;p8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3" name="Google Shape;8403;p8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4" name="Google Shape;8404;p8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5" name="Google Shape;8405;p8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6" name="Google Shape;8406;p8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7" name="Google Shape;8407;p81"/>
          <p:cNvGrpSpPr/>
          <p:nvPr/>
        </p:nvGrpSpPr>
        <p:grpSpPr>
          <a:xfrm>
            <a:off x="6315036" y="3538907"/>
            <a:ext cx="298169" cy="339218"/>
            <a:chOff x="2707950" y="4399325"/>
            <a:chExt cx="423475" cy="481775"/>
          </a:xfrm>
        </p:grpSpPr>
        <p:sp>
          <p:nvSpPr>
            <p:cNvPr id="8408" name="Google Shape;8408;p8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9" name="Google Shape;8409;p8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0" name="Google Shape;8410;p8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1" name="Google Shape;8411;p8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2" name="Google Shape;8412;p8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3" name="Google Shape;8413;p8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4" name="Google Shape;8414;p8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5" name="Google Shape;8415;p8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6" name="Google Shape;8416;p8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7" name="Google Shape;8417;p8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8" name="Google Shape;8418;p8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9" name="Google Shape;8419;p8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0" name="Google Shape;8420;p81"/>
          <p:cNvGrpSpPr/>
          <p:nvPr/>
        </p:nvGrpSpPr>
        <p:grpSpPr>
          <a:xfrm>
            <a:off x="6744555" y="3538881"/>
            <a:ext cx="275057" cy="339271"/>
            <a:chOff x="3330525" y="4399275"/>
            <a:chExt cx="390650" cy="481850"/>
          </a:xfrm>
        </p:grpSpPr>
        <p:sp>
          <p:nvSpPr>
            <p:cNvPr id="8421" name="Google Shape;8421;p8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2" name="Google Shape;8422;p8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3" name="Google Shape;8423;p8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4" name="Google Shape;8424;p8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5" name="Google Shape;8425;p8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6" name="Google Shape;8426;p8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7" name="Google Shape;8427;p8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8" name="Google Shape;8428;p81"/>
          <p:cNvGrpSpPr/>
          <p:nvPr/>
        </p:nvGrpSpPr>
        <p:grpSpPr>
          <a:xfrm>
            <a:off x="7169084" y="3538890"/>
            <a:ext cx="253265" cy="339253"/>
            <a:chOff x="3938800" y="4399275"/>
            <a:chExt cx="359700" cy="481825"/>
          </a:xfrm>
        </p:grpSpPr>
        <p:sp>
          <p:nvSpPr>
            <p:cNvPr id="8429" name="Google Shape;8429;p8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0" name="Google Shape;8430;p8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1" name="Google Shape;8431;p8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2" name="Google Shape;8432;p8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3" name="Google Shape;8433;p8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4" name="Google Shape;8434;p81"/>
          <p:cNvGrpSpPr/>
          <p:nvPr/>
        </p:nvGrpSpPr>
        <p:grpSpPr>
          <a:xfrm>
            <a:off x="7639862" y="3538890"/>
            <a:ext cx="159039" cy="339253"/>
            <a:chOff x="4584850" y="4399275"/>
            <a:chExt cx="225875" cy="481825"/>
          </a:xfrm>
        </p:grpSpPr>
        <p:sp>
          <p:nvSpPr>
            <p:cNvPr id="8435" name="Google Shape;8435;p8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6" name="Google Shape;8436;p8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37" name="Google Shape;8437;p8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38" name="Google Shape;8438;p81"/>
          <p:cNvGrpSpPr/>
          <p:nvPr/>
        </p:nvGrpSpPr>
        <p:grpSpPr>
          <a:xfrm>
            <a:off x="1049680" y="3951795"/>
            <a:ext cx="339253" cy="339253"/>
            <a:chOff x="5642550" y="4399275"/>
            <a:chExt cx="481825" cy="481825"/>
          </a:xfrm>
        </p:grpSpPr>
        <p:sp>
          <p:nvSpPr>
            <p:cNvPr id="8439" name="Google Shape;8439;p8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0" name="Google Shape;8440;p8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1" name="Google Shape;8441;p81"/>
          <p:cNvGrpSpPr/>
          <p:nvPr/>
        </p:nvGrpSpPr>
        <p:grpSpPr>
          <a:xfrm>
            <a:off x="2859815" y="3963703"/>
            <a:ext cx="363316" cy="315437"/>
            <a:chOff x="6218300" y="4416175"/>
            <a:chExt cx="516000" cy="448000"/>
          </a:xfrm>
        </p:grpSpPr>
        <p:sp>
          <p:nvSpPr>
            <p:cNvPr id="8442" name="Google Shape;8442;p8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3" name="Google Shape;8443;p8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4" name="Google Shape;8444;p8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5" name="Google Shape;8445;p81"/>
          <p:cNvGrpSpPr/>
          <p:nvPr/>
        </p:nvGrpSpPr>
        <p:grpSpPr>
          <a:xfrm>
            <a:off x="5918879" y="3951792"/>
            <a:ext cx="339253" cy="339253"/>
            <a:chOff x="899850" y="4992125"/>
            <a:chExt cx="481825" cy="481825"/>
          </a:xfrm>
        </p:grpSpPr>
        <p:sp>
          <p:nvSpPr>
            <p:cNvPr id="8446" name="Google Shape;8446;p8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7" name="Google Shape;8447;p8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8" name="Google Shape;8448;p8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9" name="Google Shape;8449;p81"/>
          <p:cNvGrpSpPr/>
          <p:nvPr/>
        </p:nvGrpSpPr>
        <p:grpSpPr>
          <a:xfrm>
            <a:off x="5461708" y="3951792"/>
            <a:ext cx="339253" cy="339253"/>
            <a:chOff x="1492675" y="4992125"/>
            <a:chExt cx="481825" cy="481825"/>
          </a:xfrm>
        </p:grpSpPr>
        <p:sp>
          <p:nvSpPr>
            <p:cNvPr id="8450" name="Google Shape;8450;p8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1" name="Google Shape;8451;p8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2" name="Google Shape;8452;p81"/>
          <p:cNvGrpSpPr/>
          <p:nvPr/>
        </p:nvGrpSpPr>
        <p:grpSpPr>
          <a:xfrm>
            <a:off x="5004462" y="3951792"/>
            <a:ext cx="339253" cy="339253"/>
            <a:chOff x="2085525" y="4992125"/>
            <a:chExt cx="481825" cy="481825"/>
          </a:xfrm>
        </p:grpSpPr>
        <p:sp>
          <p:nvSpPr>
            <p:cNvPr id="8453" name="Google Shape;8453;p8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4" name="Google Shape;8454;p8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5" name="Google Shape;8455;p81"/>
          <p:cNvGrpSpPr/>
          <p:nvPr/>
        </p:nvGrpSpPr>
        <p:grpSpPr>
          <a:xfrm>
            <a:off x="6833221" y="3951792"/>
            <a:ext cx="339253" cy="339253"/>
            <a:chOff x="2678350" y="4992125"/>
            <a:chExt cx="481825" cy="481825"/>
          </a:xfrm>
        </p:grpSpPr>
        <p:sp>
          <p:nvSpPr>
            <p:cNvPr id="8456" name="Google Shape;8456;p8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7" name="Google Shape;8457;p8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8" name="Google Shape;8458;p8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9" name="Google Shape;8459;p81"/>
          <p:cNvGrpSpPr/>
          <p:nvPr/>
        </p:nvGrpSpPr>
        <p:grpSpPr>
          <a:xfrm>
            <a:off x="4628816" y="3951792"/>
            <a:ext cx="339253" cy="339253"/>
            <a:chOff x="3271200" y="4992125"/>
            <a:chExt cx="481825" cy="481825"/>
          </a:xfrm>
        </p:grpSpPr>
        <p:sp>
          <p:nvSpPr>
            <p:cNvPr id="8460" name="Google Shape;8460;p8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1" name="Google Shape;8461;p8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2" name="Google Shape;8462;p8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3" name="Google Shape;8463;p81"/>
          <p:cNvGrpSpPr/>
          <p:nvPr/>
        </p:nvGrpSpPr>
        <p:grpSpPr>
          <a:xfrm>
            <a:off x="7290263" y="3952822"/>
            <a:ext cx="339411" cy="337193"/>
            <a:chOff x="3863900" y="4993625"/>
            <a:chExt cx="482050" cy="478900"/>
          </a:xfrm>
        </p:grpSpPr>
        <p:sp>
          <p:nvSpPr>
            <p:cNvPr id="8464" name="Google Shape;8464;p8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5" name="Google Shape;8465;p8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6" name="Google Shape;8466;p8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7" name="Google Shape;8467;p8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8" name="Google Shape;8468;p81"/>
          <p:cNvGrpSpPr/>
          <p:nvPr/>
        </p:nvGrpSpPr>
        <p:grpSpPr>
          <a:xfrm>
            <a:off x="7747437" y="3952822"/>
            <a:ext cx="339411" cy="337193"/>
            <a:chOff x="4456725" y="4993625"/>
            <a:chExt cx="482050" cy="478900"/>
          </a:xfrm>
        </p:grpSpPr>
        <p:sp>
          <p:nvSpPr>
            <p:cNvPr id="8469" name="Google Shape;8469;p8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0" name="Google Shape;8470;p8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1" name="Google Shape;8471;p8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2" name="Google Shape;8472;p8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3" name="Google Shape;8473;p81"/>
          <p:cNvGrpSpPr/>
          <p:nvPr/>
        </p:nvGrpSpPr>
        <p:grpSpPr>
          <a:xfrm>
            <a:off x="6376030" y="3952813"/>
            <a:ext cx="339411" cy="337211"/>
            <a:chOff x="5049575" y="4993600"/>
            <a:chExt cx="482050" cy="478925"/>
          </a:xfrm>
        </p:grpSpPr>
        <p:sp>
          <p:nvSpPr>
            <p:cNvPr id="8474" name="Google Shape;8474;p8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5" name="Google Shape;8475;p8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6" name="Google Shape;8476;p8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7" name="Google Shape;8477;p8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78" name="Google Shape;8478;p81"/>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8479" name="Google Shape;8479;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83" name="Shape 8483"/>
        <p:cNvGrpSpPr/>
        <p:nvPr/>
      </p:nvGrpSpPr>
      <p:grpSpPr>
        <a:xfrm>
          <a:off x="0" y="0"/>
          <a:ext cx="0" cy="0"/>
          <a:chOff x="0" y="0"/>
          <a:chExt cx="0" cy="0"/>
        </a:xfrm>
      </p:grpSpPr>
      <p:grpSp>
        <p:nvGrpSpPr>
          <p:cNvPr id="8484" name="Google Shape;8484;p82"/>
          <p:cNvGrpSpPr/>
          <p:nvPr/>
        </p:nvGrpSpPr>
        <p:grpSpPr>
          <a:xfrm>
            <a:off x="876361" y="1308054"/>
            <a:ext cx="322099" cy="370529"/>
            <a:chOff x="-42971725" y="3217825"/>
            <a:chExt cx="275675" cy="317125"/>
          </a:xfrm>
        </p:grpSpPr>
        <p:sp>
          <p:nvSpPr>
            <p:cNvPr id="8485" name="Google Shape;8485;p8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82"/>
          <p:cNvGrpSpPr/>
          <p:nvPr/>
        </p:nvGrpSpPr>
        <p:grpSpPr>
          <a:xfrm>
            <a:off x="848276" y="1776710"/>
            <a:ext cx="378270" cy="337551"/>
            <a:chOff x="-42996150" y="3612600"/>
            <a:chExt cx="323750" cy="288900"/>
          </a:xfrm>
        </p:grpSpPr>
        <p:sp>
          <p:nvSpPr>
            <p:cNvPr id="8489" name="Google Shape;8489;p8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82"/>
          <p:cNvGrpSpPr/>
          <p:nvPr/>
        </p:nvGrpSpPr>
        <p:grpSpPr>
          <a:xfrm>
            <a:off x="851036" y="2186080"/>
            <a:ext cx="372749" cy="370909"/>
            <a:chOff x="-42994575" y="3950300"/>
            <a:chExt cx="319025" cy="317450"/>
          </a:xfrm>
        </p:grpSpPr>
        <p:sp>
          <p:nvSpPr>
            <p:cNvPr id="8493" name="Google Shape;8493;p8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82"/>
          <p:cNvGrpSpPr/>
          <p:nvPr/>
        </p:nvGrpSpPr>
        <p:grpSpPr>
          <a:xfrm>
            <a:off x="3004431" y="1332912"/>
            <a:ext cx="371785" cy="370879"/>
            <a:chOff x="-41111350" y="3239100"/>
            <a:chExt cx="318200" cy="317425"/>
          </a:xfrm>
        </p:grpSpPr>
        <p:sp>
          <p:nvSpPr>
            <p:cNvPr id="8497" name="Google Shape;8497;p8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2"/>
          <p:cNvGrpSpPr/>
          <p:nvPr/>
        </p:nvGrpSpPr>
        <p:grpSpPr>
          <a:xfrm>
            <a:off x="3000751" y="1768444"/>
            <a:ext cx="379146" cy="370967"/>
            <a:chOff x="-41117650" y="3605525"/>
            <a:chExt cx="324500" cy="317500"/>
          </a:xfrm>
        </p:grpSpPr>
        <p:sp>
          <p:nvSpPr>
            <p:cNvPr id="8502" name="Google Shape;8502;p8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5" name="Google Shape;8505;p82"/>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6" name="Google Shape;8506;p82"/>
          <p:cNvGrpSpPr/>
          <p:nvPr/>
        </p:nvGrpSpPr>
        <p:grpSpPr>
          <a:xfrm>
            <a:off x="1827005" y="2659967"/>
            <a:ext cx="216271" cy="371814"/>
            <a:chOff x="-39205300" y="3220175"/>
            <a:chExt cx="185100" cy="318225"/>
          </a:xfrm>
        </p:grpSpPr>
        <p:sp>
          <p:nvSpPr>
            <p:cNvPr id="8507" name="Google Shape;8507;p8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82"/>
          <p:cNvGrpSpPr/>
          <p:nvPr/>
        </p:nvGrpSpPr>
        <p:grpSpPr>
          <a:xfrm>
            <a:off x="1792533" y="3120038"/>
            <a:ext cx="300016" cy="369273"/>
            <a:chOff x="-39248625" y="3588600"/>
            <a:chExt cx="256775" cy="316050"/>
          </a:xfrm>
        </p:grpSpPr>
        <p:sp>
          <p:nvSpPr>
            <p:cNvPr id="8510" name="Google Shape;8510;p8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2" name="Google Shape;8512;p82"/>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2"/>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4" name="Google Shape;8514;p82"/>
          <p:cNvGrpSpPr/>
          <p:nvPr/>
        </p:nvGrpSpPr>
        <p:grpSpPr>
          <a:xfrm>
            <a:off x="1243246" y="1308054"/>
            <a:ext cx="429504" cy="370879"/>
            <a:chOff x="-42651700" y="3217825"/>
            <a:chExt cx="367600" cy="317425"/>
          </a:xfrm>
        </p:grpSpPr>
        <p:sp>
          <p:nvSpPr>
            <p:cNvPr id="8515" name="Google Shape;8515;p8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82"/>
          <p:cNvGrpSpPr/>
          <p:nvPr/>
        </p:nvGrpSpPr>
        <p:grpSpPr>
          <a:xfrm>
            <a:off x="1278678" y="1747704"/>
            <a:ext cx="358640" cy="363226"/>
            <a:chOff x="-42617300" y="3587775"/>
            <a:chExt cx="306950" cy="310875"/>
          </a:xfrm>
        </p:grpSpPr>
        <p:sp>
          <p:nvSpPr>
            <p:cNvPr id="8520" name="Google Shape;8520;p8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2" name="Google Shape;8522;p82"/>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3" name="Google Shape;8523;p82"/>
          <p:cNvGrpSpPr/>
          <p:nvPr/>
        </p:nvGrpSpPr>
        <p:grpSpPr>
          <a:xfrm>
            <a:off x="3450506" y="1332445"/>
            <a:ext cx="376926" cy="370324"/>
            <a:chOff x="-40748275" y="3238700"/>
            <a:chExt cx="322600" cy="316950"/>
          </a:xfrm>
        </p:grpSpPr>
        <p:sp>
          <p:nvSpPr>
            <p:cNvPr id="8524" name="Google Shape;8524;p8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82"/>
          <p:cNvGrpSpPr/>
          <p:nvPr/>
        </p:nvGrpSpPr>
        <p:grpSpPr>
          <a:xfrm>
            <a:off x="3453062" y="1800429"/>
            <a:ext cx="371814" cy="338690"/>
            <a:chOff x="-40745125" y="3632900"/>
            <a:chExt cx="318225" cy="289875"/>
          </a:xfrm>
        </p:grpSpPr>
        <p:sp>
          <p:nvSpPr>
            <p:cNvPr id="8531" name="Google Shape;8531;p8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82"/>
          <p:cNvGrpSpPr/>
          <p:nvPr/>
        </p:nvGrpSpPr>
        <p:grpSpPr>
          <a:xfrm>
            <a:off x="3457209" y="2211639"/>
            <a:ext cx="363518" cy="370178"/>
            <a:chOff x="-40742750" y="3972175"/>
            <a:chExt cx="311125" cy="316825"/>
          </a:xfrm>
        </p:grpSpPr>
        <p:sp>
          <p:nvSpPr>
            <p:cNvPr id="8539" name="Google Shape;8539;p8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2"/>
          <p:cNvGrpSpPr/>
          <p:nvPr/>
        </p:nvGrpSpPr>
        <p:grpSpPr>
          <a:xfrm>
            <a:off x="2239871" y="2661807"/>
            <a:ext cx="266892" cy="369974"/>
            <a:chOff x="-38860325" y="3221750"/>
            <a:chExt cx="228425" cy="316650"/>
          </a:xfrm>
        </p:grpSpPr>
        <p:sp>
          <p:nvSpPr>
            <p:cNvPr id="8542" name="Google Shape;8542;p8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82"/>
          <p:cNvGrpSpPr/>
          <p:nvPr/>
        </p:nvGrpSpPr>
        <p:grpSpPr>
          <a:xfrm>
            <a:off x="2190678" y="3123864"/>
            <a:ext cx="380081" cy="367111"/>
            <a:chOff x="-38905225" y="3591875"/>
            <a:chExt cx="325300" cy="314200"/>
          </a:xfrm>
        </p:grpSpPr>
        <p:sp>
          <p:nvSpPr>
            <p:cNvPr id="8547" name="Google Shape;8547;p8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0" name="Google Shape;8550;p82"/>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1" name="Google Shape;8551;p82"/>
          <p:cNvGrpSpPr/>
          <p:nvPr/>
        </p:nvGrpSpPr>
        <p:grpSpPr>
          <a:xfrm>
            <a:off x="3997427" y="3108944"/>
            <a:ext cx="290815" cy="369740"/>
            <a:chOff x="-37370925" y="3579105"/>
            <a:chExt cx="248900" cy="316450"/>
          </a:xfrm>
        </p:grpSpPr>
        <p:sp>
          <p:nvSpPr>
            <p:cNvPr id="8552" name="Google Shape;8552;p8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4" name="Google Shape;8554;p82"/>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2"/>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6" name="Google Shape;8556;p82"/>
          <p:cNvGrpSpPr/>
          <p:nvPr/>
        </p:nvGrpSpPr>
        <p:grpSpPr>
          <a:xfrm>
            <a:off x="1690803" y="2187015"/>
            <a:ext cx="371814" cy="369974"/>
            <a:chOff x="-42259725" y="3951100"/>
            <a:chExt cx="318225" cy="316650"/>
          </a:xfrm>
        </p:grpSpPr>
        <p:sp>
          <p:nvSpPr>
            <p:cNvPr id="8557" name="Google Shape;8557;p8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2"/>
          <p:cNvGrpSpPr/>
          <p:nvPr/>
        </p:nvGrpSpPr>
        <p:grpSpPr>
          <a:xfrm>
            <a:off x="3889164" y="1366036"/>
            <a:ext cx="370879" cy="337755"/>
            <a:chOff x="-40378075" y="3267450"/>
            <a:chExt cx="317425" cy="289075"/>
          </a:xfrm>
        </p:grpSpPr>
        <p:sp>
          <p:nvSpPr>
            <p:cNvPr id="8560" name="Google Shape;8560;p8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82"/>
          <p:cNvGrpSpPr/>
          <p:nvPr/>
        </p:nvGrpSpPr>
        <p:grpSpPr>
          <a:xfrm>
            <a:off x="3892830" y="1767304"/>
            <a:ext cx="363548" cy="369974"/>
            <a:chOff x="-40372575" y="3604550"/>
            <a:chExt cx="311150" cy="316650"/>
          </a:xfrm>
        </p:grpSpPr>
        <p:sp>
          <p:nvSpPr>
            <p:cNvPr id="8565" name="Google Shape;8565;p8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8" name="Google Shape;8568;p82"/>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9" name="Google Shape;8569;p82"/>
          <p:cNvGrpSpPr/>
          <p:nvPr/>
        </p:nvGrpSpPr>
        <p:grpSpPr>
          <a:xfrm>
            <a:off x="2616780" y="2659967"/>
            <a:ext cx="399038" cy="372165"/>
            <a:chOff x="-38542250" y="3220175"/>
            <a:chExt cx="341525" cy="318525"/>
          </a:xfrm>
        </p:grpSpPr>
        <p:sp>
          <p:nvSpPr>
            <p:cNvPr id="8570" name="Google Shape;8570;p8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82"/>
          <p:cNvGrpSpPr/>
          <p:nvPr/>
        </p:nvGrpSpPr>
        <p:grpSpPr>
          <a:xfrm>
            <a:off x="2638712" y="3119337"/>
            <a:ext cx="369974" cy="369068"/>
            <a:chOff x="-38537400" y="3588000"/>
            <a:chExt cx="316650" cy="315875"/>
          </a:xfrm>
        </p:grpSpPr>
        <p:sp>
          <p:nvSpPr>
            <p:cNvPr id="8574" name="Google Shape;8574;p8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82"/>
          <p:cNvGrpSpPr/>
          <p:nvPr/>
        </p:nvGrpSpPr>
        <p:grpSpPr>
          <a:xfrm>
            <a:off x="2637792" y="3576866"/>
            <a:ext cx="371814" cy="369974"/>
            <a:chOff x="-38538975" y="3954250"/>
            <a:chExt cx="318225" cy="316650"/>
          </a:xfrm>
        </p:grpSpPr>
        <p:sp>
          <p:nvSpPr>
            <p:cNvPr id="8579" name="Google Shape;8579;p8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82"/>
          <p:cNvGrpSpPr/>
          <p:nvPr/>
        </p:nvGrpSpPr>
        <p:grpSpPr>
          <a:xfrm>
            <a:off x="3955104" y="3571793"/>
            <a:ext cx="375465" cy="371814"/>
            <a:chOff x="-37385100" y="3949908"/>
            <a:chExt cx="321350" cy="318225"/>
          </a:xfrm>
        </p:grpSpPr>
        <p:sp>
          <p:nvSpPr>
            <p:cNvPr id="8582" name="Google Shape;8582;p8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2"/>
          <p:cNvGrpSpPr/>
          <p:nvPr/>
        </p:nvGrpSpPr>
        <p:grpSpPr>
          <a:xfrm>
            <a:off x="2130763" y="1307353"/>
            <a:ext cx="370909" cy="370675"/>
            <a:chOff x="-41895050" y="3217225"/>
            <a:chExt cx="317450" cy="317250"/>
          </a:xfrm>
        </p:grpSpPr>
        <p:sp>
          <p:nvSpPr>
            <p:cNvPr id="8585" name="Google Shape;8585;p8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82"/>
          <p:cNvGrpSpPr/>
          <p:nvPr/>
        </p:nvGrpSpPr>
        <p:grpSpPr>
          <a:xfrm>
            <a:off x="2130310" y="1744287"/>
            <a:ext cx="371814" cy="369974"/>
            <a:chOff x="-41893475" y="3584850"/>
            <a:chExt cx="318225" cy="316650"/>
          </a:xfrm>
        </p:grpSpPr>
        <p:sp>
          <p:nvSpPr>
            <p:cNvPr id="8591" name="Google Shape;8591;p8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5" name="Google Shape;8595;p82"/>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2"/>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7" name="Google Shape;8597;p82"/>
          <p:cNvGrpSpPr/>
          <p:nvPr/>
        </p:nvGrpSpPr>
        <p:grpSpPr>
          <a:xfrm>
            <a:off x="900338" y="3139579"/>
            <a:ext cx="337522" cy="370909"/>
            <a:chOff x="-39998250" y="3605325"/>
            <a:chExt cx="288875" cy="317450"/>
          </a:xfrm>
        </p:grpSpPr>
        <p:sp>
          <p:nvSpPr>
            <p:cNvPr id="8598" name="Google Shape;8598;p8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82"/>
          <p:cNvGrpSpPr/>
          <p:nvPr/>
        </p:nvGrpSpPr>
        <p:grpSpPr>
          <a:xfrm>
            <a:off x="884112" y="3598043"/>
            <a:ext cx="369974" cy="369945"/>
            <a:chOff x="-40011050" y="3972375"/>
            <a:chExt cx="316650" cy="316625"/>
          </a:xfrm>
        </p:grpSpPr>
        <p:sp>
          <p:nvSpPr>
            <p:cNvPr id="8601" name="Google Shape;8601;p8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2"/>
          <p:cNvGrpSpPr/>
          <p:nvPr/>
        </p:nvGrpSpPr>
        <p:grpSpPr>
          <a:xfrm>
            <a:off x="3116043" y="2662742"/>
            <a:ext cx="266921" cy="369039"/>
            <a:chOff x="-38129425" y="3222550"/>
            <a:chExt cx="228450" cy="315850"/>
          </a:xfrm>
        </p:grpSpPr>
        <p:sp>
          <p:nvSpPr>
            <p:cNvPr id="8604" name="Google Shape;8604;p8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82"/>
          <p:cNvGrpSpPr/>
          <p:nvPr/>
        </p:nvGrpSpPr>
        <p:grpSpPr>
          <a:xfrm>
            <a:off x="3071012" y="3119337"/>
            <a:ext cx="371785" cy="369974"/>
            <a:chOff x="-38172725" y="3588000"/>
            <a:chExt cx="318200" cy="316650"/>
          </a:xfrm>
        </p:grpSpPr>
        <p:sp>
          <p:nvSpPr>
            <p:cNvPr id="8607" name="Google Shape;8607;p8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82"/>
          <p:cNvGrpSpPr/>
          <p:nvPr/>
        </p:nvGrpSpPr>
        <p:grpSpPr>
          <a:xfrm>
            <a:off x="3146914" y="3577772"/>
            <a:ext cx="219981" cy="369974"/>
            <a:chOff x="-38109725" y="3955025"/>
            <a:chExt cx="188275" cy="316650"/>
          </a:xfrm>
        </p:grpSpPr>
        <p:sp>
          <p:nvSpPr>
            <p:cNvPr id="8616" name="Google Shape;8616;p8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8" name="Google Shape;8618;p82"/>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9" name="Google Shape;8619;p82"/>
          <p:cNvGrpSpPr/>
          <p:nvPr/>
        </p:nvGrpSpPr>
        <p:grpSpPr>
          <a:xfrm>
            <a:off x="2562313" y="1309193"/>
            <a:ext cx="373654" cy="369068"/>
            <a:chOff x="-41530375" y="3218800"/>
            <a:chExt cx="319800" cy="315875"/>
          </a:xfrm>
        </p:grpSpPr>
        <p:sp>
          <p:nvSpPr>
            <p:cNvPr id="8620" name="Google Shape;8620;p8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2"/>
          <p:cNvGrpSpPr/>
          <p:nvPr/>
        </p:nvGrpSpPr>
        <p:grpSpPr>
          <a:xfrm>
            <a:off x="2564607" y="1824351"/>
            <a:ext cx="369068" cy="289004"/>
            <a:chOff x="-41526450" y="3653375"/>
            <a:chExt cx="315875" cy="247350"/>
          </a:xfrm>
        </p:grpSpPr>
        <p:sp>
          <p:nvSpPr>
            <p:cNvPr id="8623" name="Google Shape;8623;p8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2"/>
          <p:cNvGrpSpPr/>
          <p:nvPr/>
        </p:nvGrpSpPr>
        <p:grpSpPr>
          <a:xfrm>
            <a:off x="2565994" y="2187015"/>
            <a:ext cx="366293" cy="369974"/>
            <a:chOff x="-41526450" y="3951100"/>
            <a:chExt cx="313500" cy="316650"/>
          </a:xfrm>
        </p:grpSpPr>
        <p:sp>
          <p:nvSpPr>
            <p:cNvPr id="8626" name="Google Shape;8626;p8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2"/>
          <p:cNvGrpSpPr/>
          <p:nvPr/>
        </p:nvGrpSpPr>
        <p:grpSpPr>
          <a:xfrm>
            <a:off x="1331249" y="2681144"/>
            <a:ext cx="339595" cy="371814"/>
            <a:chOff x="-39625900" y="3238300"/>
            <a:chExt cx="290650" cy="318225"/>
          </a:xfrm>
        </p:grpSpPr>
        <p:sp>
          <p:nvSpPr>
            <p:cNvPr id="8630" name="Google Shape;8630;p8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2" name="Google Shape;8632;p82"/>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3" name="Google Shape;8633;p82"/>
          <p:cNvGrpSpPr/>
          <p:nvPr/>
        </p:nvGrpSpPr>
        <p:grpSpPr>
          <a:xfrm>
            <a:off x="1325300" y="3597605"/>
            <a:ext cx="366293" cy="370441"/>
            <a:chOff x="-39647175" y="3972000"/>
            <a:chExt cx="313500" cy="317050"/>
          </a:xfrm>
        </p:grpSpPr>
        <p:sp>
          <p:nvSpPr>
            <p:cNvPr id="8634" name="Google Shape;8634;p8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82"/>
          <p:cNvGrpSpPr/>
          <p:nvPr/>
        </p:nvGrpSpPr>
        <p:grpSpPr>
          <a:xfrm>
            <a:off x="3494427" y="2661603"/>
            <a:ext cx="375495" cy="370879"/>
            <a:chOff x="-37808850" y="3221575"/>
            <a:chExt cx="321375" cy="317425"/>
          </a:xfrm>
        </p:grpSpPr>
        <p:sp>
          <p:nvSpPr>
            <p:cNvPr id="8638" name="Google Shape;8638;p8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2"/>
          <p:cNvGrpSpPr/>
          <p:nvPr/>
        </p:nvGrpSpPr>
        <p:grpSpPr>
          <a:xfrm>
            <a:off x="3503201" y="3183634"/>
            <a:ext cx="372749" cy="241158"/>
            <a:chOff x="-37806500" y="3643030"/>
            <a:chExt cx="319025" cy="206400"/>
          </a:xfrm>
        </p:grpSpPr>
        <p:sp>
          <p:nvSpPr>
            <p:cNvPr id="8641" name="Google Shape;8641;p8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82"/>
          <p:cNvGrpSpPr/>
          <p:nvPr/>
        </p:nvGrpSpPr>
        <p:grpSpPr>
          <a:xfrm>
            <a:off x="3505508" y="3575931"/>
            <a:ext cx="368134" cy="371814"/>
            <a:chOff x="-37804925" y="3953450"/>
            <a:chExt cx="315075" cy="318225"/>
          </a:xfrm>
        </p:grpSpPr>
        <p:sp>
          <p:nvSpPr>
            <p:cNvPr id="8644" name="Google Shape;8644;p8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82"/>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8" name="Google Shape;8648;p82"/>
          <p:cNvGrpSpPr/>
          <p:nvPr/>
        </p:nvGrpSpPr>
        <p:grpSpPr>
          <a:xfrm>
            <a:off x="4860977" y="1328538"/>
            <a:ext cx="355663" cy="308725"/>
            <a:chOff x="-28462125" y="3199700"/>
            <a:chExt cx="298550" cy="259150"/>
          </a:xfrm>
        </p:grpSpPr>
        <p:sp>
          <p:nvSpPr>
            <p:cNvPr id="8649" name="Google Shape;8649;p8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2"/>
          <p:cNvGrpSpPr/>
          <p:nvPr/>
        </p:nvGrpSpPr>
        <p:grpSpPr>
          <a:xfrm>
            <a:off x="4861930" y="1763228"/>
            <a:ext cx="353757" cy="352833"/>
            <a:chOff x="-28461325" y="3545475"/>
            <a:chExt cx="296950" cy="296175"/>
          </a:xfrm>
        </p:grpSpPr>
        <p:sp>
          <p:nvSpPr>
            <p:cNvPr id="8653" name="Google Shape;8653;p8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2"/>
          <p:cNvGrpSpPr/>
          <p:nvPr/>
        </p:nvGrpSpPr>
        <p:grpSpPr>
          <a:xfrm>
            <a:off x="4858162" y="2213272"/>
            <a:ext cx="361292" cy="352803"/>
            <a:chOff x="-28463700" y="3914875"/>
            <a:chExt cx="303275" cy="296150"/>
          </a:xfrm>
        </p:grpSpPr>
        <p:sp>
          <p:nvSpPr>
            <p:cNvPr id="8660" name="Google Shape;8660;p8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82"/>
          <p:cNvGrpSpPr/>
          <p:nvPr/>
        </p:nvGrpSpPr>
        <p:grpSpPr>
          <a:xfrm>
            <a:off x="7092947" y="1369355"/>
            <a:ext cx="351880" cy="227092"/>
            <a:chOff x="-26573400" y="3224125"/>
            <a:chExt cx="295375" cy="190625"/>
          </a:xfrm>
        </p:grpSpPr>
        <p:sp>
          <p:nvSpPr>
            <p:cNvPr id="8663" name="Google Shape;8663;p8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82"/>
          <p:cNvGrpSpPr/>
          <p:nvPr/>
        </p:nvGrpSpPr>
        <p:grpSpPr>
          <a:xfrm>
            <a:off x="7092947" y="1763690"/>
            <a:ext cx="351880" cy="351910"/>
            <a:chOff x="-26573400" y="3546250"/>
            <a:chExt cx="295375" cy="295400"/>
          </a:xfrm>
        </p:grpSpPr>
        <p:sp>
          <p:nvSpPr>
            <p:cNvPr id="8666" name="Google Shape;8666;p8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82"/>
          <p:cNvGrpSpPr/>
          <p:nvPr/>
        </p:nvGrpSpPr>
        <p:grpSpPr>
          <a:xfrm>
            <a:off x="7081228" y="2213599"/>
            <a:ext cx="375319" cy="352148"/>
            <a:chOff x="-26583625" y="3917025"/>
            <a:chExt cx="315050" cy="295600"/>
          </a:xfrm>
        </p:grpSpPr>
        <p:sp>
          <p:nvSpPr>
            <p:cNvPr id="8672" name="Google Shape;8672;p8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6" name="Google Shape;8676;p82"/>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7" name="Google Shape;8677;p82"/>
          <p:cNvGrpSpPr/>
          <p:nvPr/>
        </p:nvGrpSpPr>
        <p:grpSpPr>
          <a:xfrm>
            <a:off x="5779742" y="3172629"/>
            <a:ext cx="289039" cy="352833"/>
            <a:chOff x="-24694925" y="3518700"/>
            <a:chExt cx="242625" cy="296175"/>
          </a:xfrm>
        </p:grpSpPr>
        <p:sp>
          <p:nvSpPr>
            <p:cNvPr id="8678" name="Google Shape;8678;p8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82"/>
          <p:cNvGrpSpPr/>
          <p:nvPr/>
        </p:nvGrpSpPr>
        <p:grpSpPr>
          <a:xfrm>
            <a:off x="5779280" y="3622657"/>
            <a:ext cx="289962" cy="352833"/>
            <a:chOff x="-24709100" y="3888875"/>
            <a:chExt cx="243400" cy="296175"/>
          </a:xfrm>
        </p:grpSpPr>
        <p:sp>
          <p:nvSpPr>
            <p:cNvPr id="8683" name="Google Shape;8683;p8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82"/>
          <p:cNvGrpSpPr/>
          <p:nvPr/>
        </p:nvGrpSpPr>
        <p:grpSpPr>
          <a:xfrm>
            <a:off x="7979280" y="2695320"/>
            <a:ext cx="356556" cy="349557"/>
            <a:chOff x="-22863675" y="3131775"/>
            <a:chExt cx="299300" cy="293425"/>
          </a:xfrm>
        </p:grpSpPr>
        <p:sp>
          <p:nvSpPr>
            <p:cNvPr id="8687" name="Google Shape;8687;p8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2"/>
          <p:cNvGrpSpPr/>
          <p:nvPr/>
        </p:nvGrpSpPr>
        <p:grpSpPr>
          <a:xfrm>
            <a:off x="5322144" y="1306499"/>
            <a:ext cx="310602" cy="352803"/>
            <a:chOff x="-28069875" y="3175300"/>
            <a:chExt cx="260725" cy="296150"/>
          </a:xfrm>
        </p:grpSpPr>
        <p:sp>
          <p:nvSpPr>
            <p:cNvPr id="8691" name="Google Shape;8691;p8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0" name="Google Shape;8700;p82"/>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1" name="Google Shape;8701;p82"/>
          <p:cNvGrpSpPr/>
          <p:nvPr/>
        </p:nvGrpSpPr>
        <p:grpSpPr>
          <a:xfrm>
            <a:off x="5363423" y="2213733"/>
            <a:ext cx="228045" cy="351880"/>
            <a:chOff x="-28032075" y="3916450"/>
            <a:chExt cx="191425" cy="295375"/>
          </a:xfrm>
        </p:grpSpPr>
        <p:sp>
          <p:nvSpPr>
            <p:cNvPr id="8702" name="Google Shape;8702;p8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82"/>
          <p:cNvGrpSpPr/>
          <p:nvPr/>
        </p:nvGrpSpPr>
        <p:grpSpPr>
          <a:xfrm>
            <a:off x="7528769" y="1306484"/>
            <a:ext cx="352833" cy="352833"/>
            <a:chOff x="-26201650" y="3176075"/>
            <a:chExt cx="296175" cy="296175"/>
          </a:xfrm>
        </p:grpSpPr>
        <p:sp>
          <p:nvSpPr>
            <p:cNvPr id="8706" name="Google Shape;8706;p8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82"/>
          <p:cNvGrpSpPr/>
          <p:nvPr/>
        </p:nvGrpSpPr>
        <p:grpSpPr>
          <a:xfrm>
            <a:off x="7528293" y="1763705"/>
            <a:ext cx="353786" cy="351880"/>
            <a:chOff x="-26204800" y="3547050"/>
            <a:chExt cx="296975" cy="295375"/>
          </a:xfrm>
        </p:grpSpPr>
        <p:sp>
          <p:nvSpPr>
            <p:cNvPr id="8709" name="Google Shape;8709;p8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1" name="Google Shape;8711;p82"/>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2" name="Google Shape;8712;p82"/>
          <p:cNvGrpSpPr/>
          <p:nvPr/>
        </p:nvGrpSpPr>
        <p:grpSpPr>
          <a:xfrm>
            <a:off x="6199548" y="2693683"/>
            <a:ext cx="345328" cy="352833"/>
            <a:chOff x="-24353875" y="3147725"/>
            <a:chExt cx="289875" cy="296175"/>
          </a:xfrm>
        </p:grpSpPr>
        <p:sp>
          <p:nvSpPr>
            <p:cNvPr id="8713" name="Google Shape;8713;p8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82"/>
          <p:cNvGrpSpPr/>
          <p:nvPr/>
        </p:nvGrpSpPr>
        <p:grpSpPr>
          <a:xfrm>
            <a:off x="6207530" y="3173090"/>
            <a:ext cx="329365" cy="351910"/>
            <a:chOff x="-24344425" y="3519475"/>
            <a:chExt cx="276475" cy="295400"/>
          </a:xfrm>
        </p:grpSpPr>
        <p:sp>
          <p:nvSpPr>
            <p:cNvPr id="8716" name="Google Shape;8716;p8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82"/>
          <p:cNvGrpSpPr/>
          <p:nvPr/>
        </p:nvGrpSpPr>
        <p:grpSpPr>
          <a:xfrm>
            <a:off x="6197210" y="3625010"/>
            <a:ext cx="350004" cy="348128"/>
            <a:chOff x="-24353075" y="3891250"/>
            <a:chExt cx="293800" cy="292225"/>
          </a:xfrm>
        </p:grpSpPr>
        <p:sp>
          <p:nvSpPr>
            <p:cNvPr id="8719" name="Google Shape;8719;p8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82"/>
          <p:cNvGrpSpPr/>
          <p:nvPr/>
        </p:nvGrpSpPr>
        <p:grpSpPr>
          <a:xfrm>
            <a:off x="7980681" y="3173313"/>
            <a:ext cx="353757" cy="351463"/>
            <a:chOff x="-22845575" y="3504075"/>
            <a:chExt cx="296950" cy="295025"/>
          </a:xfrm>
        </p:grpSpPr>
        <p:sp>
          <p:nvSpPr>
            <p:cNvPr id="8722" name="Google Shape;8722;p8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2"/>
          <p:cNvGrpSpPr/>
          <p:nvPr/>
        </p:nvGrpSpPr>
        <p:grpSpPr>
          <a:xfrm>
            <a:off x="5773862" y="1306961"/>
            <a:ext cx="299344" cy="351880"/>
            <a:chOff x="-27691025" y="3175300"/>
            <a:chExt cx="251275" cy="295375"/>
          </a:xfrm>
        </p:grpSpPr>
        <p:sp>
          <p:nvSpPr>
            <p:cNvPr id="8725" name="Google Shape;8725;p8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82"/>
          <p:cNvGrpSpPr/>
          <p:nvPr/>
        </p:nvGrpSpPr>
        <p:grpSpPr>
          <a:xfrm>
            <a:off x="5746179" y="1825637"/>
            <a:ext cx="354710" cy="228015"/>
            <a:chOff x="-27721750" y="3598250"/>
            <a:chExt cx="297750" cy="191400"/>
          </a:xfrm>
        </p:grpSpPr>
        <p:sp>
          <p:nvSpPr>
            <p:cNvPr id="8730" name="Google Shape;8730;p8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82"/>
          <p:cNvGrpSpPr/>
          <p:nvPr/>
        </p:nvGrpSpPr>
        <p:grpSpPr>
          <a:xfrm>
            <a:off x="5747579" y="2219183"/>
            <a:ext cx="351910" cy="340980"/>
            <a:chOff x="-27719400" y="3925600"/>
            <a:chExt cx="295400" cy="286225"/>
          </a:xfrm>
        </p:grpSpPr>
        <p:sp>
          <p:nvSpPr>
            <p:cNvPr id="8733" name="Google Shape;8733;p8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82"/>
          <p:cNvGrpSpPr/>
          <p:nvPr/>
        </p:nvGrpSpPr>
        <p:grpSpPr>
          <a:xfrm>
            <a:off x="7968851" y="1306023"/>
            <a:ext cx="353757" cy="353757"/>
            <a:chOff x="-25834600" y="3176875"/>
            <a:chExt cx="296950" cy="296950"/>
          </a:xfrm>
        </p:grpSpPr>
        <p:sp>
          <p:nvSpPr>
            <p:cNvPr id="8736" name="Google Shape;8736;p8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82"/>
          <p:cNvGrpSpPr/>
          <p:nvPr/>
        </p:nvGrpSpPr>
        <p:grpSpPr>
          <a:xfrm>
            <a:off x="7968851" y="1774024"/>
            <a:ext cx="353757" cy="331241"/>
            <a:chOff x="-25834600" y="3564375"/>
            <a:chExt cx="296950" cy="278050"/>
          </a:xfrm>
        </p:grpSpPr>
        <p:sp>
          <p:nvSpPr>
            <p:cNvPr id="8742" name="Google Shape;8742;p8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82"/>
          <p:cNvGrpSpPr/>
          <p:nvPr/>
        </p:nvGrpSpPr>
        <p:grpSpPr>
          <a:xfrm>
            <a:off x="7966974" y="2213376"/>
            <a:ext cx="357509" cy="352595"/>
            <a:chOff x="-25834600" y="3915850"/>
            <a:chExt cx="300100" cy="295975"/>
          </a:xfrm>
        </p:grpSpPr>
        <p:sp>
          <p:nvSpPr>
            <p:cNvPr id="8751" name="Google Shape;8751;p8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2"/>
          <p:cNvGrpSpPr/>
          <p:nvPr/>
        </p:nvGrpSpPr>
        <p:grpSpPr>
          <a:xfrm>
            <a:off x="6702402" y="2694606"/>
            <a:ext cx="228968" cy="350987"/>
            <a:chOff x="-23930925" y="3149300"/>
            <a:chExt cx="192200" cy="294625"/>
          </a:xfrm>
        </p:grpSpPr>
        <p:sp>
          <p:nvSpPr>
            <p:cNvPr id="8755" name="Google Shape;8755;p8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82"/>
          <p:cNvGrpSpPr/>
          <p:nvPr/>
        </p:nvGrpSpPr>
        <p:grpSpPr>
          <a:xfrm>
            <a:off x="6659232" y="3173090"/>
            <a:ext cx="315307" cy="351910"/>
            <a:chOff x="-23962425" y="3519475"/>
            <a:chExt cx="264675" cy="295400"/>
          </a:xfrm>
        </p:grpSpPr>
        <p:sp>
          <p:nvSpPr>
            <p:cNvPr id="8760" name="Google Shape;8760;p8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2" name="Google Shape;8762;p82"/>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3" name="Google Shape;8763;p82"/>
          <p:cNvGrpSpPr/>
          <p:nvPr/>
        </p:nvGrpSpPr>
        <p:grpSpPr>
          <a:xfrm>
            <a:off x="8037908" y="3623134"/>
            <a:ext cx="239302" cy="351880"/>
            <a:chOff x="-22788075" y="3904625"/>
            <a:chExt cx="200875" cy="295375"/>
          </a:xfrm>
        </p:grpSpPr>
        <p:sp>
          <p:nvSpPr>
            <p:cNvPr id="8764" name="Google Shape;8764;p8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2"/>
          <p:cNvGrpSpPr/>
          <p:nvPr/>
        </p:nvGrpSpPr>
        <p:grpSpPr>
          <a:xfrm>
            <a:off x="6193206" y="1306499"/>
            <a:ext cx="354710" cy="352803"/>
            <a:chOff x="-27351575" y="3175300"/>
            <a:chExt cx="297750" cy="296150"/>
          </a:xfrm>
        </p:grpSpPr>
        <p:sp>
          <p:nvSpPr>
            <p:cNvPr id="8769" name="Google Shape;8769;p8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82"/>
          <p:cNvGrpSpPr/>
          <p:nvPr/>
        </p:nvGrpSpPr>
        <p:grpSpPr>
          <a:xfrm>
            <a:off x="6235914" y="1763109"/>
            <a:ext cx="269293" cy="353072"/>
            <a:chOff x="-27313750" y="3545275"/>
            <a:chExt cx="226050" cy="296375"/>
          </a:xfrm>
        </p:grpSpPr>
        <p:sp>
          <p:nvSpPr>
            <p:cNvPr id="8774" name="Google Shape;8774;p8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2"/>
          <p:cNvGrpSpPr/>
          <p:nvPr/>
        </p:nvGrpSpPr>
        <p:grpSpPr>
          <a:xfrm>
            <a:off x="6193206" y="2211380"/>
            <a:ext cx="354710" cy="356586"/>
            <a:chOff x="-27351575" y="3915650"/>
            <a:chExt cx="297750" cy="299325"/>
          </a:xfrm>
        </p:grpSpPr>
        <p:sp>
          <p:nvSpPr>
            <p:cNvPr id="8778" name="Google Shape;8778;p8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82"/>
          <p:cNvGrpSpPr/>
          <p:nvPr/>
        </p:nvGrpSpPr>
        <p:grpSpPr>
          <a:xfrm>
            <a:off x="4880696" y="2693579"/>
            <a:ext cx="319060" cy="353042"/>
            <a:chOff x="-25445525" y="3175900"/>
            <a:chExt cx="267825" cy="296350"/>
          </a:xfrm>
        </p:grpSpPr>
        <p:sp>
          <p:nvSpPr>
            <p:cNvPr id="8781" name="Google Shape;8781;p8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2"/>
          <p:cNvGrpSpPr/>
          <p:nvPr/>
        </p:nvGrpSpPr>
        <p:grpSpPr>
          <a:xfrm>
            <a:off x="4862410" y="3183902"/>
            <a:ext cx="355633" cy="330288"/>
            <a:chOff x="-25465200" y="3565175"/>
            <a:chExt cx="298525" cy="277250"/>
          </a:xfrm>
        </p:grpSpPr>
        <p:sp>
          <p:nvSpPr>
            <p:cNvPr id="8785" name="Google Shape;8785;p8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82"/>
          <p:cNvGrpSpPr/>
          <p:nvPr/>
        </p:nvGrpSpPr>
        <p:grpSpPr>
          <a:xfrm>
            <a:off x="4861948" y="3623432"/>
            <a:ext cx="356556" cy="351285"/>
            <a:chOff x="-25465200" y="3916150"/>
            <a:chExt cx="299300" cy="294875"/>
          </a:xfrm>
        </p:grpSpPr>
        <p:sp>
          <p:nvSpPr>
            <p:cNvPr id="8788" name="Google Shape;8788;p8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82"/>
          <p:cNvGrpSpPr/>
          <p:nvPr/>
        </p:nvGrpSpPr>
        <p:grpSpPr>
          <a:xfrm>
            <a:off x="7089388" y="2693698"/>
            <a:ext cx="351880" cy="352803"/>
            <a:chOff x="-23615075" y="3148525"/>
            <a:chExt cx="295375" cy="296150"/>
          </a:xfrm>
        </p:grpSpPr>
        <p:sp>
          <p:nvSpPr>
            <p:cNvPr id="8791" name="Google Shape;8791;p8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5" name="Google Shape;8795;p82"/>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6" name="Google Shape;8796;p82"/>
          <p:cNvGrpSpPr/>
          <p:nvPr/>
        </p:nvGrpSpPr>
        <p:grpSpPr>
          <a:xfrm>
            <a:off x="7088911" y="3632977"/>
            <a:ext cx="352833" cy="332194"/>
            <a:chOff x="-23615075" y="3906200"/>
            <a:chExt cx="296175" cy="278850"/>
          </a:xfrm>
        </p:grpSpPr>
        <p:sp>
          <p:nvSpPr>
            <p:cNvPr id="8797" name="Google Shape;8797;p8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0" name="Google Shape;8800;p82"/>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1" name="Google Shape;8801;p82"/>
          <p:cNvGrpSpPr/>
          <p:nvPr/>
        </p:nvGrpSpPr>
        <p:grpSpPr>
          <a:xfrm>
            <a:off x="6637880" y="1306618"/>
            <a:ext cx="353757" cy="352565"/>
            <a:chOff x="-26980600" y="3175500"/>
            <a:chExt cx="296950" cy="295950"/>
          </a:xfrm>
        </p:grpSpPr>
        <p:sp>
          <p:nvSpPr>
            <p:cNvPr id="8802" name="Google Shape;8802;p8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5" name="Google Shape;8805;p82"/>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6" name="Google Shape;8806;p82"/>
          <p:cNvGrpSpPr/>
          <p:nvPr/>
        </p:nvGrpSpPr>
        <p:grpSpPr>
          <a:xfrm>
            <a:off x="6638357" y="2245154"/>
            <a:ext cx="352803" cy="289039"/>
            <a:chOff x="-26981375" y="3951875"/>
            <a:chExt cx="296150" cy="242625"/>
          </a:xfrm>
        </p:grpSpPr>
        <p:sp>
          <p:nvSpPr>
            <p:cNvPr id="8807" name="Google Shape;8807;p8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82"/>
          <p:cNvGrpSpPr/>
          <p:nvPr/>
        </p:nvGrpSpPr>
        <p:grpSpPr>
          <a:xfrm>
            <a:off x="5303399" y="2692745"/>
            <a:ext cx="351910" cy="354710"/>
            <a:chOff x="-25094250" y="3176075"/>
            <a:chExt cx="295400" cy="297750"/>
          </a:xfrm>
        </p:grpSpPr>
        <p:sp>
          <p:nvSpPr>
            <p:cNvPr id="8811" name="Google Shape;8811;p8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82"/>
          <p:cNvGrpSpPr/>
          <p:nvPr/>
        </p:nvGrpSpPr>
        <p:grpSpPr>
          <a:xfrm>
            <a:off x="5303399" y="3173106"/>
            <a:ext cx="351910" cy="351880"/>
            <a:chOff x="-25094250" y="3547050"/>
            <a:chExt cx="295400" cy="295375"/>
          </a:xfrm>
        </p:grpSpPr>
        <p:sp>
          <p:nvSpPr>
            <p:cNvPr id="8815" name="Google Shape;8815;p8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0" name="Google Shape;8820;p82"/>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1" name="Google Shape;8821;p82"/>
          <p:cNvGrpSpPr/>
          <p:nvPr/>
        </p:nvGrpSpPr>
        <p:grpSpPr>
          <a:xfrm>
            <a:off x="7535476" y="2693698"/>
            <a:ext cx="352803" cy="352803"/>
            <a:chOff x="-23245675" y="3148525"/>
            <a:chExt cx="296150" cy="296150"/>
          </a:xfrm>
        </p:grpSpPr>
        <p:sp>
          <p:nvSpPr>
            <p:cNvPr id="8822" name="Google Shape;8822;p8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5" name="Google Shape;8825;p82"/>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6" name="Google Shape;8826;p82"/>
          <p:cNvGrpSpPr/>
          <p:nvPr/>
        </p:nvGrpSpPr>
        <p:grpSpPr>
          <a:xfrm>
            <a:off x="7535938" y="3622672"/>
            <a:ext cx="351880" cy="352803"/>
            <a:chOff x="-23244900" y="3888100"/>
            <a:chExt cx="295375" cy="296150"/>
          </a:xfrm>
        </p:grpSpPr>
        <p:sp>
          <p:nvSpPr>
            <p:cNvPr id="8827" name="Google Shape;8827;p8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8" name="Google Shape;8838;p82"/>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2"/>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8840" name="Google Shape;8840;p82"/>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44" name="Shape 8844"/>
        <p:cNvGrpSpPr/>
        <p:nvPr/>
      </p:nvGrpSpPr>
      <p:grpSpPr>
        <a:xfrm>
          <a:off x="0" y="0"/>
          <a:ext cx="0" cy="0"/>
          <a:chOff x="0" y="0"/>
          <a:chExt cx="0" cy="0"/>
        </a:xfrm>
      </p:grpSpPr>
      <p:sp>
        <p:nvSpPr>
          <p:cNvPr id="8845" name="Google Shape;8845;p83"/>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6" name="Google Shape;8846;p83"/>
          <p:cNvGrpSpPr/>
          <p:nvPr/>
        </p:nvGrpSpPr>
        <p:grpSpPr>
          <a:xfrm>
            <a:off x="850004" y="1823018"/>
            <a:ext cx="367261" cy="367261"/>
            <a:chOff x="-65145700" y="3727425"/>
            <a:chExt cx="317425" cy="317425"/>
          </a:xfrm>
        </p:grpSpPr>
        <p:sp>
          <p:nvSpPr>
            <p:cNvPr id="8847" name="Google Shape;8847;p8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83"/>
          <p:cNvGrpSpPr/>
          <p:nvPr/>
        </p:nvGrpSpPr>
        <p:grpSpPr>
          <a:xfrm>
            <a:off x="853201" y="2251933"/>
            <a:ext cx="360868" cy="367261"/>
            <a:chOff x="-65144125" y="4094450"/>
            <a:chExt cx="311900" cy="317425"/>
          </a:xfrm>
        </p:grpSpPr>
        <p:sp>
          <p:nvSpPr>
            <p:cNvPr id="8850" name="Google Shape;8850;p8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3" name="Google Shape;8853;p83"/>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4" name="Google Shape;8854;p83"/>
          <p:cNvGrpSpPr/>
          <p:nvPr/>
        </p:nvGrpSpPr>
        <p:grpSpPr>
          <a:xfrm>
            <a:off x="3056770" y="1822628"/>
            <a:ext cx="370645" cy="368042"/>
            <a:chOff x="-63250675" y="3744075"/>
            <a:chExt cx="320350" cy="318100"/>
          </a:xfrm>
        </p:grpSpPr>
        <p:sp>
          <p:nvSpPr>
            <p:cNvPr id="8855" name="Google Shape;8855;p8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83"/>
          <p:cNvGrpSpPr/>
          <p:nvPr/>
        </p:nvGrpSpPr>
        <p:grpSpPr>
          <a:xfrm>
            <a:off x="3058462" y="2251933"/>
            <a:ext cx="367261" cy="367261"/>
            <a:chOff x="-63250675" y="4110200"/>
            <a:chExt cx="317425" cy="317425"/>
          </a:xfrm>
        </p:grpSpPr>
        <p:sp>
          <p:nvSpPr>
            <p:cNvPr id="8859" name="Google Shape;8859;p8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83"/>
          <p:cNvGrpSpPr/>
          <p:nvPr/>
        </p:nvGrpSpPr>
        <p:grpSpPr>
          <a:xfrm>
            <a:off x="1737509" y="2749028"/>
            <a:ext cx="359075" cy="358844"/>
            <a:chOff x="-61351725" y="3372400"/>
            <a:chExt cx="310350" cy="310150"/>
          </a:xfrm>
        </p:grpSpPr>
        <p:sp>
          <p:nvSpPr>
            <p:cNvPr id="8869" name="Google Shape;8869;p8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83"/>
          <p:cNvGrpSpPr/>
          <p:nvPr/>
        </p:nvGrpSpPr>
        <p:grpSpPr>
          <a:xfrm>
            <a:off x="1733864" y="3212084"/>
            <a:ext cx="366364" cy="333534"/>
            <a:chOff x="-61354875" y="3751050"/>
            <a:chExt cx="316650" cy="288275"/>
          </a:xfrm>
        </p:grpSpPr>
        <p:sp>
          <p:nvSpPr>
            <p:cNvPr id="8873" name="Google Shape;8873;p8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83"/>
          <p:cNvGrpSpPr/>
          <p:nvPr/>
        </p:nvGrpSpPr>
        <p:grpSpPr>
          <a:xfrm>
            <a:off x="1733864" y="3653724"/>
            <a:ext cx="366364" cy="367290"/>
            <a:chOff x="-61354875" y="4101525"/>
            <a:chExt cx="316650" cy="317450"/>
          </a:xfrm>
        </p:grpSpPr>
        <p:sp>
          <p:nvSpPr>
            <p:cNvPr id="8877" name="Google Shape;8877;p8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3"/>
          <p:cNvGrpSpPr/>
          <p:nvPr/>
        </p:nvGrpSpPr>
        <p:grpSpPr>
          <a:xfrm>
            <a:off x="3950299" y="2745600"/>
            <a:ext cx="368157" cy="365699"/>
            <a:chOff x="-59470075" y="3308975"/>
            <a:chExt cx="318200" cy="316075"/>
          </a:xfrm>
        </p:grpSpPr>
        <p:sp>
          <p:nvSpPr>
            <p:cNvPr id="8880" name="Google Shape;8880;p8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3"/>
          <p:cNvGrpSpPr/>
          <p:nvPr/>
        </p:nvGrpSpPr>
        <p:grpSpPr>
          <a:xfrm>
            <a:off x="1295729" y="1381305"/>
            <a:ext cx="367261" cy="364686"/>
            <a:chOff x="-64781025" y="3361050"/>
            <a:chExt cx="317425" cy="315200"/>
          </a:xfrm>
        </p:grpSpPr>
        <p:sp>
          <p:nvSpPr>
            <p:cNvPr id="8890" name="Google Shape;8890;p8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4" name="Google Shape;8894;p83"/>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3"/>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3"/>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7" name="Google Shape;8897;p83"/>
          <p:cNvGrpSpPr/>
          <p:nvPr/>
        </p:nvGrpSpPr>
        <p:grpSpPr>
          <a:xfrm>
            <a:off x="3500129" y="1822744"/>
            <a:ext cx="382765" cy="367810"/>
            <a:chOff x="-62890750" y="3747425"/>
            <a:chExt cx="330825" cy="317900"/>
          </a:xfrm>
        </p:grpSpPr>
        <p:sp>
          <p:nvSpPr>
            <p:cNvPr id="8898" name="Google Shape;8898;p8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83"/>
          <p:cNvGrpSpPr/>
          <p:nvPr/>
        </p:nvGrpSpPr>
        <p:grpSpPr>
          <a:xfrm>
            <a:off x="3507881" y="2252381"/>
            <a:ext cx="367261" cy="366364"/>
            <a:chOff x="-62884425" y="4111775"/>
            <a:chExt cx="317425" cy="316650"/>
          </a:xfrm>
        </p:grpSpPr>
        <p:sp>
          <p:nvSpPr>
            <p:cNvPr id="8913" name="Google Shape;8913;p8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83"/>
          <p:cNvGrpSpPr/>
          <p:nvPr/>
        </p:nvGrpSpPr>
        <p:grpSpPr>
          <a:xfrm>
            <a:off x="2180515" y="2748450"/>
            <a:ext cx="365438" cy="360001"/>
            <a:chOff x="-60991775" y="3376900"/>
            <a:chExt cx="315850" cy="311150"/>
          </a:xfrm>
        </p:grpSpPr>
        <p:sp>
          <p:nvSpPr>
            <p:cNvPr id="8916" name="Google Shape;8916;p8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83"/>
          <p:cNvGrpSpPr/>
          <p:nvPr/>
        </p:nvGrpSpPr>
        <p:grpSpPr>
          <a:xfrm>
            <a:off x="2180052" y="3199314"/>
            <a:ext cx="366364" cy="359075"/>
            <a:chOff x="-60988625" y="3740800"/>
            <a:chExt cx="316650" cy="310350"/>
          </a:xfrm>
        </p:grpSpPr>
        <p:sp>
          <p:nvSpPr>
            <p:cNvPr id="8920" name="Google Shape;8920;p8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83"/>
          <p:cNvGrpSpPr/>
          <p:nvPr/>
        </p:nvGrpSpPr>
        <p:grpSpPr>
          <a:xfrm>
            <a:off x="2180052" y="3654765"/>
            <a:ext cx="366364" cy="365207"/>
            <a:chOff x="-60987850" y="4100950"/>
            <a:chExt cx="316650" cy="315650"/>
          </a:xfrm>
        </p:grpSpPr>
        <p:sp>
          <p:nvSpPr>
            <p:cNvPr id="8924" name="Google Shape;8924;p8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3"/>
          <p:cNvGrpSpPr/>
          <p:nvPr/>
        </p:nvGrpSpPr>
        <p:grpSpPr>
          <a:xfrm>
            <a:off x="3949836" y="3200225"/>
            <a:ext cx="369083" cy="357253"/>
            <a:chOff x="-59447250" y="3706150"/>
            <a:chExt cx="319000" cy="308775"/>
          </a:xfrm>
        </p:grpSpPr>
        <p:sp>
          <p:nvSpPr>
            <p:cNvPr id="8930" name="Google Shape;8930;p8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83"/>
          <p:cNvGrpSpPr/>
          <p:nvPr/>
        </p:nvGrpSpPr>
        <p:grpSpPr>
          <a:xfrm>
            <a:off x="1738564" y="1381536"/>
            <a:ext cx="368186" cy="364224"/>
            <a:chOff x="-64406125" y="3362225"/>
            <a:chExt cx="318225" cy="314800"/>
          </a:xfrm>
        </p:grpSpPr>
        <p:sp>
          <p:nvSpPr>
            <p:cNvPr id="8935" name="Google Shape;8935;p8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7" name="Google Shape;8937;p83"/>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8" name="Google Shape;8938;p83"/>
          <p:cNvGrpSpPr/>
          <p:nvPr/>
        </p:nvGrpSpPr>
        <p:grpSpPr>
          <a:xfrm>
            <a:off x="1739027" y="2252381"/>
            <a:ext cx="367261" cy="366364"/>
            <a:chOff x="-64410850" y="4094450"/>
            <a:chExt cx="317425" cy="316650"/>
          </a:xfrm>
        </p:grpSpPr>
        <p:sp>
          <p:nvSpPr>
            <p:cNvPr id="8939" name="Google Shape;8939;p8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2" name="Google Shape;8942;p83"/>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3" name="Google Shape;8943;p83"/>
          <p:cNvGrpSpPr/>
          <p:nvPr/>
        </p:nvGrpSpPr>
        <p:grpSpPr>
          <a:xfrm>
            <a:off x="3960575" y="1822454"/>
            <a:ext cx="365467" cy="368389"/>
            <a:chOff x="-62516625" y="3743175"/>
            <a:chExt cx="315875" cy="318400"/>
          </a:xfrm>
        </p:grpSpPr>
        <p:sp>
          <p:nvSpPr>
            <p:cNvPr id="8944" name="Google Shape;8944;p8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83"/>
          <p:cNvGrpSpPr/>
          <p:nvPr/>
        </p:nvGrpSpPr>
        <p:grpSpPr>
          <a:xfrm>
            <a:off x="3967415" y="2272426"/>
            <a:ext cx="351786" cy="326274"/>
            <a:chOff x="-62511900" y="4129100"/>
            <a:chExt cx="304050" cy="282000"/>
          </a:xfrm>
        </p:grpSpPr>
        <p:sp>
          <p:nvSpPr>
            <p:cNvPr id="8947" name="Google Shape;8947;p8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83"/>
          <p:cNvGrpSpPr/>
          <p:nvPr/>
        </p:nvGrpSpPr>
        <p:grpSpPr>
          <a:xfrm>
            <a:off x="2645537" y="2744820"/>
            <a:ext cx="310770" cy="367261"/>
            <a:chOff x="-60597975" y="3367475"/>
            <a:chExt cx="268600" cy="317425"/>
          </a:xfrm>
        </p:grpSpPr>
        <p:sp>
          <p:nvSpPr>
            <p:cNvPr id="8953" name="Google Shape;8953;p8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8" name="Google Shape;8958;p83"/>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9" name="Google Shape;8959;p83"/>
          <p:cNvGrpSpPr/>
          <p:nvPr/>
        </p:nvGrpSpPr>
        <p:grpSpPr>
          <a:xfrm>
            <a:off x="2617740" y="3706136"/>
            <a:ext cx="366364" cy="262465"/>
            <a:chOff x="-60621600" y="4145650"/>
            <a:chExt cx="316650" cy="226850"/>
          </a:xfrm>
        </p:grpSpPr>
        <p:sp>
          <p:nvSpPr>
            <p:cNvPr id="8960" name="Google Shape;8960;p8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83"/>
          <p:cNvGrpSpPr/>
          <p:nvPr/>
        </p:nvGrpSpPr>
        <p:grpSpPr>
          <a:xfrm>
            <a:off x="3954392" y="3654635"/>
            <a:ext cx="359972" cy="365467"/>
            <a:chOff x="-59400775" y="4084200"/>
            <a:chExt cx="311125" cy="315875"/>
          </a:xfrm>
        </p:grpSpPr>
        <p:sp>
          <p:nvSpPr>
            <p:cNvPr id="8964" name="Google Shape;8964;p8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83"/>
          <p:cNvGrpSpPr/>
          <p:nvPr/>
        </p:nvGrpSpPr>
        <p:grpSpPr>
          <a:xfrm>
            <a:off x="2178486" y="1380466"/>
            <a:ext cx="365438" cy="366364"/>
            <a:chOff x="-64044600" y="3360375"/>
            <a:chExt cx="315850" cy="316650"/>
          </a:xfrm>
        </p:grpSpPr>
        <p:sp>
          <p:nvSpPr>
            <p:cNvPr id="8971" name="Google Shape;8971;p8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83"/>
          <p:cNvGrpSpPr/>
          <p:nvPr/>
        </p:nvGrpSpPr>
        <p:grpSpPr>
          <a:xfrm>
            <a:off x="2204909" y="1823018"/>
            <a:ext cx="312592" cy="367261"/>
            <a:chOff x="-64022550" y="3727425"/>
            <a:chExt cx="270175" cy="317425"/>
          </a:xfrm>
        </p:grpSpPr>
        <p:sp>
          <p:nvSpPr>
            <p:cNvPr id="8975" name="Google Shape;8975;p8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3"/>
          <p:cNvGrpSpPr/>
          <p:nvPr/>
        </p:nvGrpSpPr>
        <p:grpSpPr>
          <a:xfrm>
            <a:off x="2229047" y="2251918"/>
            <a:ext cx="264317" cy="367290"/>
            <a:chOff x="-64001300" y="4093650"/>
            <a:chExt cx="228450" cy="317450"/>
          </a:xfrm>
        </p:grpSpPr>
        <p:sp>
          <p:nvSpPr>
            <p:cNvPr id="8979" name="Google Shape;8979;p8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83"/>
          <p:cNvGrpSpPr/>
          <p:nvPr/>
        </p:nvGrpSpPr>
        <p:grpSpPr>
          <a:xfrm>
            <a:off x="848051" y="2745210"/>
            <a:ext cx="359972" cy="366480"/>
            <a:chOff x="-62148800" y="3377700"/>
            <a:chExt cx="311125" cy="316750"/>
          </a:xfrm>
        </p:grpSpPr>
        <p:sp>
          <p:nvSpPr>
            <p:cNvPr id="8984" name="Google Shape;8984;p8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83"/>
          <p:cNvGrpSpPr/>
          <p:nvPr/>
        </p:nvGrpSpPr>
        <p:grpSpPr>
          <a:xfrm>
            <a:off x="843958" y="3195207"/>
            <a:ext cx="368157" cy="367290"/>
            <a:chOff x="-62154300" y="3743950"/>
            <a:chExt cx="318200" cy="317450"/>
          </a:xfrm>
        </p:grpSpPr>
        <p:sp>
          <p:nvSpPr>
            <p:cNvPr id="8987" name="Google Shape;8987;p8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83"/>
          <p:cNvGrpSpPr/>
          <p:nvPr/>
        </p:nvGrpSpPr>
        <p:grpSpPr>
          <a:xfrm>
            <a:off x="843944" y="3654187"/>
            <a:ext cx="368186" cy="366364"/>
            <a:chOff x="-62151950" y="4111775"/>
            <a:chExt cx="318225" cy="316650"/>
          </a:xfrm>
        </p:grpSpPr>
        <p:sp>
          <p:nvSpPr>
            <p:cNvPr id="8990" name="Google Shape;8990;p8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83"/>
          <p:cNvGrpSpPr/>
          <p:nvPr/>
        </p:nvGrpSpPr>
        <p:grpSpPr>
          <a:xfrm>
            <a:off x="3062568" y="2744733"/>
            <a:ext cx="368157" cy="367434"/>
            <a:chOff x="-60254550" y="3367325"/>
            <a:chExt cx="318200" cy="317575"/>
          </a:xfrm>
        </p:grpSpPr>
        <p:sp>
          <p:nvSpPr>
            <p:cNvPr id="8995" name="Google Shape;8995;p8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83"/>
          <p:cNvGrpSpPr/>
          <p:nvPr/>
        </p:nvGrpSpPr>
        <p:grpSpPr>
          <a:xfrm>
            <a:off x="3063465" y="3195727"/>
            <a:ext cx="366364" cy="366248"/>
            <a:chOff x="-60255350" y="3733825"/>
            <a:chExt cx="316650" cy="316550"/>
          </a:xfrm>
        </p:grpSpPr>
        <p:sp>
          <p:nvSpPr>
            <p:cNvPr id="9000" name="Google Shape;9000;p8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83"/>
          <p:cNvGrpSpPr/>
          <p:nvPr/>
        </p:nvGrpSpPr>
        <p:grpSpPr>
          <a:xfrm>
            <a:off x="3091262" y="3654635"/>
            <a:ext cx="310770" cy="365467"/>
            <a:chOff x="-60232500" y="4101525"/>
            <a:chExt cx="268600" cy="315875"/>
          </a:xfrm>
        </p:grpSpPr>
        <p:sp>
          <p:nvSpPr>
            <p:cNvPr id="9008" name="Google Shape;9008;p8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0" name="Google Shape;9010;p83"/>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1" name="Google Shape;9011;p83"/>
          <p:cNvGrpSpPr/>
          <p:nvPr/>
        </p:nvGrpSpPr>
        <p:grpSpPr>
          <a:xfrm>
            <a:off x="2624262" y="1380466"/>
            <a:ext cx="368186" cy="366364"/>
            <a:chOff x="-63679950" y="3360375"/>
            <a:chExt cx="318225" cy="316650"/>
          </a:xfrm>
        </p:grpSpPr>
        <p:sp>
          <p:nvSpPr>
            <p:cNvPr id="9012" name="Google Shape;9012;p8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6" name="Google Shape;9016;p83"/>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7" name="Google Shape;9017;p83"/>
          <p:cNvGrpSpPr/>
          <p:nvPr/>
        </p:nvGrpSpPr>
        <p:grpSpPr>
          <a:xfrm>
            <a:off x="2622889" y="2251803"/>
            <a:ext cx="370934" cy="367521"/>
            <a:chOff x="-63679950" y="4093450"/>
            <a:chExt cx="320600" cy="317650"/>
          </a:xfrm>
        </p:grpSpPr>
        <p:sp>
          <p:nvSpPr>
            <p:cNvPr id="9018" name="Google Shape;9018;p8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83"/>
          <p:cNvGrpSpPr/>
          <p:nvPr/>
        </p:nvGrpSpPr>
        <p:grpSpPr>
          <a:xfrm>
            <a:off x="1283006" y="2744805"/>
            <a:ext cx="366364" cy="367290"/>
            <a:chOff x="-61784125" y="3377700"/>
            <a:chExt cx="316650" cy="317450"/>
          </a:xfrm>
        </p:grpSpPr>
        <p:sp>
          <p:nvSpPr>
            <p:cNvPr id="9022" name="Google Shape;9022;p8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83"/>
          <p:cNvGrpSpPr/>
          <p:nvPr/>
        </p:nvGrpSpPr>
        <p:grpSpPr>
          <a:xfrm>
            <a:off x="1283006" y="3195207"/>
            <a:ext cx="366364" cy="367290"/>
            <a:chOff x="-61783350" y="3743950"/>
            <a:chExt cx="316650" cy="317450"/>
          </a:xfrm>
        </p:grpSpPr>
        <p:sp>
          <p:nvSpPr>
            <p:cNvPr id="9030" name="Google Shape;9030;p8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2" name="Google Shape;9032;p83"/>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3"/>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3"/>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5" name="Google Shape;9035;p83"/>
          <p:cNvGrpSpPr/>
          <p:nvPr/>
        </p:nvGrpSpPr>
        <p:grpSpPr>
          <a:xfrm>
            <a:off x="3504430" y="3655040"/>
            <a:ext cx="369112" cy="364657"/>
            <a:chOff x="-59869425" y="4102225"/>
            <a:chExt cx="319025" cy="315175"/>
          </a:xfrm>
        </p:grpSpPr>
        <p:sp>
          <p:nvSpPr>
            <p:cNvPr id="9036" name="Google Shape;9036;p8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83"/>
          <p:cNvGrpSpPr/>
          <p:nvPr/>
        </p:nvGrpSpPr>
        <p:grpSpPr>
          <a:xfrm>
            <a:off x="2623233" y="4123862"/>
            <a:ext cx="366364" cy="365467"/>
            <a:chOff x="-59029025" y="3711650"/>
            <a:chExt cx="316650" cy="315875"/>
          </a:xfrm>
        </p:grpSpPr>
        <p:sp>
          <p:nvSpPr>
            <p:cNvPr id="9041" name="Google Shape;9041;p8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83"/>
          <p:cNvGrpSpPr/>
          <p:nvPr/>
        </p:nvGrpSpPr>
        <p:grpSpPr>
          <a:xfrm>
            <a:off x="4859311" y="1379917"/>
            <a:ext cx="351940" cy="348188"/>
            <a:chOff x="581525" y="3254850"/>
            <a:chExt cx="297750" cy="294575"/>
          </a:xfrm>
        </p:grpSpPr>
        <p:sp>
          <p:nvSpPr>
            <p:cNvPr id="9049" name="Google Shape;9049;p8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83"/>
          <p:cNvGrpSpPr/>
          <p:nvPr/>
        </p:nvGrpSpPr>
        <p:grpSpPr>
          <a:xfrm>
            <a:off x="4858380" y="1818853"/>
            <a:ext cx="353802" cy="351497"/>
            <a:chOff x="580725" y="3617925"/>
            <a:chExt cx="299325" cy="297375"/>
          </a:xfrm>
        </p:grpSpPr>
        <p:sp>
          <p:nvSpPr>
            <p:cNvPr id="9053" name="Google Shape;9053;p8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83"/>
          <p:cNvGrpSpPr/>
          <p:nvPr/>
        </p:nvGrpSpPr>
        <p:grpSpPr>
          <a:xfrm>
            <a:off x="4860242" y="2266043"/>
            <a:ext cx="350079" cy="350079"/>
            <a:chOff x="583100" y="3982600"/>
            <a:chExt cx="296175" cy="296175"/>
          </a:xfrm>
        </p:grpSpPr>
        <p:sp>
          <p:nvSpPr>
            <p:cNvPr id="9059" name="Google Shape;9059;p8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83"/>
          <p:cNvGrpSpPr/>
          <p:nvPr/>
        </p:nvGrpSpPr>
        <p:grpSpPr>
          <a:xfrm>
            <a:off x="7092856" y="1379667"/>
            <a:ext cx="307231" cy="348690"/>
            <a:chOff x="2423775" y="3226875"/>
            <a:chExt cx="259925" cy="295000"/>
          </a:xfrm>
        </p:grpSpPr>
        <p:sp>
          <p:nvSpPr>
            <p:cNvPr id="9067" name="Google Shape;9067;p8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83"/>
          <p:cNvGrpSpPr/>
          <p:nvPr/>
        </p:nvGrpSpPr>
        <p:grpSpPr>
          <a:xfrm>
            <a:off x="7070043" y="1820952"/>
            <a:ext cx="352857" cy="347301"/>
            <a:chOff x="2404875" y="3592725"/>
            <a:chExt cx="298525" cy="293825"/>
          </a:xfrm>
        </p:grpSpPr>
        <p:sp>
          <p:nvSpPr>
            <p:cNvPr id="9071" name="Google Shape;9071;p8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83"/>
          <p:cNvGrpSpPr/>
          <p:nvPr/>
        </p:nvGrpSpPr>
        <p:grpSpPr>
          <a:xfrm>
            <a:off x="7070974" y="2266517"/>
            <a:ext cx="350995" cy="349133"/>
            <a:chOff x="2404875" y="3955825"/>
            <a:chExt cx="296950" cy="295375"/>
          </a:xfrm>
        </p:grpSpPr>
        <p:sp>
          <p:nvSpPr>
            <p:cNvPr id="9075" name="Google Shape;9075;p8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83"/>
          <p:cNvGrpSpPr/>
          <p:nvPr/>
        </p:nvGrpSpPr>
        <p:grpSpPr>
          <a:xfrm>
            <a:off x="5764954" y="2730711"/>
            <a:ext cx="349163" cy="350079"/>
            <a:chOff x="4263650" y="3235150"/>
            <a:chExt cx="295400" cy="296175"/>
          </a:xfrm>
        </p:grpSpPr>
        <p:sp>
          <p:nvSpPr>
            <p:cNvPr id="9080" name="Google Shape;9080;p8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83"/>
          <p:cNvGrpSpPr/>
          <p:nvPr/>
        </p:nvGrpSpPr>
        <p:grpSpPr>
          <a:xfrm>
            <a:off x="5762634" y="3189872"/>
            <a:ext cx="353802" cy="327739"/>
            <a:chOff x="4266025" y="3609275"/>
            <a:chExt cx="299325" cy="277275"/>
          </a:xfrm>
        </p:grpSpPr>
        <p:sp>
          <p:nvSpPr>
            <p:cNvPr id="9086" name="Google Shape;9086;p8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83"/>
          <p:cNvGrpSpPr/>
          <p:nvPr/>
        </p:nvGrpSpPr>
        <p:grpSpPr>
          <a:xfrm>
            <a:off x="5763092" y="3655259"/>
            <a:ext cx="352886" cy="349133"/>
            <a:chOff x="4263650" y="3963700"/>
            <a:chExt cx="298550" cy="295375"/>
          </a:xfrm>
        </p:grpSpPr>
        <p:sp>
          <p:nvSpPr>
            <p:cNvPr id="9089" name="Google Shape;9089;p8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83"/>
          <p:cNvGrpSpPr/>
          <p:nvPr/>
        </p:nvGrpSpPr>
        <p:grpSpPr>
          <a:xfrm>
            <a:off x="8041429" y="2730711"/>
            <a:ext cx="226264" cy="350079"/>
            <a:chOff x="6164975" y="3211525"/>
            <a:chExt cx="191425" cy="296175"/>
          </a:xfrm>
        </p:grpSpPr>
        <p:sp>
          <p:nvSpPr>
            <p:cNvPr id="9097" name="Google Shape;9097;p8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83"/>
          <p:cNvGrpSpPr/>
          <p:nvPr/>
        </p:nvGrpSpPr>
        <p:grpSpPr>
          <a:xfrm>
            <a:off x="5303466" y="1378987"/>
            <a:ext cx="352886" cy="350049"/>
            <a:chOff x="946175" y="3253275"/>
            <a:chExt cx="298550" cy="296150"/>
          </a:xfrm>
        </p:grpSpPr>
        <p:sp>
          <p:nvSpPr>
            <p:cNvPr id="9105" name="Google Shape;9105;p8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83"/>
          <p:cNvGrpSpPr/>
          <p:nvPr/>
        </p:nvGrpSpPr>
        <p:grpSpPr>
          <a:xfrm>
            <a:off x="5304397" y="1820951"/>
            <a:ext cx="351024" cy="347301"/>
            <a:chOff x="946175" y="3619500"/>
            <a:chExt cx="296975" cy="293825"/>
          </a:xfrm>
        </p:grpSpPr>
        <p:sp>
          <p:nvSpPr>
            <p:cNvPr id="9111" name="Google Shape;9111;p8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83"/>
          <p:cNvGrpSpPr/>
          <p:nvPr/>
        </p:nvGrpSpPr>
        <p:grpSpPr>
          <a:xfrm>
            <a:off x="5303939" y="2265585"/>
            <a:ext cx="351940" cy="350995"/>
            <a:chOff x="944600" y="3981825"/>
            <a:chExt cx="297750" cy="296950"/>
          </a:xfrm>
        </p:grpSpPr>
        <p:sp>
          <p:nvSpPr>
            <p:cNvPr id="9118" name="Google Shape;9118;p8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83"/>
          <p:cNvGrpSpPr/>
          <p:nvPr/>
        </p:nvGrpSpPr>
        <p:grpSpPr>
          <a:xfrm>
            <a:off x="7520875" y="1379445"/>
            <a:ext cx="350079" cy="349133"/>
            <a:chOff x="2768750" y="3227275"/>
            <a:chExt cx="296175" cy="295375"/>
          </a:xfrm>
        </p:grpSpPr>
        <p:sp>
          <p:nvSpPr>
            <p:cNvPr id="9123" name="Google Shape;9123;p8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83"/>
          <p:cNvGrpSpPr/>
          <p:nvPr/>
        </p:nvGrpSpPr>
        <p:grpSpPr>
          <a:xfrm>
            <a:off x="7541826" y="1820317"/>
            <a:ext cx="308177" cy="348572"/>
            <a:chOff x="2786075" y="3591800"/>
            <a:chExt cx="260725" cy="294900"/>
          </a:xfrm>
        </p:grpSpPr>
        <p:sp>
          <p:nvSpPr>
            <p:cNvPr id="9132" name="Google Shape;9132;p8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83"/>
          <p:cNvGrpSpPr/>
          <p:nvPr/>
        </p:nvGrpSpPr>
        <p:grpSpPr>
          <a:xfrm>
            <a:off x="7582324" y="2266044"/>
            <a:ext cx="227180" cy="350079"/>
            <a:chOff x="2819150" y="3955025"/>
            <a:chExt cx="192200" cy="296175"/>
          </a:xfrm>
        </p:grpSpPr>
        <p:sp>
          <p:nvSpPr>
            <p:cNvPr id="9138" name="Google Shape;9138;p8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83"/>
          <p:cNvGrpSpPr/>
          <p:nvPr/>
        </p:nvGrpSpPr>
        <p:grpSpPr>
          <a:xfrm>
            <a:off x="6206097" y="2731642"/>
            <a:ext cx="349133" cy="348217"/>
            <a:chOff x="4629125" y="3235150"/>
            <a:chExt cx="295375" cy="294600"/>
          </a:xfrm>
        </p:grpSpPr>
        <p:sp>
          <p:nvSpPr>
            <p:cNvPr id="9143" name="Google Shape;9143;p8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83"/>
          <p:cNvGrpSpPr/>
          <p:nvPr/>
        </p:nvGrpSpPr>
        <p:grpSpPr>
          <a:xfrm>
            <a:off x="6206082" y="3179175"/>
            <a:ext cx="349163" cy="349133"/>
            <a:chOff x="4628325" y="3599825"/>
            <a:chExt cx="295400" cy="295375"/>
          </a:xfrm>
        </p:grpSpPr>
        <p:sp>
          <p:nvSpPr>
            <p:cNvPr id="9149" name="Google Shape;9149;p8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83"/>
          <p:cNvGrpSpPr/>
          <p:nvPr/>
        </p:nvGrpSpPr>
        <p:grpSpPr>
          <a:xfrm>
            <a:off x="6227033" y="3654786"/>
            <a:ext cx="307261" cy="350079"/>
            <a:chOff x="4645650" y="3962900"/>
            <a:chExt cx="259950" cy="296175"/>
          </a:xfrm>
        </p:grpSpPr>
        <p:sp>
          <p:nvSpPr>
            <p:cNvPr id="9162" name="Google Shape;9162;p8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83"/>
          <p:cNvGrpSpPr/>
          <p:nvPr/>
        </p:nvGrpSpPr>
        <p:grpSpPr>
          <a:xfrm>
            <a:off x="7979994" y="3179648"/>
            <a:ext cx="349133" cy="348188"/>
            <a:chOff x="6143725" y="3582500"/>
            <a:chExt cx="295375" cy="294575"/>
          </a:xfrm>
        </p:grpSpPr>
        <p:sp>
          <p:nvSpPr>
            <p:cNvPr id="9169" name="Google Shape;9169;p8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83"/>
          <p:cNvGrpSpPr/>
          <p:nvPr/>
        </p:nvGrpSpPr>
        <p:grpSpPr>
          <a:xfrm>
            <a:off x="5748820" y="1378987"/>
            <a:ext cx="350995" cy="350049"/>
            <a:chOff x="1310075" y="3253275"/>
            <a:chExt cx="296950" cy="296150"/>
          </a:xfrm>
        </p:grpSpPr>
        <p:sp>
          <p:nvSpPr>
            <p:cNvPr id="9177" name="Google Shape;9177;p8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0" name="Google Shape;9180;p83"/>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1" name="Google Shape;9181;p83"/>
          <p:cNvGrpSpPr/>
          <p:nvPr/>
        </p:nvGrpSpPr>
        <p:grpSpPr>
          <a:xfrm>
            <a:off x="5748347" y="2265246"/>
            <a:ext cx="351941" cy="351675"/>
            <a:chOff x="1310075" y="3980250"/>
            <a:chExt cx="297750" cy="297525"/>
          </a:xfrm>
        </p:grpSpPr>
        <p:sp>
          <p:nvSpPr>
            <p:cNvPr id="9182" name="Google Shape;9182;p8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83"/>
          <p:cNvGrpSpPr/>
          <p:nvPr/>
        </p:nvGrpSpPr>
        <p:grpSpPr>
          <a:xfrm>
            <a:off x="8013136" y="1379445"/>
            <a:ext cx="266305" cy="349133"/>
            <a:chOff x="3167275" y="3227275"/>
            <a:chExt cx="225300" cy="295375"/>
          </a:xfrm>
        </p:grpSpPr>
        <p:sp>
          <p:nvSpPr>
            <p:cNvPr id="9187" name="Google Shape;9187;p8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2" name="Google Shape;9192;p83"/>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3" name="Google Shape;9193;p83"/>
          <p:cNvGrpSpPr/>
          <p:nvPr/>
        </p:nvGrpSpPr>
        <p:grpSpPr>
          <a:xfrm>
            <a:off x="7970318" y="2266502"/>
            <a:ext cx="351940" cy="349163"/>
            <a:chOff x="3133425" y="3955025"/>
            <a:chExt cx="297750" cy="295400"/>
          </a:xfrm>
        </p:grpSpPr>
        <p:sp>
          <p:nvSpPr>
            <p:cNvPr id="9194" name="Google Shape;9194;p8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83"/>
          <p:cNvGrpSpPr/>
          <p:nvPr/>
        </p:nvGrpSpPr>
        <p:grpSpPr>
          <a:xfrm>
            <a:off x="6650491" y="2730090"/>
            <a:ext cx="350079" cy="351320"/>
            <a:chOff x="4991425" y="3234750"/>
            <a:chExt cx="296175" cy="297225"/>
          </a:xfrm>
        </p:grpSpPr>
        <p:sp>
          <p:nvSpPr>
            <p:cNvPr id="9198" name="Google Shape;9198;p8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83"/>
          <p:cNvGrpSpPr/>
          <p:nvPr/>
        </p:nvGrpSpPr>
        <p:grpSpPr>
          <a:xfrm>
            <a:off x="6650491" y="3199653"/>
            <a:ext cx="350079" cy="308177"/>
            <a:chOff x="4991425" y="3617150"/>
            <a:chExt cx="296175" cy="260725"/>
          </a:xfrm>
        </p:grpSpPr>
        <p:sp>
          <p:nvSpPr>
            <p:cNvPr id="9205" name="Google Shape;9205;p8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83"/>
          <p:cNvGrpSpPr/>
          <p:nvPr/>
        </p:nvGrpSpPr>
        <p:grpSpPr>
          <a:xfrm>
            <a:off x="6727764" y="3655244"/>
            <a:ext cx="195532" cy="349163"/>
            <a:chOff x="5056800" y="3962900"/>
            <a:chExt cx="165425" cy="295400"/>
          </a:xfrm>
        </p:grpSpPr>
        <p:sp>
          <p:nvSpPr>
            <p:cNvPr id="9213" name="Google Shape;9213;p8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83"/>
          <p:cNvGrpSpPr/>
          <p:nvPr/>
        </p:nvGrpSpPr>
        <p:grpSpPr>
          <a:xfrm>
            <a:off x="7979062" y="3655260"/>
            <a:ext cx="350995" cy="349133"/>
            <a:chOff x="6168925" y="3936925"/>
            <a:chExt cx="296950" cy="295375"/>
          </a:xfrm>
        </p:grpSpPr>
        <p:sp>
          <p:nvSpPr>
            <p:cNvPr id="9217" name="Google Shape;9217;p8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83"/>
          <p:cNvGrpSpPr/>
          <p:nvPr/>
        </p:nvGrpSpPr>
        <p:grpSpPr>
          <a:xfrm>
            <a:off x="6192781" y="1372332"/>
            <a:ext cx="348188" cy="349133"/>
            <a:chOff x="1674750" y="3254050"/>
            <a:chExt cx="294575" cy="295375"/>
          </a:xfrm>
        </p:grpSpPr>
        <p:sp>
          <p:nvSpPr>
            <p:cNvPr id="9224" name="Google Shape;9224;p8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83"/>
          <p:cNvGrpSpPr/>
          <p:nvPr/>
        </p:nvGrpSpPr>
        <p:grpSpPr>
          <a:xfrm>
            <a:off x="6207177" y="1820035"/>
            <a:ext cx="319347" cy="349133"/>
            <a:chOff x="1687350" y="3618725"/>
            <a:chExt cx="270175" cy="295375"/>
          </a:xfrm>
        </p:grpSpPr>
        <p:sp>
          <p:nvSpPr>
            <p:cNvPr id="9228" name="Google Shape;9228;p8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83"/>
          <p:cNvGrpSpPr/>
          <p:nvPr/>
        </p:nvGrpSpPr>
        <p:grpSpPr>
          <a:xfrm>
            <a:off x="6190880" y="2266516"/>
            <a:ext cx="351940" cy="349133"/>
            <a:chOff x="1672375" y="3982600"/>
            <a:chExt cx="297750" cy="295375"/>
          </a:xfrm>
        </p:grpSpPr>
        <p:sp>
          <p:nvSpPr>
            <p:cNvPr id="9232" name="Google Shape;9232;p8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83"/>
          <p:cNvGrpSpPr/>
          <p:nvPr/>
        </p:nvGrpSpPr>
        <p:grpSpPr>
          <a:xfrm>
            <a:off x="4882872" y="2730711"/>
            <a:ext cx="350079" cy="350079"/>
            <a:chOff x="3497300" y="3227275"/>
            <a:chExt cx="296175" cy="296175"/>
          </a:xfrm>
        </p:grpSpPr>
        <p:sp>
          <p:nvSpPr>
            <p:cNvPr id="9236" name="Google Shape;9236;p8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83"/>
          <p:cNvGrpSpPr/>
          <p:nvPr/>
        </p:nvGrpSpPr>
        <p:grpSpPr>
          <a:xfrm>
            <a:off x="4883345" y="3180106"/>
            <a:ext cx="349133" cy="347272"/>
            <a:chOff x="3497300" y="3591950"/>
            <a:chExt cx="295375" cy="293800"/>
          </a:xfrm>
        </p:grpSpPr>
        <p:sp>
          <p:nvSpPr>
            <p:cNvPr id="9245" name="Google Shape;9245;p8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83"/>
          <p:cNvGrpSpPr/>
          <p:nvPr/>
        </p:nvGrpSpPr>
        <p:grpSpPr>
          <a:xfrm>
            <a:off x="4883345" y="3655244"/>
            <a:ext cx="349133" cy="349163"/>
            <a:chOff x="3497300" y="3955025"/>
            <a:chExt cx="295375" cy="295400"/>
          </a:xfrm>
        </p:grpSpPr>
        <p:sp>
          <p:nvSpPr>
            <p:cNvPr id="9254" name="Google Shape;9254;p8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83"/>
          <p:cNvGrpSpPr/>
          <p:nvPr/>
        </p:nvGrpSpPr>
        <p:grpSpPr>
          <a:xfrm>
            <a:off x="7107917" y="2731435"/>
            <a:ext cx="327739" cy="348631"/>
            <a:chOff x="5364750" y="3235150"/>
            <a:chExt cx="277275" cy="294950"/>
          </a:xfrm>
        </p:grpSpPr>
        <p:sp>
          <p:nvSpPr>
            <p:cNvPr id="9258" name="Google Shape;9258;p8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83"/>
          <p:cNvGrpSpPr/>
          <p:nvPr/>
        </p:nvGrpSpPr>
        <p:grpSpPr>
          <a:xfrm>
            <a:off x="7096274" y="3177771"/>
            <a:ext cx="351024" cy="351941"/>
            <a:chOff x="5355300" y="3598250"/>
            <a:chExt cx="296975" cy="297750"/>
          </a:xfrm>
        </p:grpSpPr>
        <p:sp>
          <p:nvSpPr>
            <p:cNvPr id="9267" name="Google Shape;9267;p8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83"/>
          <p:cNvGrpSpPr/>
          <p:nvPr/>
        </p:nvGrpSpPr>
        <p:grpSpPr>
          <a:xfrm>
            <a:off x="7100470" y="3716693"/>
            <a:ext cx="342632" cy="226264"/>
            <a:chOff x="5358450" y="4015675"/>
            <a:chExt cx="289875" cy="191425"/>
          </a:xfrm>
        </p:grpSpPr>
        <p:sp>
          <p:nvSpPr>
            <p:cNvPr id="9276" name="Google Shape;9276;p8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83"/>
          <p:cNvGrpSpPr/>
          <p:nvPr/>
        </p:nvGrpSpPr>
        <p:grpSpPr>
          <a:xfrm>
            <a:off x="6226953" y="4099224"/>
            <a:ext cx="351024" cy="325464"/>
            <a:chOff x="6543825" y="3202075"/>
            <a:chExt cx="296975" cy="275350"/>
          </a:xfrm>
        </p:grpSpPr>
        <p:sp>
          <p:nvSpPr>
            <p:cNvPr id="9281" name="Google Shape;9281;p8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83"/>
          <p:cNvGrpSpPr/>
          <p:nvPr/>
        </p:nvGrpSpPr>
        <p:grpSpPr>
          <a:xfrm>
            <a:off x="6633934" y="1378972"/>
            <a:ext cx="350079" cy="350079"/>
            <a:chOff x="2037825" y="3254050"/>
            <a:chExt cx="296175" cy="296175"/>
          </a:xfrm>
        </p:grpSpPr>
        <p:sp>
          <p:nvSpPr>
            <p:cNvPr id="9289" name="Google Shape;9289;p8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83"/>
          <p:cNvGrpSpPr/>
          <p:nvPr/>
        </p:nvGrpSpPr>
        <p:grpSpPr>
          <a:xfrm>
            <a:off x="6632072" y="1820139"/>
            <a:ext cx="353802" cy="348926"/>
            <a:chOff x="2034675" y="3617925"/>
            <a:chExt cx="299325" cy="295200"/>
          </a:xfrm>
        </p:grpSpPr>
        <p:sp>
          <p:nvSpPr>
            <p:cNvPr id="9296" name="Google Shape;9296;p8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83"/>
          <p:cNvGrpSpPr/>
          <p:nvPr/>
        </p:nvGrpSpPr>
        <p:grpSpPr>
          <a:xfrm>
            <a:off x="6633934" y="2266516"/>
            <a:ext cx="350079" cy="349133"/>
            <a:chOff x="2037825" y="3981825"/>
            <a:chExt cx="296175" cy="295375"/>
          </a:xfrm>
        </p:grpSpPr>
        <p:sp>
          <p:nvSpPr>
            <p:cNvPr id="9302" name="Google Shape;9302;p8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83"/>
          <p:cNvGrpSpPr/>
          <p:nvPr/>
        </p:nvGrpSpPr>
        <p:grpSpPr>
          <a:xfrm>
            <a:off x="5318952" y="2762832"/>
            <a:ext cx="350079" cy="285837"/>
            <a:chOff x="3860400" y="3254050"/>
            <a:chExt cx="296175" cy="241825"/>
          </a:xfrm>
        </p:grpSpPr>
        <p:sp>
          <p:nvSpPr>
            <p:cNvPr id="9306" name="Google Shape;9306;p8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3" name="Google Shape;9313;p83"/>
          <p:cNvGrpSpPr/>
          <p:nvPr/>
        </p:nvGrpSpPr>
        <p:grpSpPr>
          <a:xfrm>
            <a:off x="5318479" y="3178702"/>
            <a:ext cx="351024" cy="350079"/>
            <a:chOff x="3859600" y="3591950"/>
            <a:chExt cx="296975" cy="296175"/>
          </a:xfrm>
        </p:grpSpPr>
        <p:sp>
          <p:nvSpPr>
            <p:cNvPr id="9314" name="Google Shape;9314;p8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83"/>
          <p:cNvGrpSpPr/>
          <p:nvPr/>
        </p:nvGrpSpPr>
        <p:grpSpPr>
          <a:xfrm>
            <a:off x="5318952" y="3654786"/>
            <a:ext cx="350079" cy="350079"/>
            <a:chOff x="3860400" y="3955025"/>
            <a:chExt cx="296175" cy="296175"/>
          </a:xfrm>
        </p:grpSpPr>
        <p:sp>
          <p:nvSpPr>
            <p:cNvPr id="9318" name="Google Shape;9318;p8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83"/>
          <p:cNvGrpSpPr/>
          <p:nvPr/>
        </p:nvGrpSpPr>
        <p:grpSpPr>
          <a:xfrm>
            <a:off x="7534167" y="2731184"/>
            <a:ext cx="355664" cy="349133"/>
            <a:chOff x="5716825" y="3235950"/>
            <a:chExt cx="300900" cy="295375"/>
          </a:xfrm>
        </p:grpSpPr>
        <p:sp>
          <p:nvSpPr>
            <p:cNvPr id="9324" name="Google Shape;9324;p8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83"/>
          <p:cNvGrpSpPr/>
          <p:nvPr/>
        </p:nvGrpSpPr>
        <p:grpSpPr>
          <a:xfrm>
            <a:off x="7547199" y="3189872"/>
            <a:ext cx="329601" cy="327739"/>
            <a:chOff x="5727850" y="3609275"/>
            <a:chExt cx="278850" cy="277275"/>
          </a:xfrm>
        </p:grpSpPr>
        <p:sp>
          <p:nvSpPr>
            <p:cNvPr id="9329" name="Google Shape;9329;p8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83"/>
          <p:cNvGrpSpPr/>
          <p:nvPr/>
        </p:nvGrpSpPr>
        <p:grpSpPr>
          <a:xfrm>
            <a:off x="7558383" y="3655259"/>
            <a:ext cx="307231" cy="349133"/>
            <a:chOff x="5736525" y="3963700"/>
            <a:chExt cx="259925" cy="295375"/>
          </a:xfrm>
        </p:grpSpPr>
        <p:sp>
          <p:nvSpPr>
            <p:cNvPr id="9335" name="Google Shape;9335;p8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83"/>
          <p:cNvGrpSpPr/>
          <p:nvPr/>
        </p:nvGrpSpPr>
        <p:grpSpPr>
          <a:xfrm>
            <a:off x="6649963" y="4104585"/>
            <a:ext cx="351024" cy="350079"/>
            <a:chOff x="6553275" y="3604550"/>
            <a:chExt cx="296975" cy="296175"/>
          </a:xfrm>
        </p:grpSpPr>
        <p:sp>
          <p:nvSpPr>
            <p:cNvPr id="9343" name="Google Shape;9343;p8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9" name="Google Shape;9349;p83"/>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9350" name="Google Shape;9350;p83"/>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54" name="Shape 9354"/>
        <p:cNvGrpSpPr/>
        <p:nvPr/>
      </p:nvGrpSpPr>
      <p:grpSpPr>
        <a:xfrm>
          <a:off x="0" y="0"/>
          <a:ext cx="0" cy="0"/>
          <a:chOff x="0" y="0"/>
          <a:chExt cx="0" cy="0"/>
        </a:xfrm>
      </p:grpSpPr>
      <p:grpSp>
        <p:nvGrpSpPr>
          <p:cNvPr id="9355" name="Google Shape;9355;p84"/>
          <p:cNvGrpSpPr/>
          <p:nvPr/>
        </p:nvGrpSpPr>
        <p:grpSpPr>
          <a:xfrm>
            <a:off x="877057" y="1380546"/>
            <a:ext cx="294401" cy="353645"/>
            <a:chOff x="-35814600" y="3202075"/>
            <a:chExt cx="242625" cy="291450"/>
          </a:xfrm>
        </p:grpSpPr>
        <p:sp>
          <p:nvSpPr>
            <p:cNvPr id="9356" name="Google Shape;9356;p8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8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84"/>
          <p:cNvGrpSpPr/>
          <p:nvPr/>
        </p:nvGrpSpPr>
        <p:grpSpPr>
          <a:xfrm>
            <a:off x="847435" y="1821466"/>
            <a:ext cx="353645" cy="353888"/>
            <a:chOff x="-35839800" y="3561025"/>
            <a:chExt cx="291450" cy="291650"/>
          </a:xfrm>
        </p:grpSpPr>
        <p:sp>
          <p:nvSpPr>
            <p:cNvPr id="9364" name="Google Shape;9364;p8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1" name="Google Shape;9371;p84"/>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2" name="Google Shape;9372;p84"/>
          <p:cNvGrpSpPr/>
          <p:nvPr/>
        </p:nvGrpSpPr>
        <p:grpSpPr>
          <a:xfrm>
            <a:off x="3084980" y="1380546"/>
            <a:ext cx="353645" cy="353645"/>
            <a:chOff x="-34003850" y="3227275"/>
            <a:chExt cx="291450" cy="291450"/>
          </a:xfrm>
        </p:grpSpPr>
        <p:sp>
          <p:nvSpPr>
            <p:cNvPr id="9373" name="Google Shape;9373;p8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84"/>
          <p:cNvGrpSpPr/>
          <p:nvPr/>
        </p:nvGrpSpPr>
        <p:grpSpPr>
          <a:xfrm>
            <a:off x="3084510" y="1821238"/>
            <a:ext cx="354586" cy="354343"/>
            <a:chOff x="-34004625" y="3585850"/>
            <a:chExt cx="292225" cy="292025"/>
          </a:xfrm>
        </p:grpSpPr>
        <p:sp>
          <p:nvSpPr>
            <p:cNvPr id="9379" name="Google Shape;9379;p8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84"/>
          <p:cNvGrpSpPr/>
          <p:nvPr/>
        </p:nvGrpSpPr>
        <p:grpSpPr>
          <a:xfrm>
            <a:off x="3084025" y="2256439"/>
            <a:ext cx="355557" cy="354616"/>
            <a:chOff x="-34005425" y="3945575"/>
            <a:chExt cx="293025" cy="292250"/>
          </a:xfrm>
        </p:grpSpPr>
        <p:sp>
          <p:nvSpPr>
            <p:cNvPr id="9385" name="Google Shape;9385;p8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84"/>
          <p:cNvGrpSpPr/>
          <p:nvPr/>
        </p:nvGrpSpPr>
        <p:grpSpPr>
          <a:xfrm>
            <a:off x="1731124" y="2729615"/>
            <a:ext cx="358408" cy="355557"/>
            <a:chOff x="-32174975" y="3192625"/>
            <a:chExt cx="295375" cy="293025"/>
          </a:xfrm>
        </p:grpSpPr>
        <p:sp>
          <p:nvSpPr>
            <p:cNvPr id="9389" name="Google Shape;9389;p8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3" name="Google Shape;9393;p84"/>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4"/>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5" name="Google Shape;9395;p84"/>
          <p:cNvGrpSpPr/>
          <p:nvPr/>
        </p:nvGrpSpPr>
        <p:grpSpPr>
          <a:xfrm>
            <a:off x="3970274" y="2730570"/>
            <a:ext cx="354586" cy="353645"/>
            <a:chOff x="-30345325" y="3184750"/>
            <a:chExt cx="292225" cy="291450"/>
          </a:xfrm>
        </p:grpSpPr>
        <p:sp>
          <p:nvSpPr>
            <p:cNvPr id="9396" name="Google Shape;9396;p8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1" name="Google Shape;9401;p84"/>
          <p:cNvGrpSpPr/>
          <p:nvPr/>
        </p:nvGrpSpPr>
        <p:grpSpPr>
          <a:xfrm>
            <a:off x="1295026" y="1380546"/>
            <a:ext cx="353645" cy="353645"/>
            <a:chOff x="-35481425" y="3202075"/>
            <a:chExt cx="291450" cy="291450"/>
          </a:xfrm>
        </p:grpSpPr>
        <p:sp>
          <p:nvSpPr>
            <p:cNvPr id="9402" name="Google Shape;9402;p8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9" name="Google Shape;9409;p84"/>
          <p:cNvGrpSpPr/>
          <p:nvPr/>
        </p:nvGrpSpPr>
        <p:grpSpPr>
          <a:xfrm>
            <a:off x="1294556" y="1822072"/>
            <a:ext cx="354586" cy="352675"/>
            <a:chOff x="-35482200" y="3561225"/>
            <a:chExt cx="292225" cy="290650"/>
          </a:xfrm>
        </p:grpSpPr>
        <p:sp>
          <p:nvSpPr>
            <p:cNvPr id="9410" name="Google Shape;9410;p8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84"/>
          <p:cNvGrpSpPr/>
          <p:nvPr/>
        </p:nvGrpSpPr>
        <p:grpSpPr>
          <a:xfrm>
            <a:off x="1295026" y="2256940"/>
            <a:ext cx="353645" cy="353615"/>
            <a:chOff x="-35481425" y="3919600"/>
            <a:chExt cx="291450" cy="291425"/>
          </a:xfrm>
        </p:grpSpPr>
        <p:sp>
          <p:nvSpPr>
            <p:cNvPr id="9414" name="Google Shape;9414;p8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84"/>
          <p:cNvGrpSpPr/>
          <p:nvPr/>
        </p:nvGrpSpPr>
        <p:grpSpPr>
          <a:xfrm>
            <a:off x="3530661" y="1381031"/>
            <a:ext cx="357468" cy="352675"/>
            <a:chOff x="-33645475" y="3228075"/>
            <a:chExt cx="294600" cy="290650"/>
          </a:xfrm>
        </p:grpSpPr>
        <p:sp>
          <p:nvSpPr>
            <p:cNvPr id="9423" name="Google Shape;9423;p8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84"/>
          <p:cNvGrpSpPr/>
          <p:nvPr/>
        </p:nvGrpSpPr>
        <p:grpSpPr>
          <a:xfrm>
            <a:off x="3531631" y="1821116"/>
            <a:ext cx="355526" cy="354586"/>
            <a:chOff x="-33646250" y="3586425"/>
            <a:chExt cx="293000" cy="292225"/>
          </a:xfrm>
        </p:grpSpPr>
        <p:sp>
          <p:nvSpPr>
            <p:cNvPr id="9431" name="Google Shape;9431;p8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4"/>
          <p:cNvGrpSpPr/>
          <p:nvPr/>
        </p:nvGrpSpPr>
        <p:grpSpPr>
          <a:xfrm>
            <a:off x="3532101" y="2255969"/>
            <a:ext cx="354586" cy="355557"/>
            <a:chOff x="-33645475" y="3944800"/>
            <a:chExt cx="292225" cy="293025"/>
          </a:xfrm>
        </p:grpSpPr>
        <p:sp>
          <p:nvSpPr>
            <p:cNvPr id="9434" name="Google Shape;9434;p8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84"/>
          <p:cNvGrpSpPr/>
          <p:nvPr/>
        </p:nvGrpSpPr>
        <p:grpSpPr>
          <a:xfrm>
            <a:off x="2185320" y="2729706"/>
            <a:ext cx="352675" cy="355375"/>
            <a:chOff x="-31809525" y="3192625"/>
            <a:chExt cx="290650" cy="292875"/>
          </a:xfrm>
        </p:grpSpPr>
        <p:sp>
          <p:nvSpPr>
            <p:cNvPr id="9445" name="Google Shape;9445;p8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84"/>
          <p:cNvGrpSpPr/>
          <p:nvPr/>
        </p:nvGrpSpPr>
        <p:grpSpPr>
          <a:xfrm>
            <a:off x="2184835" y="3200258"/>
            <a:ext cx="353645" cy="355557"/>
            <a:chOff x="-31811100" y="3550975"/>
            <a:chExt cx="291450" cy="293025"/>
          </a:xfrm>
        </p:grpSpPr>
        <p:sp>
          <p:nvSpPr>
            <p:cNvPr id="9450" name="Google Shape;9450;p8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84"/>
          <p:cNvGrpSpPr/>
          <p:nvPr/>
        </p:nvGrpSpPr>
        <p:grpSpPr>
          <a:xfrm>
            <a:off x="2178631" y="3664562"/>
            <a:ext cx="366052" cy="356831"/>
            <a:chOff x="-31817400" y="3910025"/>
            <a:chExt cx="301675" cy="294075"/>
          </a:xfrm>
        </p:grpSpPr>
        <p:sp>
          <p:nvSpPr>
            <p:cNvPr id="9458" name="Google Shape;9458;p8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84"/>
          <p:cNvGrpSpPr/>
          <p:nvPr/>
        </p:nvGrpSpPr>
        <p:grpSpPr>
          <a:xfrm>
            <a:off x="3970259" y="3200743"/>
            <a:ext cx="354616" cy="354586"/>
            <a:chOff x="-30354000" y="3569100"/>
            <a:chExt cx="292250" cy="292225"/>
          </a:xfrm>
        </p:grpSpPr>
        <p:sp>
          <p:nvSpPr>
            <p:cNvPr id="9462" name="Google Shape;9462;p8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84"/>
          <p:cNvGrpSpPr/>
          <p:nvPr/>
        </p:nvGrpSpPr>
        <p:grpSpPr>
          <a:xfrm>
            <a:off x="1748837" y="1380546"/>
            <a:ext cx="342148" cy="353645"/>
            <a:chOff x="-35118325" y="3202075"/>
            <a:chExt cx="281975" cy="291450"/>
          </a:xfrm>
        </p:grpSpPr>
        <p:sp>
          <p:nvSpPr>
            <p:cNvPr id="9469" name="Google Shape;9469;p8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84"/>
          <p:cNvGrpSpPr/>
          <p:nvPr/>
        </p:nvGrpSpPr>
        <p:grpSpPr>
          <a:xfrm>
            <a:off x="1742618" y="1821799"/>
            <a:ext cx="354586" cy="353221"/>
            <a:chOff x="-35123050" y="3561225"/>
            <a:chExt cx="292225" cy="291100"/>
          </a:xfrm>
        </p:grpSpPr>
        <p:sp>
          <p:nvSpPr>
            <p:cNvPr id="9474" name="Google Shape;9474;p8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84"/>
          <p:cNvGrpSpPr/>
          <p:nvPr/>
        </p:nvGrpSpPr>
        <p:grpSpPr>
          <a:xfrm>
            <a:off x="1784677" y="2256940"/>
            <a:ext cx="270467" cy="353615"/>
            <a:chOff x="-35089175" y="3919600"/>
            <a:chExt cx="222900" cy="291425"/>
          </a:xfrm>
        </p:grpSpPr>
        <p:sp>
          <p:nvSpPr>
            <p:cNvPr id="9477" name="Google Shape;9477;p8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84"/>
          <p:cNvGrpSpPr/>
          <p:nvPr/>
        </p:nvGrpSpPr>
        <p:grpSpPr>
          <a:xfrm>
            <a:off x="3981673" y="1380303"/>
            <a:ext cx="336445" cy="354131"/>
            <a:chOff x="-33277650" y="3226875"/>
            <a:chExt cx="277275" cy="291850"/>
          </a:xfrm>
        </p:grpSpPr>
        <p:sp>
          <p:nvSpPr>
            <p:cNvPr id="9480" name="Google Shape;9480;p8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84"/>
          <p:cNvGrpSpPr/>
          <p:nvPr/>
        </p:nvGrpSpPr>
        <p:grpSpPr>
          <a:xfrm>
            <a:off x="3973073" y="1821587"/>
            <a:ext cx="353645" cy="353645"/>
            <a:chOff x="-33286325" y="3586425"/>
            <a:chExt cx="291450" cy="291450"/>
          </a:xfrm>
        </p:grpSpPr>
        <p:sp>
          <p:nvSpPr>
            <p:cNvPr id="9488" name="Google Shape;9488;p8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84"/>
          <p:cNvGrpSpPr/>
          <p:nvPr/>
        </p:nvGrpSpPr>
        <p:grpSpPr>
          <a:xfrm>
            <a:off x="3973073" y="2255969"/>
            <a:ext cx="353645" cy="355557"/>
            <a:chOff x="-33286325" y="3944800"/>
            <a:chExt cx="291450" cy="293025"/>
          </a:xfrm>
        </p:grpSpPr>
        <p:sp>
          <p:nvSpPr>
            <p:cNvPr id="9494" name="Google Shape;9494;p8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84"/>
          <p:cNvGrpSpPr/>
          <p:nvPr/>
        </p:nvGrpSpPr>
        <p:grpSpPr>
          <a:xfrm>
            <a:off x="2631470" y="2729129"/>
            <a:ext cx="353645" cy="356527"/>
            <a:chOff x="-31452725" y="3191825"/>
            <a:chExt cx="291450" cy="293825"/>
          </a:xfrm>
        </p:grpSpPr>
        <p:sp>
          <p:nvSpPr>
            <p:cNvPr id="9499" name="Google Shape;9499;p8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84"/>
          <p:cNvGrpSpPr/>
          <p:nvPr/>
        </p:nvGrpSpPr>
        <p:grpSpPr>
          <a:xfrm>
            <a:off x="2631000" y="3200744"/>
            <a:ext cx="354586" cy="354586"/>
            <a:chOff x="-31452725" y="3551775"/>
            <a:chExt cx="292225" cy="292225"/>
          </a:xfrm>
        </p:grpSpPr>
        <p:sp>
          <p:nvSpPr>
            <p:cNvPr id="9504" name="Google Shape;9504;p8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84"/>
          <p:cNvGrpSpPr/>
          <p:nvPr/>
        </p:nvGrpSpPr>
        <p:grpSpPr>
          <a:xfrm>
            <a:off x="2629559" y="3664729"/>
            <a:ext cx="357468" cy="356497"/>
            <a:chOff x="-31455100" y="3909350"/>
            <a:chExt cx="294600" cy="293800"/>
          </a:xfrm>
        </p:grpSpPr>
        <p:sp>
          <p:nvSpPr>
            <p:cNvPr id="9509" name="Google Shape;9509;p8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84"/>
          <p:cNvGrpSpPr/>
          <p:nvPr/>
        </p:nvGrpSpPr>
        <p:grpSpPr>
          <a:xfrm>
            <a:off x="3970744" y="3665684"/>
            <a:ext cx="353645" cy="354586"/>
            <a:chOff x="-30345325" y="3918800"/>
            <a:chExt cx="291450" cy="292225"/>
          </a:xfrm>
        </p:grpSpPr>
        <p:sp>
          <p:nvSpPr>
            <p:cNvPr id="9512" name="Google Shape;9512;p8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84"/>
          <p:cNvGrpSpPr/>
          <p:nvPr/>
        </p:nvGrpSpPr>
        <p:grpSpPr>
          <a:xfrm>
            <a:off x="2200736" y="1380546"/>
            <a:ext cx="332593" cy="353645"/>
            <a:chOff x="-34755225" y="3202075"/>
            <a:chExt cx="274100" cy="291450"/>
          </a:xfrm>
        </p:grpSpPr>
        <p:sp>
          <p:nvSpPr>
            <p:cNvPr id="9518" name="Google Shape;9518;p8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84"/>
          <p:cNvGrpSpPr/>
          <p:nvPr/>
        </p:nvGrpSpPr>
        <p:grpSpPr>
          <a:xfrm>
            <a:off x="2190209" y="1821587"/>
            <a:ext cx="353645" cy="353645"/>
            <a:chOff x="-34763900" y="3561225"/>
            <a:chExt cx="291450" cy="291450"/>
          </a:xfrm>
        </p:grpSpPr>
        <p:sp>
          <p:nvSpPr>
            <p:cNvPr id="9526" name="Google Shape;9526;p8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9" name="Google Shape;9529;p84"/>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0" name="Google Shape;9530;p84"/>
          <p:cNvGrpSpPr/>
          <p:nvPr/>
        </p:nvGrpSpPr>
        <p:grpSpPr>
          <a:xfrm>
            <a:off x="845106" y="2730099"/>
            <a:ext cx="354586" cy="354586"/>
            <a:chOff x="-32927950" y="3227275"/>
            <a:chExt cx="292225" cy="292225"/>
          </a:xfrm>
        </p:grpSpPr>
        <p:sp>
          <p:nvSpPr>
            <p:cNvPr id="9531" name="Google Shape;9531;p8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84"/>
          <p:cNvGrpSpPr/>
          <p:nvPr/>
        </p:nvGrpSpPr>
        <p:grpSpPr>
          <a:xfrm>
            <a:off x="844621" y="3201213"/>
            <a:ext cx="355557" cy="353645"/>
            <a:chOff x="-32927950" y="3586425"/>
            <a:chExt cx="293025" cy="291450"/>
          </a:xfrm>
        </p:grpSpPr>
        <p:sp>
          <p:nvSpPr>
            <p:cNvPr id="9537" name="Google Shape;9537;p8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84"/>
          <p:cNvGrpSpPr/>
          <p:nvPr/>
        </p:nvGrpSpPr>
        <p:grpSpPr>
          <a:xfrm>
            <a:off x="845106" y="3665198"/>
            <a:ext cx="354586" cy="355557"/>
            <a:chOff x="-32927950" y="3944800"/>
            <a:chExt cx="292225" cy="293025"/>
          </a:xfrm>
        </p:grpSpPr>
        <p:sp>
          <p:nvSpPr>
            <p:cNvPr id="9543" name="Google Shape;9543;p8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4"/>
          <p:cNvGrpSpPr/>
          <p:nvPr/>
        </p:nvGrpSpPr>
        <p:grpSpPr>
          <a:xfrm>
            <a:off x="3073898" y="2730449"/>
            <a:ext cx="354586" cy="353888"/>
            <a:chOff x="-31094350" y="3194000"/>
            <a:chExt cx="292225" cy="291650"/>
          </a:xfrm>
        </p:grpSpPr>
        <p:sp>
          <p:nvSpPr>
            <p:cNvPr id="9553" name="Google Shape;9553;p8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84"/>
          <p:cNvGrpSpPr/>
          <p:nvPr/>
        </p:nvGrpSpPr>
        <p:grpSpPr>
          <a:xfrm>
            <a:off x="3074368" y="3200941"/>
            <a:ext cx="353645" cy="354191"/>
            <a:chOff x="-31093575" y="3552550"/>
            <a:chExt cx="291450" cy="291900"/>
          </a:xfrm>
        </p:grpSpPr>
        <p:sp>
          <p:nvSpPr>
            <p:cNvPr id="9562" name="Google Shape;9562;p8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84"/>
          <p:cNvGrpSpPr/>
          <p:nvPr/>
        </p:nvGrpSpPr>
        <p:grpSpPr>
          <a:xfrm>
            <a:off x="3074368" y="3666169"/>
            <a:ext cx="353645" cy="353615"/>
            <a:chOff x="-31093575" y="3911725"/>
            <a:chExt cx="291450" cy="291425"/>
          </a:xfrm>
        </p:grpSpPr>
        <p:sp>
          <p:nvSpPr>
            <p:cNvPr id="9567" name="Google Shape;9567;p8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9" name="Google Shape;9569;p84"/>
          <p:cNvGrpSpPr/>
          <p:nvPr/>
        </p:nvGrpSpPr>
        <p:grpSpPr>
          <a:xfrm>
            <a:off x="2183798" y="4123136"/>
            <a:ext cx="356497" cy="354586"/>
            <a:chOff x="-29946000" y="3183175"/>
            <a:chExt cx="293800" cy="292225"/>
          </a:xfrm>
        </p:grpSpPr>
        <p:sp>
          <p:nvSpPr>
            <p:cNvPr id="9570" name="Google Shape;9570;p8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8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84"/>
          <p:cNvGrpSpPr/>
          <p:nvPr/>
        </p:nvGrpSpPr>
        <p:grpSpPr>
          <a:xfrm>
            <a:off x="2628330" y="1380289"/>
            <a:ext cx="358408" cy="354161"/>
            <a:chOff x="-34408675" y="3202075"/>
            <a:chExt cx="295375" cy="291875"/>
          </a:xfrm>
        </p:grpSpPr>
        <p:sp>
          <p:nvSpPr>
            <p:cNvPr id="9577" name="Google Shape;9577;p8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8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1" name="Google Shape;9581;p84"/>
          <p:cNvGrpSpPr/>
          <p:nvPr/>
        </p:nvGrpSpPr>
        <p:grpSpPr>
          <a:xfrm>
            <a:off x="2630241" y="1820283"/>
            <a:ext cx="354586" cy="356254"/>
            <a:chOff x="-34405525" y="3558075"/>
            <a:chExt cx="292225" cy="293600"/>
          </a:xfrm>
        </p:grpSpPr>
        <p:sp>
          <p:nvSpPr>
            <p:cNvPr id="9582" name="Google Shape;9582;p8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5" name="Google Shape;9585;p84"/>
          <p:cNvGrpSpPr/>
          <p:nvPr/>
        </p:nvGrpSpPr>
        <p:grpSpPr>
          <a:xfrm>
            <a:off x="2629755" y="2256940"/>
            <a:ext cx="355557" cy="353615"/>
            <a:chOff x="-34406325" y="3919600"/>
            <a:chExt cx="293025" cy="291425"/>
          </a:xfrm>
        </p:grpSpPr>
        <p:sp>
          <p:nvSpPr>
            <p:cNvPr id="9586" name="Google Shape;9586;p8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8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84"/>
          <p:cNvGrpSpPr/>
          <p:nvPr/>
        </p:nvGrpSpPr>
        <p:grpSpPr>
          <a:xfrm>
            <a:off x="1293653" y="2736303"/>
            <a:ext cx="353645" cy="342179"/>
            <a:chOff x="-32568800" y="3232000"/>
            <a:chExt cx="291450" cy="282000"/>
          </a:xfrm>
        </p:grpSpPr>
        <p:sp>
          <p:nvSpPr>
            <p:cNvPr id="9594" name="Google Shape;9594;p8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84"/>
          <p:cNvGrpSpPr/>
          <p:nvPr/>
        </p:nvGrpSpPr>
        <p:grpSpPr>
          <a:xfrm>
            <a:off x="1293183" y="3201213"/>
            <a:ext cx="354586" cy="353645"/>
            <a:chOff x="-32569575" y="3586425"/>
            <a:chExt cx="292225" cy="291450"/>
          </a:xfrm>
        </p:grpSpPr>
        <p:sp>
          <p:nvSpPr>
            <p:cNvPr id="9597" name="Google Shape;9597;p8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9" name="Google Shape;9599;p84"/>
          <p:cNvGrpSpPr/>
          <p:nvPr/>
        </p:nvGrpSpPr>
        <p:grpSpPr>
          <a:xfrm>
            <a:off x="1284098" y="3665805"/>
            <a:ext cx="372756" cy="354343"/>
            <a:chOff x="-32576675" y="3944600"/>
            <a:chExt cx="307200" cy="292025"/>
          </a:xfrm>
        </p:grpSpPr>
        <p:sp>
          <p:nvSpPr>
            <p:cNvPr id="9600" name="Google Shape;9600;p8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2" name="Google Shape;9602;p84"/>
          <p:cNvGrpSpPr/>
          <p:nvPr/>
        </p:nvGrpSpPr>
        <p:grpSpPr>
          <a:xfrm>
            <a:off x="3529065" y="2730100"/>
            <a:ext cx="354586" cy="354586"/>
            <a:chOff x="-30735200" y="3192625"/>
            <a:chExt cx="292225" cy="292225"/>
          </a:xfrm>
        </p:grpSpPr>
        <p:sp>
          <p:nvSpPr>
            <p:cNvPr id="9603" name="Google Shape;9603;p8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0" name="Google Shape;9610;p84"/>
          <p:cNvGrpSpPr/>
          <p:nvPr/>
        </p:nvGrpSpPr>
        <p:grpSpPr>
          <a:xfrm>
            <a:off x="3529065" y="3201532"/>
            <a:ext cx="354586" cy="353008"/>
            <a:chOff x="-30735200" y="3552550"/>
            <a:chExt cx="292225" cy="290925"/>
          </a:xfrm>
        </p:grpSpPr>
        <p:sp>
          <p:nvSpPr>
            <p:cNvPr id="9611" name="Google Shape;9611;p8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84"/>
          <p:cNvGrpSpPr/>
          <p:nvPr/>
        </p:nvGrpSpPr>
        <p:grpSpPr>
          <a:xfrm>
            <a:off x="3529065" y="3666154"/>
            <a:ext cx="354586" cy="353645"/>
            <a:chOff x="-30735200" y="3910925"/>
            <a:chExt cx="292225" cy="291450"/>
          </a:xfrm>
        </p:grpSpPr>
        <p:sp>
          <p:nvSpPr>
            <p:cNvPr id="9614" name="Google Shape;9614;p8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6" name="Google Shape;9616;p84"/>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7" name="Google Shape;9617;p84"/>
          <p:cNvGrpSpPr/>
          <p:nvPr/>
        </p:nvGrpSpPr>
        <p:grpSpPr>
          <a:xfrm>
            <a:off x="4882910" y="1379021"/>
            <a:ext cx="358971" cy="359224"/>
            <a:chOff x="-57956275" y="3197925"/>
            <a:chExt cx="319000" cy="319225"/>
          </a:xfrm>
        </p:grpSpPr>
        <p:sp>
          <p:nvSpPr>
            <p:cNvPr id="9618" name="Google Shape;9618;p8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84"/>
          <p:cNvGrpSpPr/>
          <p:nvPr/>
        </p:nvGrpSpPr>
        <p:grpSpPr>
          <a:xfrm>
            <a:off x="4905064" y="1835446"/>
            <a:ext cx="314662" cy="358971"/>
            <a:chOff x="-57940525" y="3590375"/>
            <a:chExt cx="279625" cy="319000"/>
          </a:xfrm>
        </p:grpSpPr>
        <p:sp>
          <p:nvSpPr>
            <p:cNvPr id="9626" name="Google Shape;9626;p8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8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1" name="Google Shape;9631;p84"/>
          <p:cNvGrpSpPr/>
          <p:nvPr/>
        </p:nvGrpSpPr>
        <p:grpSpPr>
          <a:xfrm>
            <a:off x="4875945" y="2276817"/>
            <a:ext cx="358099" cy="358999"/>
            <a:chOff x="-57959425" y="3982600"/>
            <a:chExt cx="318225" cy="319025"/>
          </a:xfrm>
        </p:grpSpPr>
        <p:sp>
          <p:nvSpPr>
            <p:cNvPr id="9632" name="Google Shape;9632;p8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84"/>
          <p:cNvGrpSpPr/>
          <p:nvPr/>
        </p:nvGrpSpPr>
        <p:grpSpPr>
          <a:xfrm>
            <a:off x="7076112" y="1380146"/>
            <a:ext cx="357226" cy="357226"/>
            <a:chOff x="-55987225" y="3198925"/>
            <a:chExt cx="317450" cy="317450"/>
          </a:xfrm>
        </p:grpSpPr>
        <p:sp>
          <p:nvSpPr>
            <p:cNvPr id="9637" name="Google Shape;9637;p8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8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1" name="Google Shape;9641;p84"/>
          <p:cNvGrpSpPr/>
          <p:nvPr/>
        </p:nvGrpSpPr>
        <p:grpSpPr>
          <a:xfrm>
            <a:off x="7076112" y="1836178"/>
            <a:ext cx="357226" cy="357367"/>
            <a:chOff x="-55987225" y="3591025"/>
            <a:chExt cx="317450" cy="317575"/>
          </a:xfrm>
        </p:grpSpPr>
        <p:sp>
          <p:nvSpPr>
            <p:cNvPr id="9642" name="Google Shape;9642;p8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7" name="Google Shape;9647;p84"/>
          <p:cNvGrpSpPr/>
          <p:nvPr/>
        </p:nvGrpSpPr>
        <p:grpSpPr>
          <a:xfrm>
            <a:off x="7090027" y="2276817"/>
            <a:ext cx="358999" cy="358999"/>
            <a:chOff x="-55988800" y="3982600"/>
            <a:chExt cx="319025" cy="319025"/>
          </a:xfrm>
        </p:grpSpPr>
        <p:sp>
          <p:nvSpPr>
            <p:cNvPr id="9648" name="Google Shape;9648;p8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8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84"/>
          <p:cNvGrpSpPr/>
          <p:nvPr/>
        </p:nvGrpSpPr>
        <p:grpSpPr>
          <a:xfrm>
            <a:off x="5748546" y="2734774"/>
            <a:ext cx="356326" cy="358971"/>
            <a:chOff x="-54026025" y="3192625"/>
            <a:chExt cx="316650" cy="319000"/>
          </a:xfrm>
        </p:grpSpPr>
        <p:sp>
          <p:nvSpPr>
            <p:cNvPr id="9654" name="Google Shape;9654;p8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8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84"/>
          <p:cNvGrpSpPr/>
          <p:nvPr/>
        </p:nvGrpSpPr>
        <p:grpSpPr>
          <a:xfrm>
            <a:off x="5768492" y="3205748"/>
            <a:ext cx="316434" cy="358099"/>
            <a:chOff x="-54007925" y="3584850"/>
            <a:chExt cx="281200" cy="318225"/>
          </a:xfrm>
        </p:grpSpPr>
        <p:sp>
          <p:nvSpPr>
            <p:cNvPr id="9663" name="Google Shape;9663;p8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9" name="Google Shape;9669;p84"/>
          <p:cNvGrpSpPr/>
          <p:nvPr/>
        </p:nvGrpSpPr>
        <p:grpSpPr>
          <a:xfrm>
            <a:off x="5768492" y="3667633"/>
            <a:ext cx="316434" cy="358914"/>
            <a:chOff x="-54007925" y="3975575"/>
            <a:chExt cx="281200" cy="318950"/>
          </a:xfrm>
        </p:grpSpPr>
        <p:sp>
          <p:nvSpPr>
            <p:cNvPr id="9670" name="Google Shape;9670;p8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4" name="Google Shape;9674;p84"/>
          <p:cNvGrpSpPr/>
          <p:nvPr/>
        </p:nvGrpSpPr>
        <p:grpSpPr>
          <a:xfrm>
            <a:off x="8003359" y="2752104"/>
            <a:ext cx="274770" cy="358492"/>
            <a:chOff x="-52005775" y="3208025"/>
            <a:chExt cx="244175" cy="318575"/>
          </a:xfrm>
        </p:grpSpPr>
        <p:sp>
          <p:nvSpPr>
            <p:cNvPr id="9675" name="Google Shape;9675;p8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8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8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6" name="Google Shape;9686;p84"/>
          <p:cNvGrpSpPr/>
          <p:nvPr/>
        </p:nvGrpSpPr>
        <p:grpSpPr>
          <a:xfrm>
            <a:off x="5309825" y="1380146"/>
            <a:ext cx="358099" cy="358099"/>
            <a:chOff x="-57568775" y="3198925"/>
            <a:chExt cx="318225" cy="318225"/>
          </a:xfrm>
        </p:grpSpPr>
        <p:sp>
          <p:nvSpPr>
            <p:cNvPr id="9687" name="Google Shape;9687;p8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84"/>
          <p:cNvGrpSpPr/>
          <p:nvPr/>
        </p:nvGrpSpPr>
        <p:grpSpPr>
          <a:xfrm>
            <a:off x="5331543" y="1835446"/>
            <a:ext cx="314662" cy="358099"/>
            <a:chOff x="-57549075" y="3590375"/>
            <a:chExt cx="279625" cy="318225"/>
          </a:xfrm>
        </p:grpSpPr>
        <p:sp>
          <p:nvSpPr>
            <p:cNvPr id="9694" name="Google Shape;9694;p8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84"/>
          <p:cNvGrpSpPr/>
          <p:nvPr/>
        </p:nvGrpSpPr>
        <p:grpSpPr>
          <a:xfrm>
            <a:off x="5323740" y="2276817"/>
            <a:ext cx="359871" cy="359871"/>
            <a:chOff x="-57570350" y="3982600"/>
            <a:chExt cx="319800" cy="319800"/>
          </a:xfrm>
        </p:grpSpPr>
        <p:sp>
          <p:nvSpPr>
            <p:cNvPr id="9699" name="Google Shape;9699;p8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84"/>
          <p:cNvGrpSpPr/>
          <p:nvPr/>
        </p:nvGrpSpPr>
        <p:grpSpPr>
          <a:xfrm>
            <a:off x="7538779" y="1379246"/>
            <a:ext cx="314662" cy="358999"/>
            <a:chOff x="-55576850" y="3198125"/>
            <a:chExt cx="279625" cy="319025"/>
          </a:xfrm>
        </p:grpSpPr>
        <p:sp>
          <p:nvSpPr>
            <p:cNvPr id="9704" name="Google Shape;9704;p8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8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8" name="Google Shape;9708;p84"/>
          <p:cNvGrpSpPr/>
          <p:nvPr/>
        </p:nvGrpSpPr>
        <p:grpSpPr>
          <a:xfrm>
            <a:off x="7516174" y="1835221"/>
            <a:ext cx="359871" cy="358324"/>
            <a:chOff x="-55596550" y="3590175"/>
            <a:chExt cx="319800" cy="318425"/>
          </a:xfrm>
        </p:grpSpPr>
        <p:sp>
          <p:nvSpPr>
            <p:cNvPr id="9709" name="Google Shape;9709;p8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3" name="Google Shape;9713;p84"/>
          <p:cNvGrpSpPr/>
          <p:nvPr/>
        </p:nvGrpSpPr>
        <p:grpSpPr>
          <a:xfrm>
            <a:off x="7531412" y="2276564"/>
            <a:ext cx="358999" cy="359252"/>
            <a:chOff x="-55595775" y="3982375"/>
            <a:chExt cx="319025" cy="319250"/>
          </a:xfrm>
        </p:grpSpPr>
        <p:sp>
          <p:nvSpPr>
            <p:cNvPr id="9714" name="Google Shape;9714;p8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8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84"/>
          <p:cNvGrpSpPr/>
          <p:nvPr/>
        </p:nvGrpSpPr>
        <p:grpSpPr>
          <a:xfrm>
            <a:off x="6188595" y="2734774"/>
            <a:ext cx="358999" cy="358099"/>
            <a:chOff x="-53635375" y="3192625"/>
            <a:chExt cx="319025" cy="318225"/>
          </a:xfrm>
        </p:grpSpPr>
        <p:sp>
          <p:nvSpPr>
            <p:cNvPr id="9721" name="Google Shape;9721;p8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84"/>
          <p:cNvGrpSpPr/>
          <p:nvPr/>
        </p:nvGrpSpPr>
        <p:grpSpPr>
          <a:xfrm>
            <a:off x="6210763" y="3205748"/>
            <a:ext cx="314662" cy="358999"/>
            <a:chOff x="-53615675" y="3584850"/>
            <a:chExt cx="279625" cy="319025"/>
          </a:xfrm>
        </p:grpSpPr>
        <p:sp>
          <p:nvSpPr>
            <p:cNvPr id="9725" name="Google Shape;9725;p8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84"/>
          <p:cNvGrpSpPr/>
          <p:nvPr/>
        </p:nvGrpSpPr>
        <p:grpSpPr>
          <a:xfrm>
            <a:off x="6188609" y="3668674"/>
            <a:ext cx="358971" cy="357874"/>
            <a:chOff x="-53634575" y="3976500"/>
            <a:chExt cx="319000" cy="318025"/>
          </a:xfrm>
        </p:grpSpPr>
        <p:sp>
          <p:nvSpPr>
            <p:cNvPr id="9729" name="Google Shape;9729;p8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84"/>
          <p:cNvGrpSpPr/>
          <p:nvPr/>
        </p:nvGrpSpPr>
        <p:grpSpPr>
          <a:xfrm>
            <a:off x="7983413" y="3211628"/>
            <a:ext cx="314662" cy="358436"/>
            <a:chOff x="-52023900" y="3590075"/>
            <a:chExt cx="279625" cy="318525"/>
          </a:xfrm>
        </p:grpSpPr>
        <p:sp>
          <p:nvSpPr>
            <p:cNvPr id="9738" name="Google Shape;9738;p8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84"/>
          <p:cNvGrpSpPr/>
          <p:nvPr/>
        </p:nvGrpSpPr>
        <p:grpSpPr>
          <a:xfrm>
            <a:off x="5746654" y="1380146"/>
            <a:ext cx="358971" cy="358971"/>
            <a:chOff x="-57173375" y="3198925"/>
            <a:chExt cx="319000" cy="319000"/>
          </a:xfrm>
        </p:grpSpPr>
        <p:sp>
          <p:nvSpPr>
            <p:cNvPr id="9746" name="Google Shape;9746;p8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8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0" name="Google Shape;9750;p84"/>
          <p:cNvGrpSpPr/>
          <p:nvPr/>
        </p:nvGrpSpPr>
        <p:grpSpPr>
          <a:xfrm>
            <a:off x="5747541" y="1857587"/>
            <a:ext cx="357198" cy="314690"/>
            <a:chOff x="-57176525" y="3610050"/>
            <a:chExt cx="317425" cy="279650"/>
          </a:xfrm>
        </p:grpSpPr>
        <p:sp>
          <p:nvSpPr>
            <p:cNvPr id="9751" name="Google Shape;9751;p8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6" name="Google Shape;9756;p84"/>
          <p:cNvGrpSpPr/>
          <p:nvPr/>
        </p:nvGrpSpPr>
        <p:grpSpPr>
          <a:xfrm>
            <a:off x="7957995" y="1380146"/>
            <a:ext cx="358099" cy="356326"/>
            <a:chOff x="-55202750" y="3198925"/>
            <a:chExt cx="318225" cy="316650"/>
          </a:xfrm>
        </p:grpSpPr>
        <p:sp>
          <p:nvSpPr>
            <p:cNvPr id="9757" name="Google Shape;9757;p8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8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9" name="Google Shape;9759;p84"/>
          <p:cNvGrpSpPr/>
          <p:nvPr/>
        </p:nvGrpSpPr>
        <p:grpSpPr>
          <a:xfrm>
            <a:off x="7968629" y="1835446"/>
            <a:ext cx="336830" cy="358099"/>
            <a:chOff x="-55194875" y="3590375"/>
            <a:chExt cx="299325" cy="318225"/>
          </a:xfrm>
        </p:grpSpPr>
        <p:sp>
          <p:nvSpPr>
            <p:cNvPr id="9760" name="Google Shape;9760;p8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8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8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5" name="Google Shape;9765;p84"/>
          <p:cNvGrpSpPr/>
          <p:nvPr/>
        </p:nvGrpSpPr>
        <p:grpSpPr>
          <a:xfrm>
            <a:off x="7973247" y="2277717"/>
            <a:ext cx="357198" cy="357198"/>
            <a:chOff x="-55203525" y="3983400"/>
            <a:chExt cx="317425" cy="317425"/>
          </a:xfrm>
        </p:grpSpPr>
        <p:sp>
          <p:nvSpPr>
            <p:cNvPr id="9766" name="Google Shape;9766;p8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84"/>
          <p:cNvGrpSpPr/>
          <p:nvPr/>
        </p:nvGrpSpPr>
        <p:grpSpPr>
          <a:xfrm>
            <a:off x="6639727" y="2734774"/>
            <a:ext cx="335930" cy="358971"/>
            <a:chOff x="-53232900" y="3192625"/>
            <a:chExt cx="298525" cy="319000"/>
          </a:xfrm>
        </p:grpSpPr>
        <p:sp>
          <p:nvSpPr>
            <p:cNvPr id="9770" name="Google Shape;9770;p8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8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8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8" name="Google Shape;9778;p84"/>
          <p:cNvGrpSpPr/>
          <p:nvPr/>
        </p:nvGrpSpPr>
        <p:grpSpPr>
          <a:xfrm>
            <a:off x="6629093" y="3205748"/>
            <a:ext cx="357198" cy="356326"/>
            <a:chOff x="-53242350" y="3584850"/>
            <a:chExt cx="317425" cy="316650"/>
          </a:xfrm>
        </p:grpSpPr>
        <p:sp>
          <p:nvSpPr>
            <p:cNvPr id="9779" name="Google Shape;9779;p8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84"/>
          <p:cNvGrpSpPr/>
          <p:nvPr/>
        </p:nvGrpSpPr>
        <p:grpSpPr>
          <a:xfrm>
            <a:off x="6650362" y="3668449"/>
            <a:ext cx="314662" cy="358999"/>
            <a:chOff x="-53224225" y="3976300"/>
            <a:chExt cx="279625" cy="319025"/>
          </a:xfrm>
        </p:grpSpPr>
        <p:sp>
          <p:nvSpPr>
            <p:cNvPr id="9785" name="Google Shape;9785;p8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84"/>
          <p:cNvGrpSpPr/>
          <p:nvPr/>
        </p:nvGrpSpPr>
        <p:grpSpPr>
          <a:xfrm>
            <a:off x="7961258" y="3676129"/>
            <a:ext cx="358971" cy="358408"/>
            <a:chOff x="-52043575" y="3983125"/>
            <a:chExt cx="319000" cy="318500"/>
          </a:xfrm>
        </p:grpSpPr>
        <p:sp>
          <p:nvSpPr>
            <p:cNvPr id="9793" name="Google Shape;9793;p8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8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8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2" name="Google Shape;9802;p84"/>
          <p:cNvGrpSpPr/>
          <p:nvPr/>
        </p:nvGrpSpPr>
        <p:grpSpPr>
          <a:xfrm>
            <a:off x="6215199" y="1380146"/>
            <a:ext cx="314662" cy="358971"/>
            <a:chOff x="-56766175" y="3198925"/>
            <a:chExt cx="279625" cy="319000"/>
          </a:xfrm>
        </p:grpSpPr>
        <p:sp>
          <p:nvSpPr>
            <p:cNvPr id="9803" name="Google Shape;9803;p8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8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8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84"/>
          <p:cNvGrpSpPr/>
          <p:nvPr/>
        </p:nvGrpSpPr>
        <p:grpSpPr>
          <a:xfrm>
            <a:off x="6214313" y="1835446"/>
            <a:ext cx="316434" cy="358099"/>
            <a:chOff x="-56766175" y="3590375"/>
            <a:chExt cx="281200" cy="318225"/>
          </a:xfrm>
        </p:grpSpPr>
        <p:sp>
          <p:nvSpPr>
            <p:cNvPr id="9811" name="Google Shape;9811;p8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8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84"/>
          <p:cNvGrpSpPr/>
          <p:nvPr/>
        </p:nvGrpSpPr>
        <p:grpSpPr>
          <a:xfrm>
            <a:off x="6251269" y="2276817"/>
            <a:ext cx="272126" cy="358099"/>
            <a:chOff x="-56747275" y="3982600"/>
            <a:chExt cx="241825" cy="318225"/>
          </a:xfrm>
        </p:grpSpPr>
        <p:sp>
          <p:nvSpPr>
            <p:cNvPr id="9816" name="Google Shape;9816;p8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8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8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8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3" name="Google Shape;9823;p84"/>
          <p:cNvGrpSpPr/>
          <p:nvPr/>
        </p:nvGrpSpPr>
        <p:grpSpPr>
          <a:xfrm>
            <a:off x="4859020" y="3219055"/>
            <a:ext cx="358999" cy="342991"/>
            <a:chOff x="-54812875" y="3596675"/>
            <a:chExt cx="319025" cy="304800"/>
          </a:xfrm>
        </p:grpSpPr>
        <p:sp>
          <p:nvSpPr>
            <p:cNvPr id="9824" name="Google Shape;9824;p8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8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8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1" name="Google Shape;9831;p84"/>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84"/>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3" name="Google Shape;9833;p84"/>
          <p:cNvGrpSpPr/>
          <p:nvPr/>
        </p:nvGrpSpPr>
        <p:grpSpPr>
          <a:xfrm>
            <a:off x="4881188" y="3675538"/>
            <a:ext cx="314662" cy="358099"/>
            <a:chOff x="-54793175" y="3982600"/>
            <a:chExt cx="279625" cy="318225"/>
          </a:xfrm>
        </p:grpSpPr>
        <p:sp>
          <p:nvSpPr>
            <p:cNvPr id="9834" name="Google Shape;9834;p8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8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8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8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1" name="Google Shape;9841;p84"/>
          <p:cNvGrpSpPr/>
          <p:nvPr/>
        </p:nvGrpSpPr>
        <p:grpSpPr>
          <a:xfrm>
            <a:off x="7092647" y="2734774"/>
            <a:ext cx="314662" cy="358099"/>
            <a:chOff x="-52832000" y="3192625"/>
            <a:chExt cx="279625" cy="318225"/>
          </a:xfrm>
        </p:grpSpPr>
        <p:sp>
          <p:nvSpPr>
            <p:cNvPr id="9842" name="Google Shape;9842;p8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8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8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8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0" name="Google Shape;9850;p84"/>
          <p:cNvGrpSpPr/>
          <p:nvPr/>
        </p:nvGrpSpPr>
        <p:grpSpPr>
          <a:xfrm>
            <a:off x="5779179" y="2276142"/>
            <a:ext cx="323524" cy="358774"/>
            <a:chOff x="-57162350" y="3982000"/>
            <a:chExt cx="287500" cy="318825"/>
          </a:xfrm>
        </p:grpSpPr>
        <p:sp>
          <p:nvSpPr>
            <p:cNvPr id="9851" name="Google Shape;9851;p8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8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8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9" name="Google Shape;9859;p84"/>
          <p:cNvGrpSpPr/>
          <p:nvPr/>
        </p:nvGrpSpPr>
        <p:grpSpPr>
          <a:xfrm>
            <a:off x="7070492" y="3206648"/>
            <a:ext cx="358971" cy="357198"/>
            <a:chOff x="-52851675" y="3585650"/>
            <a:chExt cx="319000" cy="317425"/>
          </a:xfrm>
        </p:grpSpPr>
        <p:sp>
          <p:nvSpPr>
            <p:cNvPr id="9860" name="Google Shape;9860;p8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6" name="Google Shape;9866;p84"/>
          <p:cNvGrpSpPr/>
          <p:nvPr/>
        </p:nvGrpSpPr>
        <p:grpSpPr>
          <a:xfrm>
            <a:off x="7092647" y="3668449"/>
            <a:ext cx="314662" cy="358999"/>
            <a:chOff x="-52832000" y="3976300"/>
            <a:chExt cx="279625" cy="319025"/>
          </a:xfrm>
        </p:grpSpPr>
        <p:sp>
          <p:nvSpPr>
            <p:cNvPr id="9867" name="Google Shape;9867;p8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84"/>
          <p:cNvGrpSpPr/>
          <p:nvPr/>
        </p:nvGrpSpPr>
        <p:grpSpPr>
          <a:xfrm>
            <a:off x="6209853" y="4123097"/>
            <a:ext cx="316434" cy="358099"/>
            <a:chOff x="-51633225" y="3198925"/>
            <a:chExt cx="281200" cy="318225"/>
          </a:xfrm>
        </p:grpSpPr>
        <p:sp>
          <p:nvSpPr>
            <p:cNvPr id="9873" name="Google Shape;9873;p8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8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8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0" name="Google Shape;9880;p84"/>
          <p:cNvGrpSpPr/>
          <p:nvPr/>
        </p:nvGrpSpPr>
        <p:grpSpPr>
          <a:xfrm>
            <a:off x="6628676" y="1381018"/>
            <a:ext cx="365188" cy="357226"/>
            <a:chOff x="-56396775" y="3199700"/>
            <a:chExt cx="324525" cy="317450"/>
          </a:xfrm>
        </p:grpSpPr>
        <p:sp>
          <p:nvSpPr>
            <p:cNvPr id="9881" name="Google Shape;9881;p8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8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8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8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8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8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84"/>
          <p:cNvGrpSpPr/>
          <p:nvPr/>
        </p:nvGrpSpPr>
        <p:grpSpPr>
          <a:xfrm>
            <a:off x="6631771" y="1846953"/>
            <a:ext cx="358999" cy="335958"/>
            <a:chOff x="-56394425" y="3600600"/>
            <a:chExt cx="319025" cy="298550"/>
          </a:xfrm>
        </p:grpSpPr>
        <p:sp>
          <p:nvSpPr>
            <p:cNvPr id="9888" name="Google Shape;9888;p8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84"/>
          <p:cNvGrpSpPr/>
          <p:nvPr/>
        </p:nvGrpSpPr>
        <p:grpSpPr>
          <a:xfrm>
            <a:off x="6662538" y="2277717"/>
            <a:ext cx="327068" cy="357198"/>
            <a:chOff x="-56379450" y="3983400"/>
            <a:chExt cx="290650" cy="317425"/>
          </a:xfrm>
        </p:grpSpPr>
        <p:sp>
          <p:nvSpPr>
            <p:cNvPr id="9892" name="Google Shape;9892;p8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0" name="Google Shape;9900;p84"/>
          <p:cNvGrpSpPr/>
          <p:nvPr/>
        </p:nvGrpSpPr>
        <p:grpSpPr>
          <a:xfrm>
            <a:off x="5326242" y="2741864"/>
            <a:ext cx="316434" cy="358971"/>
            <a:chOff x="-54401725" y="3198925"/>
            <a:chExt cx="281200" cy="319000"/>
          </a:xfrm>
        </p:grpSpPr>
        <p:sp>
          <p:nvSpPr>
            <p:cNvPr id="9901" name="Google Shape;9901;p8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8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8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8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2" name="Google Shape;9912;p84"/>
          <p:cNvGrpSpPr/>
          <p:nvPr/>
        </p:nvGrpSpPr>
        <p:grpSpPr>
          <a:xfrm>
            <a:off x="5327128" y="3211965"/>
            <a:ext cx="314662" cy="358099"/>
            <a:chOff x="-54401725" y="3590375"/>
            <a:chExt cx="279625" cy="318225"/>
          </a:xfrm>
        </p:grpSpPr>
        <p:sp>
          <p:nvSpPr>
            <p:cNvPr id="9913" name="Google Shape;9913;p8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8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8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9" name="Google Shape;9919;p84"/>
          <p:cNvGrpSpPr/>
          <p:nvPr/>
        </p:nvGrpSpPr>
        <p:grpSpPr>
          <a:xfrm>
            <a:off x="5324920" y="3675538"/>
            <a:ext cx="319079" cy="358099"/>
            <a:chOff x="-54403300" y="3982600"/>
            <a:chExt cx="283550" cy="318225"/>
          </a:xfrm>
        </p:grpSpPr>
        <p:sp>
          <p:nvSpPr>
            <p:cNvPr id="9920" name="Google Shape;9920;p8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84"/>
          <p:cNvGrpSpPr/>
          <p:nvPr/>
        </p:nvGrpSpPr>
        <p:grpSpPr>
          <a:xfrm>
            <a:off x="7512313" y="2736772"/>
            <a:ext cx="356298" cy="356973"/>
            <a:chOff x="-52458650" y="3194400"/>
            <a:chExt cx="316625" cy="317225"/>
          </a:xfrm>
        </p:grpSpPr>
        <p:sp>
          <p:nvSpPr>
            <p:cNvPr id="9926" name="Google Shape;9926;p8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4" name="Google Shape;9934;p84"/>
          <p:cNvGrpSpPr/>
          <p:nvPr/>
        </p:nvGrpSpPr>
        <p:grpSpPr>
          <a:xfrm>
            <a:off x="4881188" y="2741864"/>
            <a:ext cx="314662" cy="358971"/>
            <a:chOff x="-54793175" y="3198925"/>
            <a:chExt cx="279625" cy="319000"/>
          </a:xfrm>
        </p:grpSpPr>
        <p:sp>
          <p:nvSpPr>
            <p:cNvPr id="9935" name="Google Shape;9935;p8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8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8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2" name="Google Shape;9942;p84"/>
          <p:cNvGrpSpPr/>
          <p:nvPr/>
        </p:nvGrpSpPr>
        <p:grpSpPr>
          <a:xfrm>
            <a:off x="7521611" y="3205748"/>
            <a:ext cx="337703" cy="357845"/>
            <a:chOff x="-52450000" y="3584850"/>
            <a:chExt cx="300100" cy="318000"/>
          </a:xfrm>
        </p:grpSpPr>
        <p:sp>
          <p:nvSpPr>
            <p:cNvPr id="9943" name="Google Shape;9943;p8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8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8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0" name="Google Shape;9950;p84"/>
          <p:cNvGrpSpPr/>
          <p:nvPr/>
        </p:nvGrpSpPr>
        <p:grpSpPr>
          <a:xfrm>
            <a:off x="7533131" y="3670221"/>
            <a:ext cx="314662" cy="357226"/>
            <a:chOff x="-52440550" y="3977875"/>
            <a:chExt cx="279625" cy="317450"/>
          </a:xfrm>
        </p:grpSpPr>
        <p:sp>
          <p:nvSpPr>
            <p:cNvPr id="9951" name="Google Shape;9951;p8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8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9" name="Google Shape;9959;p84"/>
          <p:cNvGrpSpPr/>
          <p:nvPr/>
        </p:nvGrpSpPr>
        <p:grpSpPr>
          <a:xfrm>
            <a:off x="6645066" y="4126427"/>
            <a:ext cx="314662" cy="358999"/>
            <a:chOff x="-51623775" y="3584850"/>
            <a:chExt cx="279625" cy="319025"/>
          </a:xfrm>
        </p:grpSpPr>
        <p:sp>
          <p:nvSpPr>
            <p:cNvPr id="9960" name="Google Shape;9960;p8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8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8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9" name="Google Shape;9969;p84"/>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970" name="Google Shape;9970;p84"/>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74" name="Shape 9974"/>
        <p:cNvGrpSpPr/>
        <p:nvPr/>
      </p:nvGrpSpPr>
      <p:grpSpPr>
        <a:xfrm>
          <a:off x="0" y="0"/>
          <a:ext cx="0" cy="0"/>
          <a:chOff x="0" y="0"/>
          <a:chExt cx="0" cy="0"/>
        </a:xfrm>
      </p:grpSpPr>
      <p:grpSp>
        <p:nvGrpSpPr>
          <p:cNvPr id="9975" name="Google Shape;9975;p85"/>
          <p:cNvGrpSpPr/>
          <p:nvPr/>
        </p:nvGrpSpPr>
        <p:grpSpPr>
          <a:xfrm>
            <a:off x="885675" y="1386849"/>
            <a:ext cx="276003" cy="357300"/>
            <a:chOff x="-50469125" y="3183175"/>
            <a:chExt cx="233150" cy="301825"/>
          </a:xfrm>
        </p:grpSpPr>
        <p:sp>
          <p:nvSpPr>
            <p:cNvPr id="9976" name="Google Shape;9976;p8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8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9" name="Google Shape;9979;p85"/>
          <p:cNvGrpSpPr/>
          <p:nvPr/>
        </p:nvGrpSpPr>
        <p:grpSpPr>
          <a:xfrm>
            <a:off x="845574" y="1822251"/>
            <a:ext cx="356205" cy="355288"/>
            <a:chOff x="-50504575" y="3550975"/>
            <a:chExt cx="300900" cy="300125"/>
          </a:xfrm>
        </p:grpSpPr>
        <p:sp>
          <p:nvSpPr>
            <p:cNvPr id="9980" name="Google Shape;9980;p8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4" name="Google Shape;9984;p85"/>
          <p:cNvGrpSpPr/>
          <p:nvPr/>
        </p:nvGrpSpPr>
        <p:grpSpPr>
          <a:xfrm>
            <a:off x="845574" y="2260493"/>
            <a:ext cx="356205" cy="354341"/>
            <a:chOff x="-50503000" y="3921175"/>
            <a:chExt cx="300900" cy="299325"/>
          </a:xfrm>
        </p:grpSpPr>
        <p:sp>
          <p:nvSpPr>
            <p:cNvPr id="9985" name="Google Shape;9985;p8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8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8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0" name="Google Shape;9990;p85"/>
          <p:cNvGrpSpPr/>
          <p:nvPr/>
        </p:nvGrpSpPr>
        <p:grpSpPr>
          <a:xfrm>
            <a:off x="3049627" y="1406411"/>
            <a:ext cx="355258" cy="356205"/>
            <a:chOff x="-48630025" y="3199700"/>
            <a:chExt cx="300100" cy="300900"/>
          </a:xfrm>
        </p:grpSpPr>
        <p:sp>
          <p:nvSpPr>
            <p:cNvPr id="9991" name="Google Shape;9991;p8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8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85"/>
          <p:cNvGrpSpPr/>
          <p:nvPr/>
        </p:nvGrpSpPr>
        <p:grpSpPr>
          <a:xfrm>
            <a:off x="3049627" y="1843707"/>
            <a:ext cx="355258" cy="355258"/>
            <a:chOff x="-48630025" y="3569100"/>
            <a:chExt cx="300100" cy="300100"/>
          </a:xfrm>
        </p:grpSpPr>
        <p:sp>
          <p:nvSpPr>
            <p:cNvPr id="9995" name="Google Shape;9995;p8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8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8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8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85"/>
          <p:cNvGrpSpPr/>
          <p:nvPr/>
        </p:nvGrpSpPr>
        <p:grpSpPr>
          <a:xfrm>
            <a:off x="3050101" y="2281003"/>
            <a:ext cx="354311" cy="353394"/>
            <a:chOff x="-48629225" y="3938500"/>
            <a:chExt cx="299300" cy="298525"/>
          </a:xfrm>
        </p:grpSpPr>
        <p:sp>
          <p:nvSpPr>
            <p:cNvPr id="10006" name="Google Shape;10006;p8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0" name="Google Shape;10010;p85"/>
          <p:cNvGrpSpPr/>
          <p:nvPr/>
        </p:nvGrpSpPr>
        <p:grpSpPr>
          <a:xfrm>
            <a:off x="1785504" y="2752344"/>
            <a:ext cx="311458" cy="354341"/>
            <a:chOff x="-46762575" y="3200500"/>
            <a:chExt cx="263100" cy="299325"/>
          </a:xfrm>
        </p:grpSpPr>
        <p:sp>
          <p:nvSpPr>
            <p:cNvPr id="10011" name="Google Shape;10011;p8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6" name="Google Shape;10016;p85"/>
          <p:cNvGrpSpPr/>
          <p:nvPr/>
        </p:nvGrpSpPr>
        <p:grpSpPr>
          <a:xfrm>
            <a:off x="1763589" y="3211066"/>
            <a:ext cx="355288" cy="312375"/>
            <a:chOff x="-46779900" y="3588000"/>
            <a:chExt cx="300125" cy="263875"/>
          </a:xfrm>
        </p:grpSpPr>
        <p:sp>
          <p:nvSpPr>
            <p:cNvPr id="10017" name="Google Shape;10017;p8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1" name="Google Shape;10021;p85"/>
          <p:cNvGrpSpPr/>
          <p:nvPr/>
        </p:nvGrpSpPr>
        <p:grpSpPr>
          <a:xfrm>
            <a:off x="1764062" y="3625988"/>
            <a:ext cx="354341" cy="353394"/>
            <a:chOff x="-46779100" y="3938500"/>
            <a:chExt cx="299325" cy="298525"/>
          </a:xfrm>
        </p:grpSpPr>
        <p:sp>
          <p:nvSpPr>
            <p:cNvPr id="10022" name="Google Shape;10022;p8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85"/>
          <p:cNvGrpSpPr/>
          <p:nvPr/>
        </p:nvGrpSpPr>
        <p:grpSpPr>
          <a:xfrm>
            <a:off x="3971800" y="2758855"/>
            <a:ext cx="355258" cy="355288"/>
            <a:chOff x="-44924250" y="3206000"/>
            <a:chExt cx="300100" cy="300125"/>
          </a:xfrm>
        </p:grpSpPr>
        <p:sp>
          <p:nvSpPr>
            <p:cNvPr id="10025" name="Google Shape;10025;p8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8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0" name="Google Shape;10030;p85"/>
          <p:cNvGrpSpPr/>
          <p:nvPr/>
        </p:nvGrpSpPr>
        <p:grpSpPr>
          <a:xfrm>
            <a:off x="1286286" y="1386849"/>
            <a:ext cx="355258" cy="355258"/>
            <a:chOff x="-50134375" y="3183175"/>
            <a:chExt cx="300100" cy="300100"/>
          </a:xfrm>
        </p:grpSpPr>
        <p:sp>
          <p:nvSpPr>
            <p:cNvPr id="10031" name="Google Shape;10031;p8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85"/>
          <p:cNvGrpSpPr/>
          <p:nvPr/>
        </p:nvGrpSpPr>
        <p:grpSpPr>
          <a:xfrm>
            <a:off x="1286286" y="1822251"/>
            <a:ext cx="355258" cy="355288"/>
            <a:chOff x="-50134375" y="3550975"/>
            <a:chExt cx="300100" cy="300125"/>
          </a:xfrm>
        </p:grpSpPr>
        <p:sp>
          <p:nvSpPr>
            <p:cNvPr id="10042" name="Google Shape;10042;p8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8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4" name="Google Shape;10044;p85"/>
          <p:cNvGrpSpPr/>
          <p:nvPr/>
        </p:nvGrpSpPr>
        <p:grpSpPr>
          <a:xfrm>
            <a:off x="1286286" y="2259783"/>
            <a:ext cx="355258" cy="355051"/>
            <a:chOff x="-50134375" y="3920575"/>
            <a:chExt cx="300100" cy="299925"/>
          </a:xfrm>
        </p:grpSpPr>
        <p:sp>
          <p:nvSpPr>
            <p:cNvPr id="10045" name="Google Shape;10045;p8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85"/>
          <p:cNvGrpSpPr/>
          <p:nvPr/>
        </p:nvGrpSpPr>
        <p:grpSpPr>
          <a:xfrm>
            <a:off x="3497010" y="1407358"/>
            <a:ext cx="357123" cy="355258"/>
            <a:chOff x="-48262200" y="3200500"/>
            <a:chExt cx="301675" cy="300100"/>
          </a:xfrm>
        </p:grpSpPr>
        <p:sp>
          <p:nvSpPr>
            <p:cNvPr id="10049" name="Google Shape;10049;p8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8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85"/>
          <p:cNvGrpSpPr/>
          <p:nvPr/>
        </p:nvGrpSpPr>
        <p:grpSpPr>
          <a:xfrm>
            <a:off x="3526383" y="1844447"/>
            <a:ext cx="298377" cy="354519"/>
            <a:chOff x="-48233050" y="3569725"/>
            <a:chExt cx="252050" cy="299475"/>
          </a:xfrm>
        </p:grpSpPr>
        <p:sp>
          <p:nvSpPr>
            <p:cNvPr id="10059" name="Google Shape;10059;p8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8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8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2" name="Google Shape;10062;p85"/>
          <p:cNvGrpSpPr/>
          <p:nvPr/>
        </p:nvGrpSpPr>
        <p:grpSpPr>
          <a:xfrm>
            <a:off x="3550148" y="2278191"/>
            <a:ext cx="250847" cy="358070"/>
            <a:chOff x="-48216525" y="3936125"/>
            <a:chExt cx="211900" cy="302475"/>
          </a:xfrm>
        </p:grpSpPr>
        <p:sp>
          <p:nvSpPr>
            <p:cNvPr id="10063" name="Google Shape;10063;p8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8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7" name="Google Shape;10067;p85"/>
          <p:cNvGrpSpPr/>
          <p:nvPr/>
        </p:nvGrpSpPr>
        <p:grpSpPr>
          <a:xfrm>
            <a:off x="2205866" y="2753261"/>
            <a:ext cx="355258" cy="355288"/>
            <a:chOff x="-46410500" y="3201275"/>
            <a:chExt cx="300100" cy="300125"/>
          </a:xfrm>
        </p:grpSpPr>
        <p:sp>
          <p:nvSpPr>
            <p:cNvPr id="10068" name="Google Shape;10068;p8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8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8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3" name="Google Shape;10073;p85"/>
          <p:cNvGrpSpPr/>
          <p:nvPr/>
        </p:nvGrpSpPr>
        <p:grpSpPr>
          <a:xfrm>
            <a:off x="2205866" y="3188692"/>
            <a:ext cx="355258" cy="356205"/>
            <a:chOff x="-46409700" y="3569100"/>
            <a:chExt cx="300100" cy="300900"/>
          </a:xfrm>
        </p:grpSpPr>
        <p:sp>
          <p:nvSpPr>
            <p:cNvPr id="10074" name="Google Shape;10074;p8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85"/>
          <p:cNvGrpSpPr/>
          <p:nvPr/>
        </p:nvGrpSpPr>
        <p:grpSpPr>
          <a:xfrm>
            <a:off x="2193747" y="3624124"/>
            <a:ext cx="379497" cy="358070"/>
            <a:chOff x="-46422300" y="3936925"/>
            <a:chExt cx="320575" cy="302475"/>
          </a:xfrm>
        </p:grpSpPr>
        <p:sp>
          <p:nvSpPr>
            <p:cNvPr id="10080" name="Google Shape;10080;p8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2" name="Google Shape;10082;p85"/>
          <p:cNvGrpSpPr/>
          <p:nvPr/>
        </p:nvGrpSpPr>
        <p:grpSpPr>
          <a:xfrm>
            <a:off x="3971326" y="3178452"/>
            <a:ext cx="356205" cy="355258"/>
            <a:chOff x="-44914800" y="3560450"/>
            <a:chExt cx="300900" cy="300100"/>
          </a:xfrm>
        </p:grpSpPr>
        <p:sp>
          <p:nvSpPr>
            <p:cNvPr id="10083" name="Google Shape;10083;p8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85"/>
          <p:cNvGrpSpPr/>
          <p:nvPr/>
        </p:nvGrpSpPr>
        <p:grpSpPr>
          <a:xfrm>
            <a:off x="1726378" y="1387086"/>
            <a:ext cx="354311" cy="354104"/>
            <a:chOff x="-49764975" y="3183375"/>
            <a:chExt cx="299300" cy="299125"/>
          </a:xfrm>
        </p:grpSpPr>
        <p:sp>
          <p:nvSpPr>
            <p:cNvPr id="10089" name="Google Shape;10089;p8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8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8" name="Google Shape;10098;p85"/>
          <p:cNvGrpSpPr/>
          <p:nvPr/>
        </p:nvGrpSpPr>
        <p:grpSpPr>
          <a:xfrm>
            <a:off x="1726378" y="1822547"/>
            <a:ext cx="354311" cy="355909"/>
            <a:chOff x="-49764975" y="3551225"/>
            <a:chExt cx="299300" cy="300650"/>
          </a:xfrm>
        </p:grpSpPr>
        <p:sp>
          <p:nvSpPr>
            <p:cNvPr id="10099" name="Google Shape;10099;p8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8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8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85"/>
          <p:cNvGrpSpPr/>
          <p:nvPr/>
        </p:nvGrpSpPr>
        <p:grpSpPr>
          <a:xfrm>
            <a:off x="1724040" y="2259310"/>
            <a:ext cx="358987" cy="355525"/>
            <a:chOff x="-49766550" y="3920175"/>
            <a:chExt cx="303250" cy="300325"/>
          </a:xfrm>
        </p:grpSpPr>
        <p:sp>
          <p:nvSpPr>
            <p:cNvPr id="10111" name="Google Shape;10111;p8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8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5" name="Google Shape;10115;p85"/>
          <p:cNvGrpSpPr/>
          <p:nvPr/>
        </p:nvGrpSpPr>
        <p:grpSpPr>
          <a:xfrm>
            <a:off x="3939571" y="1407358"/>
            <a:ext cx="357123" cy="354341"/>
            <a:chOff x="-47892800" y="3200500"/>
            <a:chExt cx="301675" cy="299325"/>
          </a:xfrm>
        </p:grpSpPr>
        <p:sp>
          <p:nvSpPr>
            <p:cNvPr id="10116" name="Google Shape;10116;p8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8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8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8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85"/>
          <p:cNvGrpSpPr/>
          <p:nvPr/>
        </p:nvGrpSpPr>
        <p:grpSpPr>
          <a:xfrm>
            <a:off x="4003437" y="1843707"/>
            <a:ext cx="229391" cy="355258"/>
            <a:chOff x="-47839250" y="3569100"/>
            <a:chExt cx="193775" cy="300100"/>
          </a:xfrm>
        </p:grpSpPr>
        <p:sp>
          <p:nvSpPr>
            <p:cNvPr id="10123" name="Google Shape;10123;p8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85"/>
          <p:cNvGrpSpPr/>
          <p:nvPr/>
        </p:nvGrpSpPr>
        <p:grpSpPr>
          <a:xfrm>
            <a:off x="3940503" y="2280056"/>
            <a:ext cx="355258" cy="356205"/>
            <a:chOff x="-47892800" y="3937700"/>
            <a:chExt cx="300100" cy="300900"/>
          </a:xfrm>
        </p:grpSpPr>
        <p:sp>
          <p:nvSpPr>
            <p:cNvPr id="10130" name="Google Shape;10130;p8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85"/>
          <p:cNvGrpSpPr/>
          <p:nvPr/>
        </p:nvGrpSpPr>
        <p:grpSpPr>
          <a:xfrm>
            <a:off x="2645798" y="2773770"/>
            <a:ext cx="355258" cy="311458"/>
            <a:chOff x="-46042675" y="3218600"/>
            <a:chExt cx="300100" cy="263100"/>
          </a:xfrm>
        </p:grpSpPr>
        <p:sp>
          <p:nvSpPr>
            <p:cNvPr id="10139" name="Google Shape;10139;p8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85"/>
          <p:cNvGrpSpPr/>
          <p:nvPr/>
        </p:nvGrpSpPr>
        <p:grpSpPr>
          <a:xfrm>
            <a:off x="2645798" y="3188219"/>
            <a:ext cx="355258" cy="323118"/>
            <a:chOff x="-46042675" y="3568700"/>
            <a:chExt cx="300100" cy="272950"/>
          </a:xfrm>
        </p:grpSpPr>
        <p:sp>
          <p:nvSpPr>
            <p:cNvPr id="10146" name="Google Shape;10146;p8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8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0" name="Google Shape;10150;p85"/>
          <p:cNvGrpSpPr/>
          <p:nvPr/>
        </p:nvGrpSpPr>
        <p:grpSpPr>
          <a:xfrm>
            <a:off x="2687749" y="3625189"/>
            <a:ext cx="271357" cy="356057"/>
            <a:chOff x="-46007225" y="3937825"/>
            <a:chExt cx="229225" cy="300775"/>
          </a:xfrm>
        </p:grpSpPr>
        <p:sp>
          <p:nvSpPr>
            <p:cNvPr id="10151" name="Google Shape;10151;p8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8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8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85"/>
          <p:cNvGrpSpPr/>
          <p:nvPr/>
        </p:nvGrpSpPr>
        <p:grpSpPr>
          <a:xfrm>
            <a:off x="3993241" y="3615275"/>
            <a:ext cx="312375" cy="357596"/>
            <a:chOff x="-44895900" y="3929450"/>
            <a:chExt cx="263875" cy="302075"/>
          </a:xfrm>
        </p:grpSpPr>
        <p:sp>
          <p:nvSpPr>
            <p:cNvPr id="10162" name="Google Shape;10162;p8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8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8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8" name="Google Shape;10168;p85"/>
          <p:cNvGrpSpPr/>
          <p:nvPr/>
        </p:nvGrpSpPr>
        <p:grpSpPr>
          <a:xfrm>
            <a:off x="2167060" y="1398036"/>
            <a:ext cx="356205" cy="332885"/>
            <a:chOff x="-49397175" y="3192625"/>
            <a:chExt cx="300900" cy="281200"/>
          </a:xfrm>
        </p:grpSpPr>
        <p:sp>
          <p:nvSpPr>
            <p:cNvPr id="10169" name="Google Shape;10169;p8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8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85"/>
          <p:cNvGrpSpPr/>
          <p:nvPr/>
        </p:nvGrpSpPr>
        <p:grpSpPr>
          <a:xfrm>
            <a:off x="2193163" y="1822251"/>
            <a:ext cx="304000" cy="356205"/>
            <a:chOff x="-49375900" y="3550975"/>
            <a:chExt cx="256800" cy="300900"/>
          </a:xfrm>
        </p:grpSpPr>
        <p:sp>
          <p:nvSpPr>
            <p:cNvPr id="10177" name="Google Shape;10177;p8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8" name="Google Shape;10188;p85"/>
          <p:cNvGrpSpPr/>
          <p:nvPr/>
        </p:nvGrpSpPr>
        <p:grpSpPr>
          <a:xfrm>
            <a:off x="2188516" y="2259546"/>
            <a:ext cx="313293" cy="356205"/>
            <a:chOff x="-49378250" y="3920375"/>
            <a:chExt cx="264650" cy="300900"/>
          </a:xfrm>
        </p:grpSpPr>
        <p:sp>
          <p:nvSpPr>
            <p:cNvPr id="10189" name="Google Shape;10189;p8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8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8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8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6" name="Google Shape;10196;p85"/>
          <p:cNvGrpSpPr/>
          <p:nvPr/>
        </p:nvGrpSpPr>
        <p:grpSpPr>
          <a:xfrm>
            <a:off x="907504" y="2752344"/>
            <a:ext cx="312375" cy="357123"/>
            <a:chOff x="-47505300" y="3200500"/>
            <a:chExt cx="263875" cy="301675"/>
          </a:xfrm>
        </p:grpSpPr>
        <p:sp>
          <p:nvSpPr>
            <p:cNvPr id="10197" name="Google Shape;10197;p8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8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8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8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8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8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8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8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8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0" name="Google Shape;10210;p85"/>
          <p:cNvGrpSpPr/>
          <p:nvPr/>
        </p:nvGrpSpPr>
        <p:grpSpPr>
          <a:xfrm>
            <a:off x="885604" y="3188692"/>
            <a:ext cx="356176" cy="355051"/>
            <a:chOff x="-47524975" y="3569100"/>
            <a:chExt cx="300875" cy="299925"/>
          </a:xfrm>
        </p:grpSpPr>
        <p:sp>
          <p:nvSpPr>
            <p:cNvPr id="10211" name="Google Shape;10211;p8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8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8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6" name="Google Shape;10216;p85"/>
          <p:cNvGrpSpPr/>
          <p:nvPr/>
        </p:nvGrpSpPr>
        <p:grpSpPr>
          <a:xfrm>
            <a:off x="886062" y="3667954"/>
            <a:ext cx="355258" cy="270410"/>
            <a:chOff x="-47523400" y="3973950"/>
            <a:chExt cx="300100" cy="228425"/>
          </a:xfrm>
        </p:grpSpPr>
        <p:sp>
          <p:nvSpPr>
            <p:cNvPr id="10217" name="Google Shape;10217;p8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8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8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2" name="Google Shape;10222;p85"/>
          <p:cNvGrpSpPr/>
          <p:nvPr/>
        </p:nvGrpSpPr>
        <p:grpSpPr>
          <a:xfrm>
            <a:off x="3091183" y="2750953"/>
            <a:ext cx="354341" cy="357596"/>
            <a:chOff x="-45673275" y="3199325"/>
            <a:chExt cx="299325" cy="302075"/>
          </a:xfrm>
        </p:grpSpPr>
        <p:sp>
          <p:nvSpPr>
            <p:cNvPr id="10223" name="Google Shape;10223;p8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6" name="Google Shape;10226;p85"/>
          <p:cNvGrpSpPr/>
          <p:nvPr/>
        </p:nvGrpSpPr>
        <p:grpSpPr>
          <a:xfrm>
            <a:off x="3090251" y="3209202"/>
            <a:ext cx="356205" cy="314240"/>
            <a:chOff x="-45674075" y="3586425"/>
            <a:chExt cx="300900" cy="265450"/>
          </a:xfrm>
        </p:grpSpPr>
        <p:sp>
          <p:nvSpPr>
            <p:cNvPr id="10227" name="Google Shape;10227;p8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8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9" name="Google Shape;10229;p85"/>
          <p:cNvGrpSpPr/>
          <p:nvPr/>
        </p:nvGrpSpPr>
        <p:grpSpPr>
          <a:xfrm>
            <a:off x="3091183" y="3625041"/>
            <a:ext cx="354341" cy="356205"/>
            <a:chOff x="-45673275" y="3937700"/>
            <a:chExt cx="299325" cy="300900"/>
          </a:xfrm>
        </p:grpSpPr>
        <p:sp>
          <p:nvSpPr>
            <p:cNvPr id="10230" name="Google Shape;10230;p8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8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8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6" name="Google Shape;10236;p85"/>
          <p:cNvGrpSpPr/>
          <p:nvPr/>
        </p:nvGrpSpPr>
        <p:grpSpPr>
          <a:xfrm>
            <a:off x="2205349" y="4117825"/>
            <a:ext cx="356205" cy="356205"/>
            <a:chOff x="-44512325" y="3176075"/>
            <a:chExt cx="300900" cy="300900"/>
          </a:xfrm>
        </p:grpSpPr>
        <p:sp>
          <p:nvSpPr>
            <p:cNvPr id="10237" name="Google Shape;10237;p8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8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0" name="Google Shape;10240;p85"/>
          <p:cNvGrpSpPr/>
          <p:nvPr/>
        </p:nvGrpSpPr>
        <p:grpSpPr>
          <a:xfrm>
            <a:off x="2608689" y="1386849"/>
            <a:ext cx="354341" cy="354341"/>
            <a:chOff x="-49027775" y="3183175"/>
            <a:chExt cx="299325" cy="299325"/>
          </a:xfrm>
        </p:grpSpPr>
        <p:sp>
          <p:nvSpPr>
            <p:cNvPr id="10241" name="Google Shape;10241;p8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8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85"/>
          <p:cNvGrpSpPr/>
          <p:nvPr/>
        </p:nvGrpSpPr>
        <p:grpSpPr>
          <a:xfrm>
            <a:off x="2608230" y="1822251"/>
            <a:ext cx="355258" cy="357152"/>
            <a:chOff x="-49027775" y="3550975"/>
            <a:chExt cx="300100" cy="301700"/>
          </a:xfrm>
        </p:grpSpPr>
        <p:sp>
          <p:nvSpPr>
            <p:cNvPr id="10246" name="Google Shape;10246;p8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8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8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8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8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8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8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6" name="Google Shape;10256;p85"/>
          <p:cNvGrpSpPr/>
          <p:nvPr/>
        </p:nvGrpSpPr>
        <p:grpSpPr>
          <a:xfrm>
            <a:off x="2606306" y="2259310"/>
            <a:ext cx="359106" cy="355525"/>
            <a:chOff x="-49031025" y="3920175"/>
            <a:chExt cx="303350" cy="300325"/>
          </a:xfrm>
        </p:grpSpPr>
        <p:sp>
          <p:nvSpPr>
            <p:cNvPr id="10257" name="Google Shape;10257;p8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8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8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3" name="Google Shape;10263;p85"/>
          <p:cNvGrpSpPr/>
          <p:nvPr/>
        </p:nvGrpSpPr>
        <p:grpSpPr>
          <a:xfrm>
            <a:off x="1322411" y="2752344"/>
            <a:ext cx="356176" cy="354341"/>
            <a:chOff x="-47155575" y="3200500"/>
            <a:chExt cx="300875" cy="299325"/>
          </a:xfrm>
        </p:grpSpPr>
        <p:sp>
          <p:nvSpPr>
            <p:cNvPr id="10264" name="Google Shape;10264;p8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8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8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8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0" name="Google Shape;10270;p85"/>
          <p:cNvGrpSpPr/>
          <p:nvPr/>
        </p:nvGrpSpPr>
        <p:grpSpPr>
          <a:xfrm>
            <a:off x="1322870" y="3188692"/>
            <a:ext cx="355258" cy="355258"/>
            <a:chOff x="-47154800" y="3569100"/>
            <a:chExt cx="300100" cy="300100"/>
          </a:xfrm>
        </p:grpSpPr>
        <p:sp>
          <p:nvSpPr>
            <p:cNvPr id="10271" name="Google Shape;10271;p8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8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8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8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8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7" name="Google Shape;10277;p85"/>
          <p:cNvGrpSpPr/>
          <p:nvPr/>
        </p:nvGrpSpPr>
        <p:grpSpPr>
          <a:xfrm>
            <a:off x="1323343" y="3626905"/>
            <a:ext cx="354311" cy="353423"/>
            <a:chOff x="-47154000" y="3939275"/>
            <a:chExt cx="299300" cy="298550"/>
          </a:xfrm>
        </p:grpSpPr>
        <p:sp>
          <p:nvSpPr>
            <p:cNvPr id="10278" name="Google Shape;10278;p8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8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8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8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2" name="Google Shape;10282;p85"/>
          <p:cNvGrpSpPr/>
          <p:nvPr/>
        </p:nvGrpSpPr>
        <p:grpSpPr>
          <a:xfrm>
            <a:off x="3548633" y="2752344"/>
            <a:ext cx="312375" cy="354341"/>
            <a:chOff x="-45286550" y="3200500"/>
            <a:chExt cx="263875" cy="299325"/>
          </a:xfrm>
        </p:grpSpPr>
        <p:sp>
          <p:nvSpPr>
            <p:cNvPr id="10283" name="Google Shape;10283;p8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8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6" name="Google Shape;10286;p85"/>
          <p:cNvGrpSpPr/>
          <p:nvPr/>
        </p:nvGrpSpPr>
        <p:grpSpPr>
          <a:xfrm>
            <a:off x="3548633" y="3189639"/>
            <a:ext cx="312375" cy="354311"/>
            <a:chOff x="-45286550" y="3569900"/>
            <a:chExt cx="263875" cy="299300"/>
          </a:xfrm>
        </p:grpSpPr>
        <p:sp>
          <p:nvSpPr>
            <p:cNvPr id="10287" name="Google Shape;10287;p8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8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8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8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8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3" name="Google Shape;10293;p85"/>
          <p:cNvGrpSpPr/>
          <p:nvPr/>
        </p:nvGrpSpPr>
        <p:grpSpPr>
          <a:xfrm>
            <a:off x="3559820" y="3625988"/>
            <a:ext cx="290001" cy="355258"/>
            <a:chOff x="-45277900" y="3938500"/>
            <a:chExt cx="244975" cy="300100"/>
          </a:xfrm>
        </p:grpSpPr>
        <p:sp>
          <p:nvSpPr>
            <p:cNvPr id="10294" name="Google Shape;10294;p8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8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8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8" name="Google Shape;10298;p85"/>
          <p:cNvGrpSpPr/>
          <p:nvPr/>
        </p:nvGrpSpPr>
        <p:grpSpPr>
          <a:xfrm>
            <a:off x="2645769" y="4095090"/>
            <a:ext cx="355258" cy="355258"/>
            <a:chOff x="-44502875" y="3576975"/>
            <a:chExt cx="300100" cy="300100"/>
          </a:xfrm>
        </p:grpSpPr>
        <p:sp>
          <p:nvSpPr>
            <p:cNvPr id="10299" name="Google Shape;10299;p8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2" name="Google Shape;10302;p85"/>
          <p:cNvGrpSpPr/>
          <p:nvPr/>
        </p:nvGrpSpPr>
        <p:grpSpPr>
          <a:xfrm>
            <a:off x="4858981" y="1820745"/>
            <a:ext cx="356196" cy="354670"/>
            <a:chOff x="-13946200" y="3647075"/>
            <a:chExt cx="353650" cy="352100"/>
          </a:xfrm>
        </p:grpSpPr>
        <p:sp>
          <p:nvSpPr>
            <p:cNvPr id="10303" name="Google Shape;10303;p8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8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8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8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8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9" name="Google Shape;10309;p85"/>
          <p:cNvGrpSpPr/>
          <p:nvPr/>
        </p:nvGrpSpPr>
        <p:grpSpPr>
          <a:xfrm>
            <a:off x="6642374" y="1380228"/>
            <a:ext cx="357002" cy="354267"/>
            <a:chOff x="-12163025" y="3214275"/>
            <a:chExt cx="354450" cy="351700"/>
          </a:xfrm>
        </p:grpSpPr>
        <p:sp>
          <p:nvSpPr>
            <p:cNvPr id="10310" name="Google Shape;10310;p8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8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3" name="Google Shape;10313;p85"/>
          <p:cNvGrpSpPr/>
          <p:nvPr/>
        </p:nvGrpSpPr>
        <p:grpSpPr>
          <a:xfrm>
            <a:off x="6643154" y="1819965"/>
            <a:ext cx="355441" cy="356232"/>
            <a:chOff x="-12160675" y="3647875"/>
            <a:chExt cx="352900" cy="353650"/>
          </a:xfrm>
        </p:grpSpPr>
        <p:sp>
          <p:nvSpPr>
            <p:cNvPr id="10314" name="Google Shape;10314;p8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8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8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8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1" name="Google Shape;10321;p85"/>
          <p:cNvGrpSpPr/>
          <p:nvPr/>
        </p:nvGrpSpPr>
        <p:grpSpPr>
          <a:xfrm>
            <a:off x="6653870" y="2264421"/>
            <a:ext cx="354635" cy="356232"/>
            <a:chOff x="-12160675" y="4081850"/>
            <a:chExt cx="352100" cy="353650"/>
          </a:xfrm>
        </p:grpSpPr>
        <p:sp>
          <p:nvSpPr>
            <p:cNvPr id="10322" name="Google Shape;10322;p8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8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8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8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8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85"/>
          <p:cNvGrpSpPr/>
          <p:nvPr/>
        </p:nvGrpSpPr>
        <p:grpSpPr>
          <a:xfrm>
            <a:off x="4858836" y="2738864"/>
            <a:ext cx="355416" cy="355652"/>
            <a:chOff x="-10391650" y="3180600"/>
            <a:chExt cx="352875" cy="353075"/>
          </a:xfrm>
        </p:grpSpPr>
        <p:sp>
          <p:nvSpPr>
            <p:cNvPr id="10329" name="Google Shape;10329;p8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8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8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8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8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8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5" name="Google Shape;10335;p85"/>
          <p:cNvGrpSpPr/>
          <p:nvPr/>
        </p:nvGrpSpPr>
        <p:grpSpPr>
          <a:xfrm>
            <a:off x="4858835" y="3215662"/>
            <a:ext cx="354635" cy="353890"/>
            <a:chOff x="-10390875" y="3616350"/>
            <a:chExt cx="352100" cy="351325"/>
          </a:xfrm>
        </p:grpSpPr>
        <p:sp>
          <p:nvSpPr>
            <p:cNvPr id="10336" name="Google Shape;10336;p8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8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8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9" name="Google Shape;10339;p85"/>
          <p:cNvGrpSpPr/>
          <p:nvPr/>
        </p:nvGrpSpPr>
        <p:grpSpPr>
          <a:xfrm>
            <a:off x="7525810" y="2740327"/>
            <a:ext cx="312585" cy="354670"/>
            <a:chOff x="-10370400" y="4049550"/>
            <a:chExt cx="310350" cy="352100"/>
          </a:xfrm>
        </p:grpSpPr>
        <p:sp>
          <p:nvSpPr>
            <p:cNvPr id="10340" name="Google Shape;10340;p8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8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8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8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5" name="Google Shape;10345;p85"/>
          <p:cNvGrpSpPr/>
          <p:nvPr/>
        </p:nvGrpSpPr>
        <p:grpSpPr>
          <a:xfrm>
            <a:off x="6630066" y="2739268"/>
            <a:ext cx="379236" cy="354847"/>
            <a:chOff x="-8674650" y="3210975"/>
            <a:chExt cx="376525" cy="352275"/>
          </a:xfrm>
        </p:grpSpPr>
        <p:sp>
          <p:nvSpPr>
            <p:cNvPr id="10346" name="Google Shape;10346;p8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8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8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8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8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8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2" name="Google Shape;10352;p85"/>
          <p:cNvGrpSpPr/>
          <p:nvPr/>
        </p:nvGrpSpPr>
        <p:grpSpPr>
          <a:xfrm>
            <a:off x="5301563" y="1820745"/>
            <a:ext cx="356221" cy="354670"/>
            <a:chOff x="-13512225" y="3647075"/>
            <a:chExt cx="353675" cy="352100"/>
          </a:xfrm>
        </p:grpSpPr>
        <p:sp>
          <p:nvSpPr>
            <p:cNvPr id="10353" name="Google Shape;10353;p8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8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8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8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8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8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8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3" name="Google Shape;10363;p85"/>
          <p:cNvGrpSpPr/>
          <p:nvPr/>
        </p:nvGrpSpPr>
        <p:grpSpPr>
          <a:xfrm>
            <a:off x="5311876" y="2264811"/>
            <a:ext cx="356221" cy="355451"/>
            <a:chOff x="-13512225" y="4080275"/>
            <a:chExt cx="353675" cy="352875"/>
          </a:xfrm>
        </p:grpSpPr>
        <p:sp>
          <p:nvSpPr>
            <p:cNvPr id="10364" name="Google Shape;10364;p8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8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8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8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8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8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8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8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8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8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8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5" name="Google Shape;10375;p85"/>
          <p:cNvGrpSpPr/>
          <p:nvPr/>
        </p:nvGrpSpPr>
        <p:grpSpPr>
          <a:xfrm>
            <a:off x="7084956" y="1412172"/>
            <a:ext cx="356196" cy="290379"/>
            <a:chOff x="-11728250" y="3245400"/>
            <a:chExt cx="353650" cy="288275"/>
          </a:xfrm>
        </p:grpSpPr>
        <p:sp>
          <p:nvSpPr>
            <p:cNvPr id="10376" name="Google Shape;10376;p8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8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8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8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1" name="Google Shape;10381;p85"/>
          <p:cNvGrpSpPr/>
          <p:nvPr/>
        </p:nvGrpSpPr>
        <p:grpSpPr>
          <a:xfrm>
            <a:off x="7117464" y="2264811"/>
            <a:ext cx="311804" cy="355451"/>
            <a:chOff x="-11703850" y="4081850"/>
            <a:chExt cx="309575" cy="352875"/>
          </a:xfrm>
        </p:grpSpPr>
        <p:sp>
          <p:nvSpPr>
            <p:cNvPr id="10382" name="Google Shape;10382;p8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8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8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8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8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0" name="Google Shape;10390;p85"/>
          <p:cNvGrpSpPr/>
          <p:nvPr/>
        </p:nvGrpSpPr>
        <p:grpSpPr>
          <a:xfrm>
            <a:off x="5306120" y="2738964"/>
            <a:ext cx="357002" cy="355451"/>
            <a:chOff x="-9958475" y="3180025"/>
            <a:chExt cx="354450" cy="352875"/>
          </a:xfrm>
        </p:grpSpPr>
        <p:sp>
          <p:nvSpPr>
            <p:cNvPr id="10391" name="Google Shape;10391;p8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8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4" name="Google Shape;10394;p85"/>
          <p:cNvGrpSpPr/>
          <p:nvPr/>
        </p:nvGrpSpPr>
        <p:grpSpPr>
          <a:xfrm>
            <a:off x="5315247" y="3214945"/>
            <a:ext cx="337966" cy="355325"/>
            <a:chOff x="-9949025" y="3615575"/>
            <a:chExt cx="335550" cy="352750"/>
          </a:xfrm>
        </p:grpSpPr>
        <p:sp>
          <p:nvSpPr>
            <p:cNvPr id="10395" name="Google Shape;10395;p8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8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8" name="Google Shape;10398;p85"/>
          <p:cNvGrpSpPr/>
          <p:nvPr/>
        </p:nvGrpSpPr>
        <p:grpSpPr>
          <a:xfrm>
            <a:off x="7950093" y="2738451"/>
            <a:ext cx="360175" cy="358423"/>
            <a:chOff x="-9961625" y="4048175"/>
            <a:chExt cx="357600" cy="355825"/>
          </a:xfrm>
        </p:grpSpPr>
        <p:sp>
          <p:nvSpPr>
            <p:cNvPr id="10399" name="Google Shape;10399;p8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8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8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8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8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5" name="Google Shape;10405;p85"/>
          <p:cNvGrpSpPr/>
          <p:nvPr/>
        </p:nvGrpSpPr>
        <p:grpSpPr>
          <a:xfrm>
            <a:off x="6636814" y="3213963"/>
            <a:ext cx="364959" cy="357289"/>
            <a:chOff x="-8680950" y="3624225"/>
            <a:chExt cx="362350" cy="354700"/>
          </a:xfrm>
        </p:grpSpPr>
        <p:sp>
          <p:nvSpPr>
            <p:cNvPr id="10406" name="Google Shape;10406;p8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8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8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8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8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8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2" name="Google Shape;10412;p85"/>
          <p:cNvGrpSpPr/>
          <p:nvPr/>
        </p:nvGrpSpPr>
        <p:grpSpPr>
          <a:xfrm>
            <a:off x="5773058" y="1379624"/>
            <a:ext cx="313365" cy="355476"/>
            <a:chOff x="-13056975" y="3212300"/>
            <a:chExt cx="311125" cy="352900"/>
          </a:xfrm>
        </p:grpSpPr>
        <p:sp>
          <p:nvSpPr>
            <p:cNvPr id="10413" name="Google Shape;10413;p8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8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8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8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7" name="Google Shape;10417;p85"/>
          <p:cNvGrpSpPr/>
          <p:nvPr/>
        </p:nvGrpSpPr>
        <p:grpSpPr>
          <a:xfrm>
            <a:off x="5750446" y="1820418"/>
            <a:ext cx="358588" cy="355325"/>
            <a:chOff x="-13077450" y="3647075"/>
            <a:chExt cx="356025" cy="352750"/>
          </a:xfrm>
        </p:grpSpPr>
        <p:sp>
          <p:nvSpPr>
            <p:cNvPr id="10418" name="Google Shape;10418;p8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8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1" name="Google Shape;10421;p85"/>
          <p:cNvGrpSpPr/>
          <p:nvPr/>
        </p:nvGrpSpPr>
        <p:grpSpPr>
          <a:xfrm>
            <a:off x="5761552" y="2264018"/>
            <a:ext cx="357002" cy="357037"/>
            <a:chOff x="-13079025" y="4079475"/>
            <a:chExt cx="354450" cy="354450"/>
          </a:xfrm>
        </p:grpSpPr>
        <p:sp>
          <p:nvSpPr>
            <p:cNvPr id="10422" name="Google Shape;10422;p8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8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8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8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85"/>
          <p:cNvGrpSpPr/>
          <p:nvPr/>
        </p:nvGrpSpPr>
        <p:grpSpPr>
          <a:xfrm>
            <a:off x="7534619" y="1380027"/>
            <a:ext cx="356221" cy="354670"/>
            <a:chOff x="-11292700" y="3213875"/>
            <a:chExt cx="353675" cy="352100"/>
          </a:xfrm>
        </p:grpSpPr>
        <p:sp>
          <p:nvSpPr>
            <p:cNvPr id="10427" name="Google Shape;10427;p8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8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8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8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8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4" name="Google Shape;10434;p85"/>
          <p:cNvGrpSpPr/>
          <p:nvPr/>
        </p:nvGrpSpPr>
        <p:grpSpPr>
          <a:xfrm>
            <a:off x="7528677" y="1819965"/>
            <a:ext cx="368106" cy="356232"/>
            <a:chOff x="-11299000" y="3647875"/>
            <a:chExt cx="365475" cy="353650"/>
          </a:xfrm>
        </p:grpSpPr>
        <p:sp>
          <p:nvSpPr>
            <p:cNvPr id="10435" name="Google Shape;10435;p8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8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8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8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8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8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1" name="Google Shape;10441;p85"/>
          <p:cNvGrpSpPr/>
          <p:nvPr/>
        </p:nvGrpSpPr>
        <p:grpSpPr>
          <a:xfrm>
            <a:off x="7544139" y="2275916"/>
            <a:ext cx="357808" cy="333240"/>
            <a:chOff x="-11295075" y="4092875"/>
            <a:chExt cx="355250" cy="330825"/>
          </a:xfrm>
        </p:grpSpPr>
        <p:sp>
          <p:nvSpPr>
            <p:cNvPr id="10442" name="Google Shape;10442;p8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8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8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8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7" name="Google Shape;10447;p85"/>
          <p:cNvGrpSpPr/>
          <p:nvPr/>
        </p:nvGrpSpPr>
        <p:grpSpPr>
          <a:xfrm>
            <a:off x="5769739" y="2738964"/>
            <a:ext cx="312585" cy="355451"/>
            <a:chOff x="-9500075" y="3180800"/>
            <a:chExt cx="310350" cy="352875"/>
          </a:xfrm>
        </p:grpSpPr>
        <p:sp>
          <p:nvSpPr>
            <p:cNvPr id="10448" name="Google Shape;10448;p8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8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8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8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8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8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8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8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7" name="Google Shape;10457;p85"/>
          <p:cNvGrpSpPr/>
          <p:nvPr/>
        </p:nvGrpSpPr>
        <p:grpSpPr>
          <a:xfrm>
            <a:off x="5747530" y="3214479"/>
            <a:ext cx="356221" cy="356257"/>
            <a:chOff x="-9523700" y="3614000"/>
            <a:chExt cx="353675" cy="353675"/>
          </a:xfrm>
        </p:grpSpPr>
        <p:sp>
          <p:nvSpPr>
            <p:cNvPr id="10458" name="Google Shape;10458;p8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8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8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8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8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8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8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8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7" name="Google Shape;10467;p85"/>
          <p:cNvGrpSpPr/>
          <p:nvPr/>
        </p:nvGrpSpPr>
        <p:grpSpPr>
          <a:xfrm>
            <a:off x="7532481" y="3237121"/>
            <a:ext cx="356221" cy="354670"/>
            <a:chOff x="-9523700" y="4049550"/>
            <a:chExt cx="353675" cy="352100"/>
          </a:xfrm>
        </p:grpSpPr>
        <p:sp>
          <p:nvSpPr>
            <p:cNvPr id="10468" name="Google Shape;10468;p8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8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8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8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8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8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85"/>
          <p:cNvGrpSpPr/>
          <p:nvPr/>
        </p:nvGrpSpPr>
        <p:grpSpPr>
          <a:xfrm>
            <a:off x="7088596" y="3237094"/>
            <a:ext cx="357002" cy="311029"/>
            <a:chOff x="-8209150" y="3659675"/>
            <a:chExt cx="354450" cy="308775"/>
          </a:xfrm>
        </p:grpSpPr>
        <p:sp>
          <p:nvSpPr>
            <p:cNvPr id="10476" name="Google Shape;10476;p8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8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8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8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8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2" name="Google Shape;10482;p85"/>
          <p:cNvGrpSpPr/>
          <p:nvPr/>
        </p:nvGrpSpPr>
        <p:grpSpPr>
          <a:xfrm>
            <a:off x="6202157" y="2266007"/>
            <a:ext cx="356221" cy="353059"/>
            <a:chOff x="-12643475" y="4081850"/>
            <a:chExt cx="353675" cy="350500"/>
          </a:xfrm>
        </p:grpSpPr>
        <p:sp>
          <p:nvSpPr>
            <p:cNvPr id="10483" name="Google Shape;10483;p8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8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8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8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7" name="Google Shape;10487;p85"/>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8" name="Google Shape;10488;p85"/>
          <p:cNvGrpSpPr/>
          <p:nvPr/>
        </p:nvGrpSpPr>
        <p:grpSpPr>
          <a:xfrm>
            <a:off x="7984757" y="2275916"/>
            <a:ext cx="356221" cy="333240"/>
            <a:chOff x="-10858725" y="4092875"/>
            <a:chExt cx="353675" cy="330825"/>
          </a:xfrm>
        </p:grpSpPr>
        <p:sp>
          <p:nvSpPr>
            <p:cNvPr id="10489" name="Google Shape;10489;p8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8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8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8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8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8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5" name="Google Shape;10495;p85"/>
          <p:cNvGrpSpPr/>
          <p:nvPr/>
        </p:nvGrpSpPr>
        <p:grpSpPr>
          <a:xfrm>
            <a:off x="6243280" y="3214882"/>
            <a:ext cx="252278" cy="355451"/>
            <a:chOff x="-9039300" y="3614000"/>
            <a:chExt cx="250475" cy="352875"/>
          </a:xfrm>
        </p:grpSpPr>
        <p:sp>
          <p:nvSpPr>
            <p:cNvPr id="10496" name="Google Shape;10496;p8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8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8" name="Google Shape;10498;p85"/>
          <p:cNvGrpSpPr/>
          <p:nvPr/>
        </p:nvGrpSpPr>
        <p:grpSpPr>
          <a:xfrm>
            <a:off x="7975246" y="3237121"/>
            <a:ext cx="354635" cy="354670"/>
            <a:chOff x="-9088150" y="4049550"/>
            <a:chExt cx="352100" cy="352100"/>
          </a:xfrm>
        </p:grpSpPr>
        <p:sp>
          <p:nvSpPr>
            <p:cNvPr id="10499" name="Google Shape;10499;p8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8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8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8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8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8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85"/>
          <p:cNvGrpSpPr/>
          <p:nvPr/>
        </p:nvGrpSpPr>
        <p:grpSpPr>
          <a:xfrm>
            <a:off x="7109610" y="2739354"/>
            <a:ext cx="315757" cy="354670"/>
            <a:chOff x="-8191825" y="3174500"/>
            <a:chExt cx="313500" cy="352100"/>
          </a:xfrm>
        </p:grpSpPr>
        <p:sp>
          <p:nvSpPr>
            <p:cNvPr id="10506" name="Google Shape;10506;p8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8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8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9" name="Google Shape;10509;p85"/>
          <p:cNvGrpSpPr/>
          <p:nvPr/>
        </p:nvGrpSpPr>
        <p:grpSpPr>
          <a:xfrm>
            <a:off x="4858968" y="1379875"/>
            <a:ext cx="356221" cy="354973"/>
            <a:chOff x="-13947000" y="3212800"/>
            <a:chExt cx="353675" cy="352400"/>
          </a:xfrm>
        </p:grpSpPr>
        <p:sp>
          <p:nvSpPr>
            <p:cNvPr id="10510" name="Google Shape;10510;p8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8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2" name="Google Shape;10512;p85"/>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3" name="Google Shape;10513;p85"/>
          <p:cNvGrpSpPr/>
          <p:nvPr/>
        </p:nvGrpSpPr>
        <p:grpSpPr>
          <a:xfrm>
            <a:off x="5301563" y="1379233"/>
            <a:ext cx="356221" cy="356257"/>
            <a:chOff x="-13512225" y="3211525"/>
            <a:chExt cx="353675" cy="353675"/>
          </a:xfrm>
        </p:grpSpPr>
        <p:sp>
          <p:nvSpPr>
            <p:cNvPr id="10514" name="Google Shape;10514;p8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8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8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8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8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9" name="Google Shape;10519;p85"/>
          <p:cNvGrpSpPr/>
          <p:nvPr/>
        </p:nvGrpSpPr>
        <p:grpSpPr>
          <a:xfrm>
            <a:off x="6191845" y="1379624"/>
            <a:ext cx="356221" cy="355476"/>
            <a:chOff x="-12643475" y="3212300"/>
            <a:chExt cx="353675" cy="352900"/>
          </a:xfrm>
        </p:grpSpPr>
        <p:sp>
          <p:nvSpPr>
            <p:cNvPr id="10520" name="Google Shape;10520;p8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8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8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8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8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8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8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8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8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9" name="Google Shape;10529;p85"/>
          <p:cNvGrpSpPr/>
          <p:nvPr/>
        </p:nvGrpSpPr>
        <p:grpSpPr>
          <a:xfrm>
            <a:off x="6191845" y="1831398"/>
            <a:ext cx="356221" cy="333366"/>
            <a:chOff x="-12643475" y="3657325"/>
            <a:chExt cx="353675" cy="330950"/>
          </a:xfrm>
        </p:grpSpPr>
        <p:sp>
          <p:nvSpPr>
            <p:cNvPr id="10530" name="Google Shape;10530;p8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8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8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8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8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8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6" name="Google Shape;10536;p85"/>
          <p:cNvGrpSpPr/>
          <p:nvPr/>
        </p:nvGrpSpPr>
        <p:grpSpPr>
          <a:xfrm>
            <a:off x="7974847" y="1380027"/>
            <a:ext cx="355416" cy="354670"/>
            <a:chOff x="-10857925" y="3213875"/>
            <a:chExt cx="352875" cy="352100"/>
          </a:xfrm>
        </p:grpSpPr>
        <p:sp>
          <p:nvSpPr>
            <p:cNvPr id="10537" name="Google Shape;10537;p8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8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8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8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8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8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8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8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8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8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7" name="Google Shape;10547;p85"/>
          <p:cNvGrpSpPr/>
          <p:nvPr/>
        </p:nvGrpSpPr>
        <p:grpSpPr>
          <a:xfrm>
            <a:off x="6191762" y="2739455"/>
            <a:ext cx="356096" cy="354469"/>
            <a:chOff x="-9089725" y="3180200"/>
            <a:chExt cx="353550" cy="351900"/>
          </a:xfrm>
        </p:grpSpPr>
        <p:sp>
          <p:nvSpPr>
            <p:cNvPr id="10548" name="Google Shape;10548;p8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8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0" name="Google Shape;10550;p85"/>
          <p:cNvGrpSpPr/>
          <p:nvPr/>
        </p:nvGrpSpPr>
        <p:grpSpPr>
          <a:xfrm>
            <a:off x="7083760" y="1819260"/>
            <a:ext cx="358588" cy="357642"/>
            <a:chOff x="7083760" y="1971660"/>
            <a:chExt cx="358588" cy="357642"/>
          </a:xfrm>
        </p:grpSpPr>
        <p:sp>
          <p:nvSpPr>
            <p:cNvPr id="10551" name="Google Shape;10551;p8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8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8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8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8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8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8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8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8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8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8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8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3" name="Google Shape;10563;p85"/>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564" name="Google Shape;10564;p85"/>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68" name="Shape 10568"/>
        <p:cNvGrpSpPr/>
        <p:nvPr/>
      </p:nvGrpSpPr>
      <p:grpSpPr>
        <a:xfrm>
          <a:off x="0" y="0"/>
          <a:ext cx="0" cy="0"/>
          <a:chOff x="0" y="0"/>
          <a:chExt cx="0" cy="0"/>
        </a:xfrm>
      </p:grpSpPr>
      <p:sp>
        <p:nvSpPr>
          <p:cNvPr id="10569" name="Google Shape;10569;p8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0" name="Google Shape;10570;p86"/>
          <p:cNvGrpSpPr/>
          <p:nvPr/>
        </p:nvGrpSpPr>
        <p:grpSpPr>
          <a:xfrm>
            <a:off x="748855" y="2243507"/>
            <a:ext cx="452798" cy="449473"/>
            <a:chOff x="-21322300" y="3693325"/>
            <a:chExt cx="306400" cy="304150"/>
          </a:xfrm>
        </p:grpSpPr>
        <p:sp>
          <p:nvSpPr>
            <p:cNvPr id="10571" name="Google Shape;10571;p8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8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8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8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5" name="Google Shape;10575;p86"/>
          <p:cNvGrpSpPr/>
          <p:nvPr/>
        </p:nvGrpSpPr>
        <p:grpSpPr>
          <a:xfrm>
            <a:off x="748263" y="2810244"/>
            <a:ext cx="453980" cy="422540"/>
            <a:chOff x="-21322300" y="4077125"/>
            <a:chExt cx="307200" cy="285925"/>
          </a:xfrm>
        </p:grpSpPr>
        <p:sp>
          <p:nvSpPr>
            <p:cNvPr id="10576" name="Google Shape;10576;p8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8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8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8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8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8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8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8" name="Google Shape;10588;p86"/>
          <p:cNvGrpSpPr/>
          <p:nvPr/>
        </p:nvGrpSpPr>
        <p:grpSpPr>
          <a:xfrm>
            <a:off x="3525440" y="1689128"/>
            <a:ext cx="451653" cy="450212"/>
            <a:chOff x="-19394200" y="3333800"/>
            <a:chExt cx="305625" cy="304650"/>
          </a:xfrm>
        </p:grpSpPr>
        <p:sp>
          <p:nvSpPr>
            <p:cNvPr id="10589" name="Google Shape;10589;p8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8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8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8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8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8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8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8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8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8" name="Google Shape;10598;p86"/>
          <p:cNvGrpSpPr/>
          <p:nvPr/>
        </p:nvGrpSpPr>
        <p:grpSpPr>
          <a:xfrm>
            <a:off x="3524276" y="2243580"/>
            <a:ext cx="453980" cy="449325"/>
            <a:chOff x="-19396575" y="3708500"/>
            <a:chExt cx="307200" cy="304050"/>
          </a:xfrm>
        </p:grpSpPr>
        <p:sp>
          <p:nvSpPr>
            <p:cNvPr id="10599" name="Google Shape;10599;p8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8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8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2" name="Google Shape;10602;p86"/>
          <p:cNvGrpSpPr/>
          <p:nvPr/>
        </p:nvGrpSpPr>
        <p:grpSpPr>
          <a:xfrm>
            <a:off x="3518457" y="2796461"/>
            <a:ext cx="465618" cy="450101"/>
            <a:chOff x="-19394200" y="4084200"/>
            <a:chExt cx="315075" cy="304575"/>
          </a:xfrm>
        </p:grpSpPr>
        <p:sp>
          <p:nvSpPr>
            <p:cNvPr id="10603" name="Google Shape;10603;p8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8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8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8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8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9" name="Google Shape;10609;p86"/>
          <p:cNvGrpSpPr/>
          <p:nvPr/>
        </p:nvGrpSpPr>
        <p:grpSpPr>
          <a:xfrm>
            <a:off x="6324167" y="1689001"/>
            <a:ext cx="400447" cy="450470"/>
            <a:chOff x="-17526750" y="3309200"/>
            <a:chExt cx="270975" cy="304825"/>
          </a:xfrm>
        </p:grpSpPr>
        <p:sp>
          <p:nvSpPr>
            <p:cNvPr id="10610" name="Google Shape;10610;p8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8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8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8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5" name="Google Shape;10615;p86"/>
          <p:cNvGrpSpPr/>
          <p:nvPr/>
        </p:nvGrpSpPr>
        <p:grpSpPr>
          <a:xfrm>
            <a:off x="6300319" y="2244173"/>
            <a:ext cx="448143" cy="448143"/>
            <a:chOff x="-17542500" y="3684100"/>
            <a:chExt cx="303250" cy="303250"/>
          </a:xfrm>
        </p:grpSpPr>
        <p:sp>
          <p:nvSpPr>
            <p:cNvPr id="10616" name="Google Shape;10616;p8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8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8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8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8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8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3" name="Google Shape;10623;p86"/>
          <p:cNvGrpSpPr/>
          <p:nvPr/>
        </p:nvGrpSpPr>
        <p:grpSpPr>
          <a:xfrm>
            <a:off x="6299728" y="2810817"/>
            <a:ext cx="449325" cy="421395"/>
            <a:chOff x="-17542500" y="4068450"/>
            <a:chExt cx="304050" cy="285150"/>
          </a:xfrm>
        </p:grpSpPr>
        <p:sp>
          <p:nvSpPr>
            <p:cNvPr id="10624" name="Google Shape;10624;p8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8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8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8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8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0" name="Google Shape;10630;p86"/>
          <p:cNvGrpSpPr/>
          <p:nvPr/>
        </p:nvGrpSpPr>
        <p:grpSpPr>
          <a:xfrm>
            <a:off x="3530150" y="3342211"/>
            <a:ext cx="343404" cy="449325"/>
            <a:chOff x="-15652200" y="3335975"/>
            <a:chExt cx="232375" cy="304050"/>
          </a:xfrm>
        </p:grpSpPr>
        <p:sp>
          <p:nvSpPr>
            <p:cNvPr id="10631" name="Google Shape;10631;p8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8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8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8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8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8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0" name="Google Shape;10640;p86"/>
          <p:cNvGrpSpPr/>
          <p:nvPr/>
        </p:nvGrpSpPr>
        <p:grpSpPr>
          <a:xfrm>
            <a:off x="1304064" y="2243729"/>
            <a:ext cx="449325" cy="449030"/>
            <a:chOff x="-20945825" y="3692175"/>
            <a:chExt cx="304050" cy="303850"/>
          </a:xfrm>
        </p:grpSpPr>
        <p:sp>
          <p:nvSpPr>
            <p:cNvPr id="10641" name="Google Shape;10641;p8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8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8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5" name="Google Shape;10645;p86"/>
          <p:cNvGrpSpPr/>
          <p:nvPr/>
        </p:nvGrpSpPr>
        <p:grpSpPr>
          <a:xfrm>
            <a:off x="4110888" y="1689848"/>
            <a:ext cx="372516" cy="448771"/>
            <a:chOff x="-18994100" y="3334775"/>
            <a:chExt cx="252075" cy="303675"/>
          </a:xfrm>
        </p:grpSpPr>
        <p:sp>
          <p:nvSpPr>
            <p:cNvPr id="10646" name="Google Shape;10646;p8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8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8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0" name="Google Shape;10650;p86"/>
          <p:cNvGrpSpPr/>
          <p:nvPr/>
        </p:nvGrpSpPr>
        <p:grpSpPr>
          <a:xfrm>
            <a:off x="4125445" y="2244743"/>
            <a:ext cx="343404" cy="446998"/>
            <a:chOff x="-18983850" y="3710075"/>
            <a:chExt cx="232375" cy="302475"/>
          </a:xfrm>
        </p:grpSpPr>
        <p:sp>
          <p:nvSpPr>
            <p:cNvPr id="10651" name="Google Shape;10651;p8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8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8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5" name="Google Shape;10655;p86"/>
          <p:cNvGrpSpPr/>
          <p:nvPr/>
        </p:nvGrpSpPr>
        <p:grpSpPr>
          <a:xfrm>
            <a:off x="1303491" y="1689573"/>
            <a:ext cx="450470" cy="449325"/>
            <a:chOff x="-20946600" y="3317850"/>
            <a:chExt cx="304825" cy="304050"/>
          </a:xfrm>
        </p:grpSpPr>
        <p:sp>
          <p:nvSpPr>
            <p:cNvPr id="10656" name="Google Shape;10656;p8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8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9" name="Google Shape;10659;p86"/>
          <p:cNvGrpSpPr/>
          <p:nvPr/>
        </p:nvGrpSpPr>
        <p:grpSpPr>
          <a:xfrm>
            <a:off x="1329667" y="2797442"/>
            <a:ext cx="398119" cy="448143"/>
            <a:chOff x="-20930075" y="4066100"/>
            <a:chExt cx="269400" cy="303250"/>
          </a:xfrm>
        </p:grpSpPr>
        <p:sp>
          <p:nvSpPr>
            <p:cNvPr id="10660" name="Google Shape;10660;p8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8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86"/>
          <p:cNvGrpSpPr/>
          <p:nvPr/>
        </p:nvGrpSpPr>
        <p:grpSpPr>
          <a:xfrm>
            <a:off x="4071911" y="2797422"/>
            <a:ext cx="450470" cy="448180"/>
            <a:chOff x="-19020075" y="4084200"/>
            <a:chExt cx="304825" cy="303275"/>
          </a:xfrm>
        </p:grpSpPr>
        <p:sp>
          <p:nvSpPr>
            <p:cNvPr id="10663" name="Google Shape;10663;p8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8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8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8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8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8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2" name="Google Shape;10672;p86"/>
          <p:cNvGrpSpPr/>
          <p:nvPr/>
        </p:nvGrpSpPr>
        <p:grpSpPr>
          <a:xfrm>
            <a:off x="6889176" y="1689001"/>
            <a:ext cx="396937" cy="450470"/>
            <a:chOff x="-17149475" y="3309200"/>
            <a:chExt cx="268600" cy="304825"/>
          </a:xfrm>
        </p:grpSpPr>
        <p:sp>
          <p:nvSpPr>
            <p:cNvPr id="10673" name="Google Shape;10673;p8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5" name="Google Shape;10675;p86"/>
          <p:cNvGrpSpPr/>
          <p:nvPr/>
        </p:nvGrpSpPr>
        <p:grpSpPr>
          <a:xfrm>
            <a:off x="6862982" y="2258120"/>
            <a:ext cx="449325" cy="420249"/>
            <a:chOff x="-17168375" y="3692750"/>
            <a:chExt cx="304050" cy="284375"/>
          </a:xfrm>
        </p:grpSpPr>
        <p:sp>
          <p:nvSpPr>
            <p:cNvPr id="10676" name="Google Shape;10676;p8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8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8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8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8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8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8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3" name="Google Shape;10683;p86"/>
          <p:cNvGrpSpPr/>
          <p:nvPr/>
        </p:nvGrpSpPr>
        <p:grpSpPr>
          <a:xfrm>
            <a:off x="6859491" y="2796852"/>
            <a:ext cx="456308" cy="449325"/>
            <a:chOff x="-17170750" y="4058800"/>
            <a:chExt cx="308775" cy="304050"/>
          </a:xfrm>
        </p:grpSpPr>
        <p:sp>
          <p:nvSpPr>
            <p:cNvPr id="10684" name="Google Shape;10684;p8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8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8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8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8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8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8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8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8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8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8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8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8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8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8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1" name="Google Shape;10701;p86"/>
          <p:cNvGrpSpPr/>
          <p:nvPr/>
        </p:nvGrpSpPr>
        <p:grpSpPr>
          <a:xfrm>
            <a:off x="5721388" y="3343358"/>
            <a:ext cx="450470" cy="446998"/>
            <a:chOff x="-15688425" y="3707725"/>
            <a:chExt cx="304825" cy="302475"/>
          </a:xfrm>
        </p:grpSpPr>
        <p:sp>
          <p:nvSpPr>
            <p:cNvPr id="10702" name="Google Shape;10702;p8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8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8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8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8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8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8" name="Google Shape;10708;p86"/>
          <p:cNvGrpSpPr/>
          <p:nvPr/>
        </p:nvGrpSpPr>
        <p:grpSpPr>
          <a:xfrm>
            <a:off x="1865544" y="1690441"/>
            <a:ext cx="451653" cy="447589"/>
            <a:chOff x="-20572500" y="3319025"/>
            <a:chExt cx="305625" cy="302875"/>
          </a:xfrm>
        </p:grpSpPr>
        <p:sp>
          <p:nvSpPr>
            <p:cNvPr id="10709" name="Google Shape;10709;p8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8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1" name="Google Shape;10711;p86"/>
          <p:cNvGrpSpPr/>
          <p:nvPr/>
        </p:nvGrpSpPr>
        <p:grpSpPr>
          <a:xfrm>
            <a:off x="1866708" y="2305410"/>
            <a:ext cx="449325" cy="325670"/>
            <a:chOff x="-20571700" y="3722875"/>
            <a:chExt cx="304050" cy="220375"/>
          </a:xfrm>
        </p:grpSpPr>
        <p:sp>
          <p:nvSpPr>
            <p:cNvPr id="10712" name="Google Shape;10712;p8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8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8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8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8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8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8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9" name="Google Shape;10719;p86"/>
          <p:cNvGrpSpPr/>
          <p:nvPr/>
        </p:nvGrpSpPr>
        <p:grpSpPr>
          <a:xfrm>
            <a:off x="1866135" y="2796278"/>
            <a:ext cx="450470" cy="450470"/>
            <a:chOff x="-20571700" y="4066875"/>
            <a:chExt cx="304825" cy="304825"/>
          </a:xfrm>
        </p:grpSpPr>
        <p:sp>
          <p:nvSpPr>
            <p:cNvPr id="10720" name="Google Shape;10720;p8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8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8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8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8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8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6" name="Google Shape;10726;p86"/>
          <p:cNvGrpSpPr/>
          <p:nvPr/>
        </p:nvGrpSpPr>
        <p:grpSpPr>
          <a:xfrm>
            <a:off x="4632837" y="1688259"/>
            <a:ext cx="453980" cy="451948"/>
            <a:chOff x="-18645175" y="3334200"/>
            <a:chExt cx="307200" cy="305825"/>
          </a:xfrm>
        </p:grpSpPr>
        <p:sp>
          <p:nvSpPr>
            <p:cNvPr id="10727" name="Google Shape;10727;p8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8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8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8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8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2" name="Google Shape;10732;p86"/>
          <p:cNvGrpSpPr/>
          <p:nvPr/>
        </p:nvGrpSpPr>
        <p:grpSpPr>
          <a:xfrm>
            <a:off x="4633429" y="2242989"/>
            <a:ext cx="452798" cy="450507"/>
            <a:chOff x="-18645175" y="3708500"/>
            <a:chExt cx="306400" cy="304850"/>
          </a:xfrm>
        </p:grpSpPr>
        <p:sp>
          <p:nvSpPr>
            <p:cNvPr id="10733" name="Google Shape;10733;p8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8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8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8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8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8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0" name="Google Shape;10740;p86"/>
          <p:cNvGrpSpPr/>
          <p:nvPr/>
        </p:nvGrpSpPr>
        <p:grpSpPr>
          <a:xfrm>
            <a:off x="4631101" y="2795630"/>
            <a:ext cx="457453" cy="451763"/>
            <a:chOff x="-18647525" y="4082625"/>
            <a:chExt cx="309550" cy="305700"/>
          </a:xfrm>
        </p:grpSpPr>
        <p:sp>
          <p:nvSpPr>
            <p:cNvPr id="10741" name="Google Shape;10741;p8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8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8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8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5" name="Google Shape;10745;p86"/>
          <p:cNvGrpSpPr/>
          <p:nvPr/>
        </p:nvGrpSpPr>
        <p:grpSpPr>
          <a:xfrm>
            <a:off x="7441485" y="1689592"/>
            <a:ext cx="395755" cy="449288"/>
            <a:chOff x="-16775350" y="3309200"/>
            <a:chExt cx="267800" cy="304025"/>
          </a:xfrm>
        </p:grpSpPr>
        <p:sp>
          <p:nvSpPr>
            <p:cNvPr id="10746" name="Google Shape;10746;p8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8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8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9" name="Google Shape;10749;p86"/>
          <p:cNvGrpSpPr/>
          <p:nvPr/>
        </p:nvGrpSpPr>
        <p:grpSpPr>
          <a:xfrm>
            <a:off x="7441485" y="2241827"/>
            <a:ext cx="395755" cy="452835"/>
            <a:chOff x="-16775350" y="3683300"/>
            <a:chExt cx="267800" cy="306425"/>
          </a:xfrm>
        </p:grpSpPr>
        <p:sp>
          <p:nvSpPr>
            <p:cNvPr id="10750" name="Google Shape;10750;p8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8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8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3" name="Google Shape;10753;p86"/>
          <p:cNvGrpSpPr/>
          <p:nvPr/>
        </p:nvGrpSpPr>
        <p:grpSpPr>
          <a:xfrm>
            <a:off x="7413536" y="2796870"/>
            <a:ext cx="451653" cy="449288"/>
            <a:chOff x="-16794250" y="4058225"/>
            <a:chExt cx="305625" cy="304025"/>
          </a:xfrm>
        </p:grpSpPr>
        <p:sp>
          <p:nvSpPr>
            <p:cNvPr id="10754" name="Google Shape;10754;p8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8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8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8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8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8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8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8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3" name="Google Shape;10763;p8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4" name="Google Shape;10764;p86"/>
          <p:cNvGrpSpPr/>
          <p:nvPr/>
        </p:nvGrpSpPr>
        <p:grpSpPr>
          <a:xfrm>
            <a:off x="2414953" y="1689573"/>
            <a:ext cx="457453" cy="449325"/>
            <a:chOff x="-20199150" y="3317850"/>
            <a:chExt cx="309550" cy="304050"/>
          </a:xfrm>
        </p:grpSpPr>
        <p:sp>
          <p:nvSpPr>
            <p:cNvPr id="10765" name="Google Shape;10765;p8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8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8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8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8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8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2" name="Google Shape;10772;p86"/>
          <p:cNvGrpSpPr/>
          <p:nvPr/>
        </p:nvGrpSpPr>
        <p:grpSpPr>
          <a:xfrm>
            <a:off x="2417281" y="2242861"/>
            <a:ext cx="452798" cy="450766"/>
            <a:chOff x="-20199150" y="3693150"/>
            <a:chExt cx="306400" cy="305025"/>
          </a:xfrm>
        </p:grpSpPr>
        <p:sp>
          <p:nvSpPr>
            <p:cNvPr id="10773" name="Google Shape;10773;p8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8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8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8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8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8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9" name="Google Shape;10779;p86"/>
          <p:cNvGrpSpPr/>
          <p:nvPr/>
        </p:nvGrpSpPr>
        <p:grpSpPr>
          <a:xfrm>
            <a:off x="2417854" y="2795687"/>
            <a:ext cx="451653" cy="451653"/>
            <a:chOff x="-20197575" y="4066875"/>
            <a:chExt cx="305625" cy="305625"/>
          </a:xfrm>
        </p:grpSpPr>
        <p:sp>
          <p:nvSpPr>
            <p:cNvPr id="10780" name="Google Shape;10780;p8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8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8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8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8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8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8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8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8" name="Google Shape;10788;p86"/>
          <p:cNvGrpSpPr/>
          <p:nvPr/>
        </p:nvGrpSpPr>
        <p:grpSpPr>
          <a:xfrm>
            <a:off x="5200071" y="1687520"/>
            <a:ext cx="449325" cy="453426"/>
            <a:chOff x="-18271050" y="3333200"/>
            <a:chExt cx="304050" cy="306825"/>
          </a:xfrm>
        </p:grpSpPr>
        <p:sp>
          <p:nvSpPr>
            <p:cNvPr id="10789" name="Google Shape;10789;p8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8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8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8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8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4" name="Google Shape;10794;p86"/>
          <p:cNvGrpSpPr/>
          <p:nvPr/>
        </p:nvGrpSpPr>
        <p:grpSpPr>
          <a:xfrm>
            <a:off x="5200644" y="2244171"/>
            <a:ext cx="448180" cy="448143"/>
            <a:chOff x="-18270275" y="3710875"/>
            <a:chExt cx="303275" cy="303250"/>
          </a:xfrm>
        </p:grpSpPr>
        <p:sp>
          <p:nvSpPr>
            <p:cNvPr id="10795" name="Google Shape;10795;p8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8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8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8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8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8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1" name="Google Shape;10801;p86"/>
          <p:cNvGrpSpPr/>
          <p:nvPr/>
        </p:nvGrpSpPr>
        <p:grpSpPr>
          <a:xfrm>
            <a:off x="5254196" y="2797422"/>
            <a:ext cx="341076" cy="448180"/>
            <a:chOff x="-18234025" y="4084200"/>
            <a:chExt cx="230800" cy="303275"/>
          </a:xfrm>
        </p:grpSpPr>
        <p:sp>
          <p:nvSpPr>
            <p:cNvPr id="10802" name="Google Shape;10802;p8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8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8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5" name="Google Shape;10805;p86"/>
          <p:cNvGrpSpPr/>
          <p:nvPr/>
        </p:nvGrpSpPr>
        <p:grpSpPr>
          <a:xfrm>
            <a:off x="2366751" y="3341641"/>
            <a:ext cx="449325" cy="450470"/>
            <a:chOff x="-16419350" y="3308400"/>
            <a:chExt cx="304050" cy="304825"/>
          </a:xfrm>
        </p:grpSpPr>
        <p:sp>
          <p:nvSpPr>
            <p:cNvPr id="10806" name="Google Shape;10806;p8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8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8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8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8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8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8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3" name="Google Shape;10813;p86"/>
          <p:cNvGrpSpPr/>
          <p:nvPr/>
        </p:nvGrpSpPr>
        <p:grpSpPr>
          <a:xfrm>
            <a:off x="4638306" y="3340423"/>
            <a:ext cx="395755" cy="452872"/>
            <a:chOff x="-16401225" y="3683275"/>
            <a:chExt cx="267800" cy="306450"/>
          </a:xfrm>
        </p:grpSpPr>
        <p:sp>
          <p:nvSpPr>
            <p:cNvPr id="10814" name="Google Shape;10814;p8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8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8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8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8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8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8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1" name="Google Shape;10821;p86"/>
          <p:cNvGrpSpPr/>
          <p:nvPr/>
        </p:nvGrpSpPr>
        <p:grpSpPr>
          <a:xfrm>
            <a:off x="8003755" y="2797062"/>
            <a:ext cx="450470" cy="448180"/>
            <a:chOff x="-16419350" y="4058200"/>
            <a:chExt cx="304825" cy="303275"/>
          </a:xfrm>
        </p:grpSpPr>
        <p:sp>
          <p:nvSpPr>
            <p:cNvPr id="10822" name="Google Shape;10822;p8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8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8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8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8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8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8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9" name="Google Shape;10829;p86"/>
          <p:cNvGrpSpPr/>
          <p:nvPr/>
        </p:nvGrpSpPr>
        <p:grpSpPr>
          <a:xfrm>
            <a:off x="4030643" y="3343080"/>
            <a:ext cx="450507" cy="447589"/>
            <a:chOff x="-15296200" y="3326900"/>
            <a:chExt cx="304850" cy="302875"/>
          </a:xfrm>
        </p:grpSpPr>
        <p:sp>
          <p:nvSpPr>
            <p:cNvPr id="10830" name="Google Shape;10830;p8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8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8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8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8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5" name="Google Shape;10835;p86"/>
          <p:cNvGrpSpPr/>
          <p:nvPr/>
        </p:nvGrpSpPr>
        <p:grpSpPr>
          <a:xfrm>
            <a:off x="2946296" y="1706881"/>
            <a:ext cx="486566" cy="414708"/>
            <a:chOff x="-19835275" y="3330250"/>
            <a:chExt cx="329250" cy="280625"/>
          </a:xfrm>
        </p:grpSpPr>
        <p:sp>
          <p:nvSpPr>
            <p:cNvPr id="10836" name="Google Shape;10836;p8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8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8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9" name="Google Shape;10839;p86"/>
          <p:cNvGrpSpPr/>
          <p:nvPr/>
        </p:nvGrpSpPr>
        <p:grpSpPr>
          <a:xfrm>
            <a:off x="2964325" y="2243470"/>
            <a:ext cx="450507" cy="449547"/>
            <a:chOff x="-19822675" y="3692750"/>
            <a:chExt cx="304850" cy="304200"/>
          </a:xfrm>
        </p:grpSpPr>
        <p:sp>
          <p:nvSpPr>
            <p:cNvPr id="10840" name="Google Shape;10840;p8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8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8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8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5" name="Google Shape;10845;p86"/>
          <p:cNvGrpSpPr/>
          <p:nvPr/>
        </p:nvGrpSpPr>
        <p:grpSpPr>
          <a:xfrm>
            <a:off x="2964916" y="2796278"/>
            <a:ext cx="449325" cy="450470"/>
            <a:chOff x="-19822675" y="4066875"/>
            <a:chExt cx="304050" cy="304825"/>
          </a:xfrm>
        </p:grpSpPr>
        <p:sp>
          <p:nvSpPr>
            <p:cNvPr id="10846" name="Google Shape;10846;p8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8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8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8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8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8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2" name="Google Shape;10852;p86"/>
          <p:cNvGrpSpPr/>
          <p:nvPr/>
        </p:nvGrpSpPr>
        <p:grpSpPr>
          <a:xfrm>
            <a:off x="5773985" y="1689571"/>
            <a:ext cx="399302" cy="449325"/>
            <a:chOff x="-17878825" y="3334400"/>
            <a:chExt cx="270200" cy="304050"/>
          </a:xfrm>
        </p:grpSpPr>
        <p:sp>
          <p:nvSpPr>
            <p:cNvPr id="10853" name="Google Shape;10853;p8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8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8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8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8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8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8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0" name="Google Shape;10860;p86"/>
          <p:cNvGrpSpPr/>
          <p:nvPr/>
        </p:nvGrpSpPr>
        <p:grpSpPr>
          <a:xfrm>
            <a:off x="5747809" y="2242416"/>
            <a:ext cx="451653" cy="451653"/>
            <a:chOff x="-17896150" y="3709300"/>
            <a:chExt cx="305625" cy="305625"/>
          </a:xfrm>
        </p:grpSpPr>
        <p:sp>
          <p:nvSpPr>
            <p:cNvPr id="10861" name="Google Shape;10861;p8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8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8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8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5" name="Google Shape;10865;p86"/>
          <p:cNvGrpSpPr/>
          <p:nvPr/>
        </p:nvGrpSpPr>
        <p:grpSpPr>
          <a:xfrm>
            <a:off x="5775740" y="2795686"/>
            <a:ext cx="395792" cy="451653"/>
            <a:chOff x="-17878025" y="4082625"/>
            <a:chExt cx="267825" cy="305625"/>
          </a:xfrm>
        </p:grpSpPr>
        <p:sp>
          <p:nvSpPr>
            <p:cNvPr id="10866" name="Google Shape;10866;p8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8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8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8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8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8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8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3" name="Google Shape;10873;p86"/>
          <p:cNvGrpSpPr/>
          <p:nvPr/>
        </p:nvGrpSpPr>
        <p:grpSpPr>
          <a:xfrm>
            <a:off x="2919632" y="3355015"/>
            <a:ext cx="450507" cy="423722"/>
            <a:chOff x="-16044450" y="3317850"/>
            <a:chExt cx="304850" cy="286725"/>
          </a:xfrm>
        </p:grpSpPr>
        <p:sp>
          <p:nvSpPr>
            <p:cNvPr id="10874" name="Google Shape;10874;p8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8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8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8" name="Google Shape;10878;p8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9" name="Google Shape;10879;p86"/>
          <p:cNvGrpSpPr/>
          <p:nvPr/>
        </p:nvGrpSpPr>
        <p:grpSpPr>
          <a:xfrm>
            <a:off x="8042149" y="2243724"/>
            <a:ext cx="373662" cy="449030"/>
            <a:chOff x="-16018450" y="4058400"/>
            <a:chExt cx="252850" cy="303850"/>
          </a:xfrm>
        </p:grpSpPr>
        <p:sp>
          <p:nvSpPr>
            <p:cNvPr id="10880" name="Google Shape;10880;p8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8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8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8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4" name="Google Shape;10884;p8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86"/>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8" name="Shape 1168"/>
        <p:cNvGrpSpPr/>
        <p:nvPr/>
      </p:nvGrpSpPr>
      <p:grpSpPr>
        <a:xfrm>
          <a:off x="0" y="0"/>
          <a:ext cx="0" cy="0"/>
          <a:chOff x="0" y="0"/>
          <a:chExt cx="0" cy="0"/>
        </a:xfrm>
      </p:grpSpPr>
      <p:sp>
        <p:nvSpPr>
          <p:cNvPr id="1169" name="Google Shape;1169;p42"/>
          <p:cNvSpPr txBox="1"/>
          <p:nvPr>
            <p:ph type="title"/>
          </p:nvPr>
        </p:nvSpPr>
        <p:spPr>
          <a:xfrm>
            <a:off x="717698" y="3108400"/>
            <a:ext cx="5184600" cy="6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THEORY LESSON</a:t>
            </a:r>
            <a:endParaRPr/>
          </a:p>
        </p:txBody>
      </p:sp>
      <p:sp>
        <p:nvSpPr>
          <p:cNvPr id="1170" name="Google Shape;1170;p42"/>
          <p:cNvSpPr txBox="1"/>
          <p:nvPr>
            <p:ph idx="1" type="subTitle"/>
          </p:nvPr>
        </p:nvSpPr>
        <p:spPr>
          <a:xfrm>
            <a:off x="717698" y="3810725"/>
            <a:ext cx="5184600" cy="5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171" name="Google Shape;1171;p42"/>
          <p:cNvSpPr txBox="1"/>
          <p:nvPr>
            <p:ph idx="2" type="title"/>
          </p:nvPr>
        </p:nvSpPr>
        <p:spPr>
          <a:xfrm>
            <a:off x="717700" y="1653875"/>
            <a:ext cx="1949400" cy="135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72" name="Google Shape;1172;p42"/>
          <p:cNvSpPr/>
          <p:nvPr/>
        </p:nvSpPr>
        <p:spPr>
          <a:xfrm rot="-1066182">
            <a:off x="5515465" y="-547496"/>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rot="-1066182">
            <a:off x="4642606" y="73578"/>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rot="-1066182">
            <a:off x="4860472" y="1676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7420370" y="1943073"/>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7484225" y="216992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rot="-1066182">
            <a:off x="6736494" y="6372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7391496" y="13335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6230306" y="88058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6617879" y="981632"/>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999999">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rot="-1066182">
            <a:off x="7391487"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2"/>
          <p:cNvSpPr/>
          <p:nvPr/>
        </p:nvSpPr>
        <p:spPr>
          <a:xfrm rot="-1066182">
            <a:off x="65186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2"/>
          <p:cNvSpPr/>
          <p:nvPr/>
        </p:nvSpPr>
        <p:spPr>
          <a:xfrm>
            <a:off x="7744987" y="7016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89" name="Shape 10889"/>
        <p:cNvGrpSpPr/>
        <p:nvPr/>
      </p:nvGrpSpPr>
      <p:grpSpPr>
        <a:xfrm>
          <a:off x="0" y="0"/>
          <a:ext cx="0" cy="0"/>
          <a:chOff x="0" y="0"/>
          <a:chExt cx="0" cy="0"/>
        </a:xfrm>
      </p:grpSpPr>
      <p:grpSp>
        <p:nvGrpSpPr>
          <p:cNvPr id="10890" name="Google Shape;10890;p87"/>
          <p:cNvGrpSpPr/>
          <p:nvPr/>
        </p:nvGrpSpPr>
        <p:grpSpPr>
          <a:xfrm>
            <a:off x="845901" y="1689241"/>
            <a:ext cx="442337" cy="419623"/>
            <a:chOff x="-6696925" y="3272575"/>
            <a:chExt cx="307200" cy="291425"/>
          </a:xfrm>
        </p:grpSpPr>
        <p:sp>
          <p:nvSpPr>
            <p:cNvPr id="10891" name="Google Shape;10891;p8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8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3" name="Google Shape;10893;p87"/>
          <p:cNvGrpSpPr/>
          <p:nvPr/>
        </p:nvGrpSpPr>
        <p:grpSpPr>
          <a:xfrm>
            <a:off x="845884" y="2204636"/>
            <a:ext cx="442373" cy="420775"/>
            <a:chOff x="-6690625" y="3631325"/>
            <a:chExt cx="307225" cy="292225"/>
          </a:xfrm>
        </p:grpSpPr>
        <p:sp>
          <p:nvSpPr>
            <p:cNvPr id="10894" name="Google Shape;10894;p8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8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8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8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8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9" name="Google Shape;10899;p87"/>
          <p:cNvGrpSpPr/>
          <p:nvPr/>
        </p:nvGrpSpPr>
        <p:grpSpPr>
          <a:xfrm>
            <a:off x="868005" y="2756972"/>
            <a:ext cx="421927" cy="419371"/>
            <a:chOff x="-6689825" y="3992050"/>
            <a:chExt cx="293025" cy="291250"/>
          </a:xfrm>
        </p:grpSpPr>
        <p:sp>
          <p:nvSpPr>
            <p:cNvPr id="10900" name="Google Shape;10900;p8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8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8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8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8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8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8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8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8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8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8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8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2" name="Google Shape;10912;p8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3" name="Google Shape;10913;p87"/>
          <p:cNvGrpSpPr/>
          <p:nvPr/>
        </p:nvGrpSpPr>
        <p:grpSpPr>
          <a:xfrm>
            <a:off x="3551317" y="2205192"/>
            <a:ext cx="423043" cy="419659"/>
            <a:chOff x="-4837325" y="3612425"/>
            <a:chExt cx="293800" cy="291450"/>
          </a:xfrm>
        </p:grpSpPr>
        <p:sp>
          <p:nvSpPr>
            <p:cNvPr id="10914" name="Google Shape;10914;p8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8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8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7" name="Google Shape;10917;p87"/>
          <p:cNvGrpSpPr/>
          <p:nvPr/>
        </p:nvGrpSpPr>
        <p:grpSpPr>
          <a:xfrm>
            <a:off x="3564349" y="2756826"/>
            <a:ext cx="420775" cy="419659"/>
            <a:chOff x="-4837325" y="3971575"/>
            <a:chExt cx="292225" cy="291450"/>
          </a:xfrm>
        </p:grpSpPr>
        <p:sp>
          <p:nvSpPr>
            <p:cNvPr id="10918" name="Google Shape;10918;p8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8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8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8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8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8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4" name="Google Shape;10924;p87"/>
          <p:cNvGrpSpPr/>
          <p:nvPr/>
        </p:nvGrpSpPr>
        <p:grpSpPr>
          <a:xfrm>
            <a:off x="6256364" y="1714185"/>
            <a:ext cx="430998" cy="369730"/>
            <a:chOff x="-3037625" y="3254850"/>
            <a:chExt cx="299325" cy="256775"/>
          </a:xfrm>
        </p:grpSpPr>
        <p:sp>
          <p:nvSpPr>
            <p:cNvPr id="10925" name="Google Shape;10925;p8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8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8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8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9" name="Google Shape;10929;p87"/>
          <p:cNvGrpSpPr/>
          <p:nvPr/>
        </p:nvGrpSpPr>
        <p:grpSpPr>
          <a:xfrm>
            <a:off x="6260324" y="2204615"/>
            <a:ext cx="423079" cy="420811"/>
            <a:chOff x="-3031325" y="3597450"/>
            <a:chExt cx="293825" cy="292250"/>
          </a:xfrm>
        </p:grpSpPr>
        <p:sp>
          <p:nvSpPr>
            <p:cNvPr id="10930" name="Google Shape;10930;p8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8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8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8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4" name="Google Shape;10934;p87"/>
          <p:cNvGrpSpPr/>
          <p:nvPr/>
        </p:nvGrpSpPr>
        <p:grpSpPr>
          <a:xfrm>
            <a:off x="6272798" y="2781214"/>
            <a:ext cx="421927" cy="370882"/>
            <a:chOff x="-3030525" y="3973150"/>
            <a:chExt cx="293025" cy="257575"/>
          </a:xfrm>
        </p:grpSpPr>
        <p:sp>
          <p:nvSpPr>
            <p:cNvPr id="10935" name="Google Shape;10935;p8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8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7" name="Google Shape;10937;p87"/>
          <p:cNvGrpSpPr/>
          <p:nvPr/>
        </p:nvGrpSpPr>
        <p:grpSpPr>
          <a:xfrm>
            <a:off x="1374391" y="3369426"/>
            <a:ext cx="421927" cy="297195"/>
            <a:chOff x="-1199300" y="3279250"/>
            <a:chExt cx="293025" cy="206400"/>
          </a:xfrm>
        </p:grpSpPr>
        <p:sp>
          <p:nvSpPr>
            <p:cNvPr id="10938" name="Google Shape;10938;p8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8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8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8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2" name="Google Shape;10942;p87"/>
          <p:cNvGrpSpPr/>
          <p:nvPr/>
        </p:nvGrpSpPr>
        <p:grpSpPr>
          <a:xfrm>
            <a:off x="1381477" y="1688773"/>
            <a:ext cx="444605" cy="420559"/>
            <a:chOff x="-6338550" y="3272950"/>
            <a:chExt cx="308775" cy="292075"/>
          </a:xfrm>
        </p:grpSpPr>
        <p:sp>
          <p:nvSpPr>
            <p:cNvPr id="10943" name="Google Shape;10943;p8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8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8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6" name="Google Shape;10946;p87"/>
          <p:cNvGrpSpPr/>
          <p:nvPr/>
        </p:nvGrpSpPr>
        <p:grpSpPr>
          <a:xfrm>
            <a:off x="1392817" y="2205194"/>
            <a:ext cx="421927" cy="419659"/>
            <a:chOff x="-6329100" y="3632100"/>
            <a:chExt cx="293025" cy="291450"/>
          </a:xfrm>
        </p:grpSpPr>
        <p:sp>
          <p:nvSpPr>
            <p:cNvPr id="10947" name="Google Shape;10947;p8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8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8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0" name="Google Shape;10950;p87"/>
          <p:cNvGrpSpPr/>
          <p:nvPr/>
        </p:nvGrpSpPr>
        <p:grpSpPr>
          <a:xfrm>
            <a:off x="1405867" y="2756828"/>
            <a:ext cx="419623" cy="419659"/>
            <a:chOff x="-6329875" y="3992050"/>
            <a:chExt cx="291425" cy="291450"/>
          </a:xfrm>
        </p:grpSpPr>
        <p:sp>
          <p:nvSpPr>
            <p:cNvPr id="10951" name="Google Shape;10951;p8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8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8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8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5" name="Google Shape;10955;p87"/>
          <p:cNvGrpSpPr/>
          <p:nvPr/>
        </p:nvGrpSpPr>
        <p:grpSpPr>
          <a:xfrm>
            <a:off x="4092004" y="1687530"/>
            <a:ext cx="423079" cy="423043"/>
            <a:chOff x="-4478975" y="3251700"/>
            <a:chExt cx="293825" cy="293800"/>
          </a:xfrm>
        </p:grpSpPr>
        <p:sp>
          <p:nvSpPr>
            <p:cNvPr id="10956" name="Google Shape;10956;p8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8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8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9" name="Google Shape;10959;p87"/>
          <p:cNvGrpSpPr/>
          <p:nvPr/>
        </p:nvGrpSpPr>
        <p:grpSpPr>
          <a:xfrm>
            <a:off x="4092004" y="2205192"/>
            <a:ext cx="423079" cy="419659"/>
            <a:chOff x="-4475825" y="3612425"/>
            <a:chExt cx="293825" cy="291450"/>
          </a:xfrm>
        </p:grpSpPr>
        <p:sp>
          <p:nvSpPr>
            <p:cNvPr id="10960" name="Google Shape;10960;p8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8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8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3" name="Google Shape;10963;p87"/>
          <p:cNvGrpSpPr/>
          <p:nvPr/>
        </p:nvGrpSpPr>
        <p:grpSpPr>
          <a:xfrm>
            <a:off x="4101077" y="2756844"/>
            <a:ext cx="428730" cy="419623"/>
            <a:chOff x="-4480550" y="3970800"/>
            <a:chExt cx="297750" cy="291425"/>
          </a:xfrm>
        </p:grpSpPr>
        <p:sp>
          <p:nvSpPr>
            <p:cNvPr id="10964" name="Google Shape;10964;p8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8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6" name="Google Shape;10966;p87"/>
          <p:cNvGrpSpPr/>
          <p:nvPr/>
        </p:nvGrpSpPr>
        <p:grpSpPr>
          <a:xfrm>
            <a:off x="6804910" y="1689221"/>
            <a:ext cx="415123" cy="419659"/>
            <a:chOff x="-2668225" y="3239075"/>
            <a:chExt cx="288300" cy="291450"/>
          </a:xfrm>
        </p:grpSpPr>
        <p:sp>
          <p:nvSpPr>
            <p:cNvPr id="10967" name="Google Shape;10967;p8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8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8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8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8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2" name="Google Shape;10972;p87"/>
          <p:cNvGrpSpPr/>
          <p:nvPr/>
        </p:nvGrpSpPr>
        <p:grpSpPr>
          <a:xfrm>
            <a:off x="6802066" y="2205191"/>
            <a:ext cx="420811" cy="419659"/>
            <a:chOff x="-2671375" y="3597450"/>
            <a:chExt cx="292250" cy="291450"/>
          </a:xfrm>
        </p:grpSpPr>
        <p:sp>
          <p:nvSpPr>
            <p:cNvPr id="10973" name="Google Shape;10973;p8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8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5" name="Google Shape;10975;p87"/>
          <p:cNvGrpSpPr/>
          <p:nvPr/>
        </p:nvGrpSpPr>
        <p:grpSpPr>
          <a:xfrm>
            <a:off x="6812849" y="2755691"/>
            <a:ext cx="423043" cy="421927"/>
            <a:chOff x="-2670575" y="3956600"/>
            <a:chExt cx="293800" cy="293025"/>
          </a:xfrm>
        </p:grpSpPr>
        <p:sp>
          <p:nvSpPr>
            <p:cNvPr id="10976" name="Google Shape;10976;p8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8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8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8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0" name="Google Shape;10980;p87"/>
          <p:cNvGrpSpPr/>
          <p:nvPr/>
        </p:nvGrpSpPr>
        <p:grpSpPr>
          <a:xfrm>
            <a:off x="3070370" y="3311947"/>
            <a:ext cx="426462" cy="418363"/>
            <a:chOff x="-1183550" y="3586525"/>
            <a:chExt cx="296175" cy="290550"/>
          </a:xfrm>
        </p:grpSpPr>
        <p:sp>
          <p:nvSpPr>
            <p:cNvPr id="10981" name="Google Shape;10981;p8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8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8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8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8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8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8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8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8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0" name="Google Shape;10990;p87"/>
          <p:cNvGrpSpPr/>
          <p:nvPr/>
        </p:nvGrpSpPr>
        <p:grpSpPr>
          <a:xfrm>
            <a:off x="1933980" y="1689799"/>
            <a:ext cx="420811" cy="418507"/>
            <a:chOff x="-5971525" y="3273750"/>
            <a:chExt cx="292250" cy="290650"/>
          </a:xfrm>
        </p:grpSpPr>
        <p:sp>
          <p:nvSpPr>
            <p:cNvPr id="10991" name="Google Shape;10991;p8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8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3" name="Google Shape;10993;p87"/>
          <p:cNvGrpSpPr/>
          <p:nvPr/>
        </p:nvGrpSpPr>
        <p:grpSpPr>
          <a:xfrm>
            <a:off x="1928310" y="2203826"/>
            <a:ext cx="432150" cy="422395"/>
            <a:chOff x="-5974675" y="3632100"/>
            <a:chExt cx="300125" cy="293350"/>
          </a:xfrm>
        </p:grpSpPr>
        <p:sp>
          <p:nvSpPr>
            <p:cNvPr id="10994" name="Google Shape;10994;p8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8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8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7" name="Google Shape;10997;p87"/>
          <p:cNvGrpSpPr/>
          <p:nvPr/>
        </p:nvGrpSpPr>
        <p:grpSpPr>
          <a:xfrm>
            <a:off x="1958351" y="2755694"/>
            <a:ext cx="395865" cy="421927"/>
            <a:chOff x="-5971525" y="3990475"/>
            <a:chExt cx="274925" cy="293025"/>
          </a:xfrm>
        </p:grpSpPr>
        <p:sp>
          <p:nvSpPr>
            <p:cNvPr id="10998" name="Google Shape;10998;p8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8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8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8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2" name="Google Shape;11002;p87"/>
          <p:cNvGrpSpPr/>
          <p:nvPr/>
        </p:nvGrpSpPr>
        <p:grpSpPr>
          <a:xfrm>
            <a:off x="4631558" y="1689798"/>
            <a:ext cx="420775" cy="418507"/>
            <a:chOff x="-4118225" y="3253275"/>
            <a:chExt cx="292225" cy="290650"/>
          </a:xfrm>
        </p:grpSpPr>
        <p:sp>
          <p:nvSpPr>
            <p:cNvPr id="11003" name="Google Shape;11003;p8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8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5" name="Google Shape;11005;p87"/>
          <p:cNvGrpSpPr/>
          <p:nvPr/>
        </p:nvGrpSpPr>
        <p:grpSpPr>
          <a:xfrm>
            <a:off x="4682008" y="2204922"/>
            <a:ext cx="319874" cy="420199"/>
            <a:chOff x="-4082800" y="3612425"/>
            <a:chExt cx="222150" cy="291825"/>
          </a:xfrm>
        </p:grpSpPr>
        <p:sp>
          <p:nvSpPr>
            <p:cNvPr id="11006" name="Google Shape;11006;p8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8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8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9" name="Google Shape;11009;p87"/>
          <p:cNvGrpSpPr/>
          <p:nvPr/>
        </p:nvGrpSpPr>
        <p:grpSpPr>
          <a:xfrm>
            <a:off x="4643456" y="2769876"/>
            <a:ext cx="420775" cy="393561"/>
            <a:chOff x="-4118225" y="3990475"/>
            <a:chExt cx="292225" cy="273325"/>
          </a:xfrm>
        </p:grpSpPr>
        <p:sp>
          <p:nvSpPr>
            <p:cNvPr id="11010" name="Google Shape;11010;p8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8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8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8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4" name="Google Shape;11014;p87"/>
          <p:cNvGrpSpPr/>
          <p:nvPr/>
        </p:nvGrpSpPr>
        <p:grpSpPr>
          <a:xfrm>
            <a:off x="7354110" y="1688087"/>
            <a:ext cx="394713" cy="421927"/>
            <a:chOff x="-2312225" y="3238300"/>
            <a:chExt cx="274125" cy="293025"/>
          </a:xfrm>
        </p:grpSpPr>
        <p:sp>
          <p:nvSpPr>
            <p:cNvPr id="11015" name="Google Shape;11015;p8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8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7" name="Google Shape;11017;p87"/>
          <p:cNvGrpSpPr/>
          <p:nvPr/>
        </p:nvGrpSpPr>
        <p:grpSpPr>
          <a:xfrm>
            <a:off x="7341062" y="2153586"/>
            <a:ext cx="420811" cy="522864"/>
            <a:chOff x="-2310650" y="3525775"/>
            <a:chExt cx="292250" cy="363125"/>
          </a:xfrm>
        </p:grpSpPr>
        <p:sp>
          <p:nvSpPr>
            <p:cNvPr id="11018" name="Google Shape;11018;p8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8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8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8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2" name="Google Shape;11022;p87"/>
          <p:cNvGrpSpPr/>
          <p:nvPr/>
        </p:nvGrpSpPr>
        <p:grpSpPr>
          <a:xfrm>
            <a:off x="7351827" y="2756825"/>
            <a:ext cx="423079" cy="419659"/>
            <a:chOff x="-2310650" y="3958175"/>
            <a:chExt cx="293825" cy="291450"/>
          </a:xfrm>
        </p:grpSpPr>
        <p:sp>
          <p:nvSpPr>
            <p:cNvPr id="11023" name="Google Shape;11023;p8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8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5" name="Google Shape;11025;p87"/>
          <p:cNvGrpSpPr/>
          <p:nvPr/>
        </p:nvGrpSpPr>
        <p:grpSpPr>
          <a:xfrm>
            <a:off x="4718688" y="3308459"/>
            <a:ext cx="424159" cy="419659"/>
            <a:chOff x="-1182750" y="3962900"/>
            <a:chExt cx="294575" cy="291450"/>
          </a:xfrm>
        </p:grpSpPr>
        <p:sp>
          <p:nvSpPr>
            <p:cNvPr id="11026" name="Google Shape;11026;p8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8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8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8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8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8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8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3" name="Google Shape;11033;p87"/>
          <p:cNvGrpSpPr/>
          <p:nvPr/>
        </p:nvGrpSpPr>
        <p:grpSpPr>
          <a:xfrm>
            <a:off x="2471824" y="1689223"/>
            <a:ext cx="424195" cy="419659"/>
            <a:chOff x="-5611575" y="3272950"/>
            <a:chExt cx="294600" cy="291450"/>
          </a:xfrm>
        </p:grpSpPr>
        <p:sp>
          <p:nvSpPr>
            <p:cNvPr id="11034" name="Google Shape;11034;p8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8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8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8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8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9" name="Google Shape;11039;p87"/>
          <p:cNvGrpSpPr/>
          <p:nvPr/>
        </p:nvGrpSpPr>
        <p:grpSpPr>
          <a:xfrm>
            <a:off x="2471824" y="2205770"/>
            <a:ext cx="424195" cy="418507"/>
            <a:chOff x="-5613150" y="3632900"/>
            <a:chExt cx="294600" cy="290650"/>
          </a:xfrm>
        </p:grpSpPr>
        <p:sp>
          <p:nvSpPr>
            <p:cNvPr id="11040" name="Google Shape;11040;p8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8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2" name="Google Shape;11042;p87"/>
          <p:cNvGrpSpPr/>
          <p:nvPr/>
        </p:nvGrpSpPr>
        <p:grpSpPr>
          <a:xfrm>
            <a:off x="2483722" y="2756270"/>
            <a:ext cx="424195" cy="420775"/>
            <a:chOff x="-5613150" y="3991275"/>
            <a:chExt cx="294600" cy="292225"/>
          </a:xfrm>
        </p:grpSpPr>
        <p:sp>
          <p:nvSpPr>
            <p:cNvPr id="11043" name="Google Shape;11043;p8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8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8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8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8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8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8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8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8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2" name="Google Shape;11052;p87"/>
          <p:cNvGrpSpPr/>
          <p:nvPr/>
        </p:nvGrpSpPr>
        <p:grpSpPr>
          <a:xfrm>
            <a:off x="5155210" y="1689438"/>
            <a:ext cx="434634" cy="419227"/>
            <a:chOff x="-3768700" y="3253275"/>
            <a:chExt cx="301850" cy="291150"/>
          </a:xfrm>
        </p:grpSpPr>
        <p:sp>
          <p:nvSpPr>
            <p:cNvPr id="11053" name="Google Shape;11053;p8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8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8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6" name="Google Shape;11056;p87"/>
          <p:cNvGrpSpPr/>
          <p:nvPr/>
        </p:nvGrpSpPr>
        <p:grpSpPr>
          <a:xfrm>
            <a:off x="5159293" y="2217090"/>
            <a:ext cx="426462" cy="395865"/>
            <a:chOff x="-3808700" y="3628950"/>
            <a:chExt cx="296175" cy="274925"/>
          </a:xfrm>
        </p:grpSpPr>
        <p:sp>
          <p:nvSpPr>
            <p:cNvPr id="11057" name="Google Shape;11057;p8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8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8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0" name="Google Shape;11060;p87"/>
          <p:cNvGrpSpPr/>
          <p:nvPr/>
        </p:nvGrpSpPr>
        <p:grpSpPr>
          <a:xfrm>
            <a:off x="5224504" y="2756412"/>
            <a:ext cx="419443" cy="420487"/>
            <a:chOff x="-3771675" y="3971775"/>
            <a:chExt cx="291300" cy="292025"/>
          </a:xfrm>
        </p:grpSpPr>
        <p:sp>
          <p:nvSpPr>
            <p:cNvPr id="11061" name="Google Shape;11061;p8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8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8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8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8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6" name="Google Shape;11066;p87"/>
          <p:cNvGrpSpPr/>
          <p:nvPr/>
        </p:nvGrpSpPr>
        <p:grpSpPr>
          <a:xfrm>
            <a:off x="7885948" y="1716461"/>
            <a:ext cx="420271" cy="320774"/>
            <a:chOff x="-1951475" y="3273100"/>
            <a:chExt cx="291875" cy="222775"/>
          </a:xfrm>
        </p:grpSpPr>
        <p:sp>
          <p:nvSpPr>
            <p:cNvPr id="11067" name="Google Shape;11067;p8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8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8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0" name="Google Shape;11070;p87"/>
          <p:cNvGrpSpPr/>
          <p:nvPr/>
        </p:nvGrpSpPr>
        <p:grpSpPr>
          <a:xfrm>
            <a:off x="7883429" y="2205191"/>
            <a:ext cx="425310" cy="419659"/>
            <a:chOff x="-1951475" y="3597450"/>
            <a:chExt cx="295375" cy="291450"/>
          </a:xfrm>
        </p:grpSpPr>
        <p:sp>
          <p:nvSpPr>
            <p:cNvPr id="11071" name="Google Shape;11071;p8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8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8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8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87"/>
          <p:cNvGrpSpPr/>
          <p:nvPr/>
        </p:nvGrpSpPr>
        <p:grpSpPr>
          <a:xfrm>
            <a:off x="7885680" y="2756825"/>
            <a:ext cx="444605" cy="419659"/>
            <a:chOff x="-1960150" y="3956600"/>
            <a:chExt cx="308775" cy="291450"/>
          </a:xfrm>
        </p:grpSpPr>
        <p:sp>
          <p:nvSpPr>
            <p:cNvPr id="11076" name="Google Shape;11076;p8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8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8" name="Google Shape;11078;p87"/>
          <p:cNvGrpSpPr/>
          <p:nvPr/>
        </p:nvGrpSpPr>
        <p:grpSpPr>
          <a:xfrm>
            <a:off x="1939718" y="3307636"/>
            <a:ext cx="420775" cy="420775"/>
            <a:chOff x="-804700" y="3226500"/>
            <a:chExt cx="292225" cy="292225"/>
          </a:xfrm>
        </p:grpSpPr>
        <p:sp>
          <p:nvSpPr>
            <p:cNvPr id="11079" name="Google Shape;11079;p8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8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8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8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8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8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8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6" name="Google Shape;11086;p87"/>
          <p:cNvGrpSpPr/>
          <p:nvPr/>
        </p:nvGrpSpPr>
        <p:grpSpPr>
          <a:xfrm>
            <a:off x="3019809" y="1688647"/>
            <a:ext cx="420775" cy="420811"/>
            <a:chOff x="-5251625" y="3272950"/>
            <a:chExt cx="292225" cy="292250"/>
          </a:xfrm>
        </p:grpSpPr>
        <p:sp>
          <p:nvSpPr>
            <p:cNvPr id="11087" name="Google Shape;11087;p8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8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8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0" name="Google Shape;11090;p87"/>
          <p:cNvGrpSpPr/>
          <p:nvPr/>
        </p:nvGrpSpPr>
        <p:grpSpPr>
          <a:xfrm>
            <a:off x="3016407" y="2204348"/>
            <a:ext cx="427578" cy="421351"/>
            <a:chOff x="-5254775" y="3631325"/>
            <a:chExt cx="296950" cy="292625"/>
          </a:xfrm>
        </p:grpSpPr>
        <p:sp>
          <p:nvSpPr>
            <p:cNvPr id="11091" name="Google Shape;11091;p8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8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8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8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8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8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8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8" name="Google Shape;11098;p87"/>
          <p:cNvGrpSpPr/>
          <p:nvPr/>
        </p:nvGrpSpPr>
        <p:grpSpPr>
          <a:xfrm>
            <a:off x="3032265" y="2756270"/>
            <a:ext cx="419659" cy="420775"/>
            <a:chOff x="-5251625" y="3991275"/>
            <a:chExt cx="291450" cy="292225"/>
          </a:xfrm>
        </p:grpSpPr>
        <p:sp>
          <p:nvSpPr>
            <p:cNvPr id="11099" name="Google Shape;11099;p8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8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8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8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8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4" name="Google Shape;11104;p87"/>
          <p:cNvGrpSpPr/>
          <p:nvPr/>
        </p:nvGrpSpPr>
        <p:grpSpPr>
          <a:xfrm>
            <a:off x="5772848" y="1689240"/>
            <a:ext cx="319874" cy="419623"/>
            <a:chOff x="-3365275" y="3253275"/>
            <a:chExt cx="222150" cy="291425"/>
          </a:xfrm>
        </p:grpSpPr>
        <p:sp>
          <p:nvSpPr>
            <p:cNvPr id="11105" name="Google Shape;11105;p8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8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7" name="Google Shape;11107;p87"/>
          <p:cNvGrpSpPr/>
          <p:nvPr/>
        </p:nvGrpSpPr>
        <p:grpSpPr>
          <a:xfrm>
            <a:off x="5746786" y="2204058"/>
            <a:ext cx="371998" cy="421927"/>
            <a:chOff x="-3383375" y="3611625"/>
            <a:chExt cx="258350" cy="293025"/>
          </a:xfrm>
        </p:grpSpPr>
        <p:sp>
          <p:nvSpPr>
            <p:cNvPr id="11108" name="Google Shape;11108;p8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8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0" name="Google Shape;11110;p87"/>
          <p:cNvGrpSpPr/>
          <p:nvPr/>
        </p:nvGrpSpPr>
        <p:grpSpPr>
          <a:xfrm>
            <a:off x="5809135" y="2756826"/>
            <a:ext cx="271097" cy="419659"/>
            <a:chOff x="-3347950" y="3971575"/>
            <a:chExt cx="188275" cy="291450"/>
          </a:xfrm>
        </p:grpSpPr>
        <p:sp>
          <p:nvSpPr>
            <p:cNvPr id="11111" name="Google Shape;11111;p8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8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8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4" name="Google Shape;11114;p87"/>
          <p:cNvGrpSpPr/>
          <p:nvPr/>
        </p:nvGrpSpPr>
        <p:grpSpPr>
          <a:xfrm>
            <a:off x="858994" y="3307061"/>
            <a:ext cx="371998" cy="421927"/>
            <a:chOff x="-1575775" y="3238300"/>
            <a:chExt cx="258350" cy="293025"/>
          </a:xfrm>
        </p:grpSpPr>
        <p:sp>
          <p:nvSpPr>
            <p:cNvPr id="11115" name="Google Shape;11115;p8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8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8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8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8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0" name="Google Shape;11120;p87"/>
          <p:cNvGrpSpPr/>
          <p:nvPr/>
        </p:nvGrpSpPr>
        <p:grpSpPr>
          <a:xfrm>
            <a:off x="2503892" y="3309051"/>
            <a:ext cx="423079" cy="424159"/>
            <a:chOff x="-1591550" y="3597475"/>
            <a:chExt cx="293825" cy="294575"/>
          </a:xfrm>
        </p:grpSpPr>
        <p:sp>
          <p:nvSpPr>
            <p:cNvPr id="11121" name="Google Shape;11121;p8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8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8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4" name="Google Shape;11124;p87"/>
          <p:cNvGrpSpPr/>
          <p:nvPr/>
        </p:nvGrpSpPr>
        <p:grpSpPr>
          <a:xfrm>
            <a:off x="4153362" y="3318663"/>
            <a:ext cx="421927" cy="399248"/>
            <a:chOff x="-1592325" y="3957400"/>
            <a:chExt cx="293025" cy="277275"/>
          </a:xfrm>
        </p:grpSpPr>
        <p:sp>
          <p:nvSpPr>
            <p:cNvPr id="11125" name="Google Shape;11125;p8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8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8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8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9" name="Google Shape;11129;p87"/>
          <p:cNvGrpSpPr/>
          <p:nvPr/>
        </p:nvGrpSpPr>
        <p:grpSpPr>
          <a:xfrm>
            <a:off x="3640232" y="3310744"/>
            <a:ext cx="369730" cy="420775"/>
            <a:chOff x="-778700" y="3612425"/>
            <a:chExt cx="256775" cy="292225"/>
          </a:xfrm>
        </p:grpSpPr>
        <p:sp>
          <p:nvSpPr>
            <p:cNvPr id="11130" name="Google Shape;11130;p8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8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8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8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8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8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6" name="Google Shape;11136;p87"/>
          <p:cNvGrpSpPr/>
          <p:nvPr/>
        </p:nvGrpSpPr>
        <p:grpSpPr>
          <a:xfrm>
            <a:off x="6111733" y="3828305"/>
            <a:ext cx="340731" cy="387641"/>
            <a:chOff x="7728464" y="1561258"/>
            <a:chExt cx="349719" cy="397866"/>
          </a:xfrm>
        </p:grpSpPr>
        <p:sp>
          <p:nvSpPr>
            <p:cNvPr id="11137" name="Google Shape;11137;p8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8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9" name="Google Shape;11139;p87"/>
          <p:cNvGrpSpPr/>
          <p:nvPr/>
        </p:nvGrpSpPr>
        <p:grpSpPr>
          <a:xfrm>
            <a:off x="4034702" y="3828305"/>
            <a:ext cx="387681" cy="387641"/>
            <a:chOff x="5611350" y="1561258"/>
            <a:chExt cx="397907" cy="397866"/>
          </a:xfrm>
        </p:grpSpPr>
        <p:sp>
          <p:nvSpPr>
            <p:cNvPr id="11140" name="Google Shape;11140;p8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8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8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8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4" name="Google Shape;11144;p87"/>
          <p:cNvGrpSpPr/>
          <p:nvPr/>
        </p:nvGrpSpPr>
        <p:grpSpPr>
          <a:xfrm>
            <a:off x="4553987" y="3925571"/>
            <a:ext cx="387610" cy="193109"/>
            <a:chOff x="6140660" y="1661097"/>
            <a:chExt cx="397835" cy="198202"/>
          </a:xfrm>
        </p:grpSpPr>
        <p:sp>
          <p:nvSpPr>
            <p:cNvPr id="11145" name="Google Shape;11145;p8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8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8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8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9" name="Google Shape;11149;p87"/>
          <p:cNvGrpSpPr/>
          <p:nvPr/>
        </p:nvGrpSpPr>
        <p:grpSpPr>
          <a:xfrm>
            <a:off x="5073202" y="3828305"/>
            <a:ext cx="387681" cy="387641"/>
            <a:chOff x="6669907" y="1561258"/>
            <a:chExt cx="397907" cy="397866"/>
          </a:xfrm>
        </p:grpSpPr>
        <p:sp>
          <p:nvSpPr>
            <p:cNvPr id="11150" name="Google Shape;11150;p8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8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8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8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8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5" name="Google Shape;11155;p87"/>
          <p:cNvGrpSpPr/>
          <p:nvPr/>
        </p:nvGrpSpPr>
        <p:grpSpPr>
          <a:xfrm>
            <a:off x="1958433" y="3885842"/>
            <a:ext cx="387681" cy="272572"/>
            <a:chOff x="3386036" y="1746339"/>
            <a:chExt cx="397907" cy="279762"/>
          </a:xfrm>
        </p:grpSpPr>
        <p:sp>
          <p:nvSpPr>
            <p:cNvPr id="11156" name="Google Shape;11156;p8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8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8" name="Google Shape;11158;p87"/>
          <p:cNvGrpSpPr/>
          <p:nvPr/>
        </p:nvGrpSpPr>
        <p:grpSpPr>
          <a:xfrm>
            <a:off x="2996130" y="3828288"/>
            <a:ext cx="387681" cy="387681"/>
            <a:chOff x="4417380" y="1687279"/>
            <a:chExt cx="397907" cy="397907"/>
          </a:xfrm>
        </p:grpSpPr>
        <p:sp>
          <p:nvSpPr>
            <p:cNvPr id="11159" name="Google Shape;11159;p8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8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1" name="Google Shape;11161;p87"/>
          <p:cNvGrpSpPr/>
          <p:nvPr/>
        </p:nvGrpSpPr>
        <p:grpSpPr>
          <a:xfrm>
            <a:off x="7942611" y="3308537"/>
            <a:ext cx="387661" cy="387661"/>
            <a:chOff x="2869999" y="1687279"/>
            <a:chExt cx="397887" cy="397887"/>
          </a:xfrm>
        </p:grpSpPr>
        <p:sp>
          <p:nvSpPr>
            <p:cNvPr id="11162" name="Google Shape;11162;p8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8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4" name="Google Shape;11164;p87"/>
          <p:cNvGrpSpPr/>
          <p:nvPr/>
        </p:nvGrpSpPr>
        <p:grpSpPr>
          <a:xfrm>
            <a:off x="2477718" y="3828664"/>
            <a:ext cx="386807" cy="386929"/>
            <a:chOff x="3902887" y="1687655"/>
            <a:chExt cx="397010" cy="397135"/>
          </a:xfrm>
        </p:grpSpPr>
        <p:sp>
          <p:nvSpPr>
            <p:cNvPr id="11165" name="Google Shape;11165;p8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8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7" name="Google Shape;11167;p87"/>
          <p:cNvGrpSpPr/>
          <p:nvPr/>
        </p:nvGrpSpPr>
        <p:grpSpPr>
          <a:xfrm>
            <a:off x="3515416" y="3828344"/>
            <a:ext cx="387681" cy="387681"/>
            <a:chOff x="4933458" y="1687279"/>
            <a:chExt cx="397907" cy="397907"/>
          </a:xfrm>
        </p:grpSpPr>
        <p:sp>
          <p:nvSpPr>
            <p:cNvPr id="11168" name="Google Shape;11168;p8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8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0" name="Google Shape;11170;p87"/>
          <p:cNvGrpSpPr/>
          <p:nvPr/>
        </p:nvGrpSpPr>
        <p:grpSpPr>
          <a:xfrm>
            <a:off x="5286246" y="3308537"/>
            <a:ext cx="387681" cy="387661"/>
            <a:chOff x="266768" y="1721375"/>
            <a:chExt cx="397907" cy="397887"/>
          </a:xfrm>
        </p:grpSpPr>
        <p:sp>
          <p:nvSpPr>
            <p:cNvPr id="11171" name="Google Shape;11171;p8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8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3" name="Google Shape;11173;p87"/>
          <p:cNvGrpSpPr/>
          <p:nvPr/>
        </p:nvGrpSpPr>
        <p:grpSpPr>
          <a:xfrm>
            <a:off x="7411672" y="3308924"/>
            <a:ext cx="387539" cy="386888"/>
            <a:chOff x="2408992" y="1722875"/>
            <a:chExt cx="397761" cy="397093"/>
          </a:xfrm>
        </p:grpSpPr>
        <p:sp>
          <p:nvSpPr>
            <p:cNvPr id="11174" name="Google Shape;11174;p8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8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6" name="Google Shape;11176;p87"/>
          <p:cNvGrpSpPr/>
          <p:nvPr/>
        </p:nvGrpSpPr>
        <p:grpSpPr>
          <a:xfrm>
            <a:off x="5592488" y="3828305"/>
            <a:ext cx="387641" cy="387641"/>
            <a:chOff x="7199196" y="1561258"/>
            <a:chExt cx="397866" cy="397866"/>
          </a:xfrm>
        </p:grpSpPr>
        <p:sp>
          <p:nvSpPr>
            <p:cNvPr id="11177" name="Google Shape;11177;p8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8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8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0" name="Google Shape;11180;p87"/>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1181" name="Google Shape;11181;p87"/>
          <p:cNvGrpSpPr/>
          <p:nvPr/>
        </p:nvGrpSpPr>
        <p:grpSpPr>
          <a:xfrm>
            <a:off x="6348367" y="3308537"/>
            <a:ext cx="387661" cy="387661"/>
            <a:chOff x="1379798" y="1723250"/>
            <a:chExt cx="397887" cy="397887"/>
          </a:xfrm>
        </p:grpSpPr>
        <p:sp>
          <p:nvSpPr>
            <p:cNvPr id="11182" name="Google Shape;11182;p8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8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8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8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6" name="Google Shape;11186;p87"/>
          <p:cNvGrpSpPr/>
          <p:nvPr/>
        </p:nvGrpSpPr>
        <p:grpSpPr>
          <a:xfrm>
            <a:off x="5817327" y="3308537"/>
            <a:ext cx="387641" cy="387661"/>
            <a:chOff x="864491" y="1723250"/>
            <a:chExt cx="397866" cy="397887"/>
          </a:xfrm>
        </p:grpSpPr>
        <p:sp>
          <p:nvSpPr>
            <p:cNvPr id="11187" name="Google Shape;11187;p8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8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8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0" name="Google Shape;11190;p8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1" name="Google Shape;11191;p87"/>
          <p:cNvGrpSpPr/>
          <p:nvPr/>
        </p:nvGrpSpPr>
        <p:grpSpPr>
          <a:xfrm>
            <a:off x="6584154" y="3827060"/>
            <a:ext cx="388966" cy="388966"/>
            <a:chOff x="1190625" y="238125"/>
            <a:chExt cx="5235075" cy="5235075"/>
          </a:xfrm>
        </p:grpSpPr>
        <p:sp>
          <p:nvSpPr>
            <p:cNvPr id="11192" name="Google Shape;11192;p8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8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97" name="Shape 11197"/>
        <p:cNvGrpSpPr/>
        <p:nvPr/>
      </p:nvGrpSpPr>
      <p:grpSpPr>
        <a:xfrm>
          <a:off x="0" y="0"/>
          <a:ext cx="0" cy="0"/>
          <a:chOff x="0" y="0"/>
          <a:chExt cx="0" cy="0"/>
        </a:xfrm>
      </p:grpSpPr>
      <p:pic>
        <p:nvPicPr>
          <p:cNvPr id="11198" name="Google Shape;11198;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43"/>
          <p:cNvSpPr/>
          <p:nvPr/>
        </p:nvSpPr>
        <p:spPr>
          <a:xfrm>
            <a:off x="806825" y="2408881"/>
            <a:ext cx="5935200" cy="10356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3"/>
          <p:cNvSpPr/>
          <p:nvPr/>
        </p:nvSpPr>
        <p:spPr>
          <a:xfrm>
            <a:off x="806825" y="3482625"/>
            <a:ext cx="5935200" cy="10356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3"/>
          <p:cNvSpPr/>
          <p:nvPr/>
        </p:nvSpPr>
        <p:spPr>
          <a:xfrm>
            <a:off x="806825" y="1335125"/>
            <a:ext cx="5935200" cy="10356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3"/>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a:t>
            </a:r>
            <a:endParaRPr/>
          </a:p>
        </p:txBody>
      </p:sp>
      <p:sp>
        <p:nvSpPr>
          <p:cNvPr id="1192" name="Google Shape;1192;p43"/>
          <p:cNvSpPr txBox="1"/>
          <p:nvPr>
            <p:ph idx="5" type="subTitle"/>
          </p:nvPr>
        </p:nvSpPr>
        <p:spPr>
          <a:xfrm>
            <a:off x="2085000" y="3999950"/>
            <a:ext cx="4169700" cy="3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 is </a:t>
            </a:r>
            <a:r>
              <a:rPr lang="en"/>
              <a:t>the third planet from the Sun and the only one that harbors life</a:t>
            </a:r>
            <a:endParaRPr/>
          </a:p>
        </p:txBody>
      </p:sp>
      <p:sp>
        <p:nvSpPr>
          <p:cNvPr id="1193" name="Google Shape;1193;p43"/>
          <p:cNvSpPr txBox="1"/>
          <p:nvPr>
            <p:ph idx="1" type="subTitle"/>
          </p:nvPr>
        </p:nvSpPr>
        <p:spPr>
          <a:xfrm>
            <a:off x="2085000" y="2929925"/>
            <a:ext cx="4169700" cy="3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1194" name="Google Shape;1194;p43"/>
          <p:cNvSpPr txBox="1"/>
          <p:nvPr>
            <p:ph idx="2" type="subTitle"/>
          </p:nvPr>
        </p:nvSpPr>
        <p:spPr>
          <a:xfrm>
            <a:off x="2085000" y="1859900"/>
            <a:ext cx="4169700" cy="3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 and has a </a:t>
            </a:r>
            <a:r>
              <a:rPr lang="en"/>
              <a:t>beautiful</a:t>
            </a:r>
            <a:r>
              <a:rPr lang="en"/>
              <a:t> name</a:t>
            </a:r>
            <a:endParaRPr/>
          </a:p>
        </p:txBody>
      </p:sp>
      <p:sp>
        <p:nvSpPr>
          <p:cNvPr id="1195" name="Google Shape;1195;p43"/>
          <p:cNvSpPr txBox="1"/>
          <p:nvPr>
            <p:ph idx="3" type="subTitle"/>
          </p:nvPr>
        </p:nvSpPr>
        <p:spPr>
          <a:xfrm>
            <a:off x="2084974" y="14216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FLY SECTION</a:t>
            </a:r>
            <a:endParaRPr/>
          </a:p>
        </p:txBody>
      </p:sp>
      <p:sp>
        <p:nvSpPr>
          <p:cNvPr id="1196" name="Google Shape;1196;p43"/>
          <p:cNvSpPr txBox="1"/>
          <p:nvPr>
            <p:ph idx="4" type="subTitle"/>
          </p:nvPr>
        </p:nvSpPr>
        <p:spPr>
          <a:xfrm>
            <a:off x="2084974" y="249172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HEAT SENSOR LABEL</a:t>
            </a:r>
            <a:endParaRPr/>
          </a:p>
        </p:txBody>
      </p:sp>
      <p:sp>
        <p:nvSpPr>
          <p:cNvPr id="1197" name="Google Shape;1197;p43"/>
          <p:cNvSpPr txBox="1"/>
          <p:nvPr>
            <p:ph idx="6" type="subTitle"/>
          </p:nvPr>
        </p:nvSpPr>
        <p:spPr>
          <a:xfrm flipH="1">
            <a:off x="2084826" y="35617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HALYARD</a:t>
            </a:r>
            <a:endParaRPr/>
          </a:p>
        </p:txBody>
      </p:sp>
      <p:grpSp>
        <p:nvGrpSpPr>
          <p:cNvPr id="1198" name="Google Shape;1198;p43"/>
          <p:cNvGrpSpPr/>
          <p:nvPr/>
        </p:nvGrpSpPr>
        <p:grpSpPr>
          <a:xfrm>
            <a:off x="997874" y="1566560"/>
            <a:ext cx="683291" cy="572729"/>
            <a:chOff x="4773575" y="2323150"/>
            <a:chExt cx="264975" cy="222100"/>
          </a:xfrm>
        </p:grpSpPr>
        <p:sp>
          <p:nvSpPr>
            <p:cNvPr id="1199" name="Google Shape;1199;p43"/>
            <p:cNvSpPr/>
            <p:nvPr/>
          </p:nvSpPr>
          <p:spPr>
            <a:xfrm>
              <a:off x="4774175" y="2381500"/>
              <a:ext cx="113150" cy="14900"/>
            </a:xfrm>
            <a:custGeom>
              <a:rect b="b" l="l" r="r" t="t"/>
              <a:pathLst>
                <a:path extrusionOk="0" h="596" w="4526">
                  <a:moveTo>
                    <a:pt x="286" y="0"/>
                  </a:moveTo>
                  <a:cubicBezTo>
                    <a:pt x="120" y="0"/>
                    <a:pt x="1" y="143"/>
                    <a:pt x="1" y="286"/>
                  </a:cubicBezTo>
                  <a:lnTo>
                    <a:pt x="1" y="596"/>
                  </a:lnTo>
                  <a:lnTo>
                    <a:pt x="4525" y="596"/>
                  </a:lnTo>
                  <a:lnTo>
                    <a:pt x="4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3"/>
            <p:cNvSpPr/>
            <p:nvPr/>
          </p:nvSpPr>
          <p:spPr>
            <a:xfrm>
              <a:off x="4773575" y="2411850"/>
              <a:ext cx="113150" cy="14925"/>
            </a:xfrm>
            <a:custGeom>
              <a:rect b="b" l="l" r="r" t="t"/>
              <a:pathLst>
                <a:path extrusionOk="0" h="597" w="4526">
                  <a:moveTo>
                    <a:pt x="1" y="1"/>
                  </a:moveTo>
                  <a:lnTo>
                    <a:pt x="1" y="596"/>
                  </a:lnTo>
                  <a:lnTo>
                    <a:pt x="4526" y="596"/>
                  </a:lnTo>
                  <a:lnTo>
                    <a:pt x="45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3"/>
            <p:cNvSpPr/>
            <p:nvPr/>
          </p:nvSpPr>
          <p:spPr>
            <a:xfrm>
              <a:off x="5001600" y="2361250"/>
              <a:ext cx="35150" cy="44675"/>
            </a:xfrm>
            <a:custGeom>
              <a:rect b="b" l="l" r="r" t="t"/>
              <a:pathLst>
                <a:path extrusionOk="0" h="1787" w="1406">
                  <a:moveTo>
                    <a:pt x="1" y="1"/>
                  </a:moveTo>
                  <a:lnTo>
                    <a:pt x="1" y="834"/>
                  </a:lnTo>
                  <a:cubicBezTo>
                    <a:pt x="1" y="1358"/>
                    <a:pt x="429" y="1787"/>
                    <a:pt x="929" y="1787"/>
                  </a:cubicBezTo>
                  <a:lnTo>
                    <a:pt x="1406" y="1787"/>
                  </a:lnTo>
                  <a:cubicBezTo>
                    <a:pt x="1263" y="977"/>
                    <a:pt x="715" y="33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3"/>
            <p:cNvSpPr/>
            <p:nvPr/>
          </p:nvSpPr>
          <p:spPr>
            <a:xfrm>
              <a:off x="4943250" y="2356500"/>
              <a:ext cx="95300" cy="88125"/>
            </a:xfrm>
            <a:custGeom>
              <a:rect b="b" l="l" r="r" t="t"/>
              <a:pathLst>
                <a:path extrusionOk="0" h="3525" w="3812">
                  <a:moveTo>
                    <a:pt x="287" y="0"/>
                  </a:moveTo>
                  <a:cubicBezTo>
                    <a:pt x="120" y="0"/>
                    <a:pt x="1" y="167"/>
                    <a:pt x="1" y="310"/>
                  </a:cubicBezTo>
                  <a:lnTo>
                    <a:pt x="1" y="3525"/>
                  </a:lnTo>
                  <a:lnTo>
                    <a:pt x="3811" y="3525"/>
                  </a:lnTo>
                  <a:lnTo>
                    <a:pt x="3811" y="2572"/>
                  </a:lnTo>
                  <a:lnTo>
                    <a:pt x="3263" y="2572"/>
                  </a:lnTo>
                  <a:lnTo>
                    <a:pt x="3263" y="2596"/>
                  </a:lnTo>
                  <a:cubicBezTo>
                    <a:pt x="2406" y="2596"/>
                    <a:pt x="1716" y="1905"/>
                    <a:pt x="1716" y="1048"/>
                  </a:cubicBezTo>
                  <a:lnTo>
                    <a:pt x="1716" y="48"/>
                  </a:lnTo>
                  <a:cubicBezTo>
                    <a:pt x="1620" y="48"/>
                    <a:pt x="1501" y="0"/>
                    <a:pt x="1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3"/>
            <p:cNvSpPr/>
            <p:nvPr/>
          </p:nvSpPr>
          <p:spPr>
            <a:xfrm>
              <a:off x="4942075" y="2460075"/>
              <a:ext cx="95275" cy="58975"/>
            </a:xfrm>
            <a:custGeom>
              <a:rect b="b" l="l" r="r" t="t"/>
              <a:pathLst>
                <a:path extrusionOk="0" h="2359" w="3811">
                  <a:moveTo>
                    <a:pt x="0" y="1"/>
                  </a:moveTo>
                  <a:lnTo>
                    <a:pt x="0" y="2359"/>
                  </a:lnTo>
                  <a:lnTo>
                    <a:pt x="357" y="2359"/>
                  </a:lnTo>
                  <a:cubicBezTo>
                    <a:pt x="429" y="1549"/>
                    <a:pt x="1072" y="930"/>
                    <a:pt x="1905" y="930"/>
                  </a:cubicBezTo>
                  <a:cubicBezTo>
                    <a:pt x="2715" y="930"/>
                    <a:pt x="3406" y="1549"/>
                    <a:pt x="3453" y="2359"/>
                  </a:cubicBezTo>
                  <a:lnTo>
                    <a:pt x="3525" y="2359"/>
                  </a:lnTo>
                  <a:cubicBezTo>
                    <a:pt x="3691" y="2359"/>
                    <a:pt x="3811" y="2216"/>
                    <a:pt x="3811" y="2049"/>
                  </a:cubicBezTo>
                  <a:lnTo>
                    <a:pt x="38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3"/>
            <p:cNvSpPr/>
            <p:nvPr/>
          </p:nvSpPr>
          <p:spPr>
            <a:xfrm>
              <a:off x="4774175" y="2380300"/>
              <a:ext cx="153625" cy="138150"/>
            </a:xfrm>
            <a:custGeom>
              <a:rect b="b" l="l" r="r" t="t"/>
              <a:pathLst>
                <a:path extrusionOk="0" h="5526" w="6145">
                  <a:moveTo>
                    <a:pt x="5144" y="1"/>
                  </a:moveTo>
                  <a:lnTo>
                    <a:pt x="5144" y="2192"/>
                  </a:lnTo>
                  <a:lnTo>
                    <a:pt x="5121" y="2192"/>
                  </a:lnTo>
                  <a:cubicBezTo>
                    <a:pt x="5121" y="2358"/>
                    <a:pt x="4978" y="2477"/>
                    <a:pt x="4811" y="2477"/>
                  </a:cubicBezTo>
                  <a:lnTo>
                    <a:pt x="1" y="2477"/>
                  </a:lnTo>
                  <a:lnTo>
                    <a:pt x="1" y="4335"/>
                  </a:lnTo>
                  <a:cubicBezTo>
                    <a:pt x="1" y="4406"/>
                    <a:pt x="24" y="4478"/>
                    <a:pt x="72" y="4526"/>
                  </a:cubicBezTo>
                  <a:lnTo>
                    <a:pt x="620" y="5026"/>
                  </a:lnTo>
                  <a:cubicBezTo>
                    <a:pt x="858" y="4478"/>
                    <a:pt x="1382" y="4097"/>
                    <a:pt x="2049" y="4097"/>
                  </a:cubicBezTo>
                  <a:cubicBezTo>
                    <a:pt x="2858" y="4097"/>
                    <a:pt x="3525" y="4716"/>
                    <a:pt x="3597" y="5526"/>
                  </a:cubicBezTo>
                  <a:lnTo>
                    <a:pt x="6145" y="5526"/>
                  </a:lnTo>
                  <a:lnTo>
                    <a:pt x="6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3"/>
            <p:cNvSpPr/>
            <p:nvPr/>
          </p:nvSpPr>
          <p:spPr>
            <a:xfrm>
              <a:off x="4945650" y="2323150"/>
              <a:ext cx="31575" cy="17900"/>
            </a:xfrm>
            <a:custGeom>
              <a:rect b="b" l="l" r="r" t="t"/>
              <a:pathLst>
                <a:path extrusionOk="0" h="716" w="1263">
                  <a:moveTo>
                    <a:pt x="643" y="1"/>
                  </a:moveTo>
                  <a:cubicBezTo>
                    <a:pt x="310" y="1"/>
                    <a:pt x="0" y="263"/>
                    <a:pt x="0" y="620"/>
                  </a:cubicBezTo>
                  <a:lnTo>
                    <a:pt x="0" y="715"/>
                  </a:lnTo>
                  <a:lnTo>
                    <a:pt x="1262" y="715"/>
                  </a:lnTo>
                  <a:lnTo>
                    <a:pt x="1262" y="620"/>
                  </a:lnTo>
                  <a:cubicBezTo>
                    <a:pt x="1262" y="310"/>
                    <a:pt x="1000"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3"/>
            <p:cNvSpPr/>
            <p:nvPr/>
          </p:nvSpPr>
          <p:spPr>
            <a:xfrm>
              <a:off x="4778350" y="2335050"/>
              <a:ext cx="141125" cy="30400"/>
            </a:xfrm>
            <a:custGeom>
              <a:rect b="b" l="l" r="r" t="t"/>
              <a:pathLst>
                <a:path extrusionOk="0" h="1216" w="5645">
                  <a:moveTo>
                    <a:pt x="405" y="1"/>
                  </a:moveTo>
                  <a:cubicBezTo>
                    <a:pt x="215" y="1"/>
                    <a:pt x="96" y="144"/>
                    <a:pt x="96" y="310"/>
                  </a:cubicBezTo>
                  <a:cubicBezTo>
                    <a:pt x="0" y="334"/>
                    <a:pt x="0" y="334"/>
                    <a:pt x="0" y="358"/>
                  </a:cubicBezTo>
                  <a:lnTo>
                    <a:pt x="0" y="1215"/>
                  </a:lnTo>
                  <a:lnTo>
                    <a:pt x="643" y="1215"/>
                  </a:lnTo>
                  <a:lnTo>
                    <a:pt x="643" y="620"/>
                  </a:lnTo>
                  <a:lnTo>
                    <a:pt x="1262" y="620"/>
                  </a:lnTo>
                  <a:lnTo>
                    <a:pt x="1262" y="1215"/>
                  </a:lnTo>
                  <a:lnTo>
                    <a:pt x="1882" y="1215"/>
                  </a:lnTo>
                  <a:lnTo>
                    <a:pt x="1882" y="620"/>
                  </a:lnTo>
                  <a:lnTo>
                    <a:pt x="2501" y="620"/>
                  </a:lnTo>
                  <a:lnTo>
                    <a:pt x="2501" y="1215"/>
                  </a:lnTo>
                  <a:lnTo>
                    <a:pt x="3144" y="1215"/>
                  </a:lnTo>
                  <a:lnTo>
                    <a:pt x="3144" y="620"/>
                  </a:lnTo>
                  <a:lnTo>
                    <a:pt x="3763" y="620"/>
                  </a:lnTo>
                  <a:lnTo>
                    <a:pt x="3763" y="1215"/>
                  </a:lnTo>
                  <a:lnTo>
                    <a:pt x="4382" y="1215"/>
                  </a:lnTo>
                  <a:lnTo>
                    <a:pt x="4382" y="620"/>
                  </a:lnTo>
                  <a:lnTo>
                    <a:pt x="5001" y="620"/>
                  </a:lnTo>
                  <a:lnTo>
                    <a:pt x="5001" y="1215"/>
                  </a:lnTo>
                  <a:lnTo>
                    <a:pt x="5644" y="1215"/>
                  </a:lnTo>
                  <a:lnTo>
                    <a:pt x="5644" y="310"/>
                  </a:lnTo>
                  <a:cubicBezTo>
                    <a:pt x="5644" y="120"/>
                    <a:pt x="5478"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3"/>
            <p:cNvSpPr/>
            <p:nvPr/>
          </p:nvSpPr>
          <p:spPr>
            <a:xfrm>
              <a:off x="4967075" y="2498775"/>
              <a:ext cx="45875" cy="46475"/>
            </a:xfrm>
            <a:custGeom>
              <a:rect b="b" l="l" r="r" t="t"/>
              <a:pathLst>
                <a:path extrusionOk="0" h="1859" w="1835">
                  <a:moveTo>
                    <a:pt x="905" y="1"/>
                  </a:moveTo>
                  <a:cubicBezTo>
                    <a:pt x="405" y="1"/>
                    <a:pt x="0" y="430"/>
                    <a:pt x="0" y="930"/>
                  </a:cubicBezTo>
                  <a:cubicBezTo>
                    <a:pt x="0" y="1430"/>
                    <a:pt x="405" y="1858"/>
                    <a:pt x="905" y="1858"/>
                  </a:cubicBezTo>
                  <a:cubicBezTo>
                    <a:pt x="1429" y="1858"/>
                    <a:pt x="1834" y="1430"/>
                    <a:pt x="1834" y="930"/>
                  </a:cubicBezTo>
                  <a:cubicBezTo>
                    <a:pt x="1834" y="430"/>
                    <a:pt x="1429"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3"/>
            <p:cNvSpPr/>
            <p:nvPr/>
          </p:nvSpPr>
          <p:spPr>
            <a:xfrm>
              <a:off x="4801575" y="2498775"/>
              <a:ext cx="46450" cy="46475"/>
            </a:xfrm>
            <a:custGeom>
              <a:rect b="b" l="l" r="r" t="t"/>
              <a:pathLst>
                <a:path extrusionOk="0" h="1859" w="1858">
                  <a:moveTo>
                    <a:pt x="929" y="1"/>
                  </a:moveTo>
                  <a:cubicBezTo>
                    <a:pt x="405" y="1"/>
                    <a:pt x="0" y="430"/>
                    <a:pt x="0" y="930"/>
                  </a:cubicBezTo>
                  <a:cubicBezTo>
                    <a:pt x="0" y="1430"/>
                    <a:pt x="405" y="1858"/>
                    <a:pt x="929" y="1858"/>
                  </a:cubicBezTo>
                  <a:cubicBezTo>
                    <a:pt x="1429" y="1858"/>
                    <a:pt x="1858" y="1430"/>
                    <a:pt x="1858" y="930"/>
                  </a:cubicBezTo>
                  <a:cubicBezTo>
                    <a:pt x="1858" y="430"/>
                    <a:pt x="1429"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43"/>
          <p:cNvSpPr/>
          <p:nvPr/>
        </p:nvSpPr>
        <p:spPr>
          <a:xfrm>
            <a:off x="1105575" y="2640318"/>
            <a:ext cx="467899" cy="572726"/>
          </a:xfrm>
          <a:custGeom>
            <a:rect b="b" l="l" r="r" t="t"/>
            <a:pathLst>
              <a:path extrusionOk="0" h="10408" w="8503">
                <a:moveTo>
                  <a:pt x="4690" y="2159"/>
                </a:moveTo>
                <a:cubicBezTo>
                  <a:pt x="4731" y="2159"/>
                  <a:pt x="4772" y="2162"/>
                  <a:pt x="4811" y="2167"/>
                </a:cubicBezTo>
                <a:cubicBezTo>
                  <a:pt x="5383" y="2334"/>
                  <a:pt x="5835" y="2691"/>
                  <a:pt x="6097" y="3167"/>
                </a:cubicBezTo>
                <a:cubicBezTo>
                  <a:pt x="6359" y="3572"/>
                  <a:pt x="6455" y="4096"/>
                  <a:pt x="6383" y="4596"/>
                </a:cubicBezTo>
                <a:cubicBezTo>
                  <a:pt x="6336" y="4954"/>
                  <a:pt x="6217" y="5311"/>
                  <a:pt x="6002" y="5597"/>
                </a:cubicBezTo>
                <a:cubicBezTo>
                  <a:pt x="5907" y="5716"/>
                  <a:pt x="5859" y="5811"/>
                  <a:pt x="5740" y="5906"/>
                </a:cubicBezTo>
                <a:cubicBezTo>
                  <a:pt x="5359" y="6287"/>
                  <a:pt x="4811" y="6454"/>
                  <a:pt x="4216" y="6454"/>
                </a:cubicBezTo>
                <a:cubicBezTo>
                  <a:pt x="3740" y="6454"/>
                  <a:pt x="3287" y="6311"/>
                  <a:pt x="2906" y="5978"/>
                </a:cubicBezTo>
                <a:cubicBezTo>
                  <a:pt x="2644" y="5787"/>
                  <a:pt x="2406" y="5477"/>
                  <a:pt x="2263" y="5192"/>
                </a:cubicBezTo>
                <a:cubicBezTo>
                  <a:pt x="2216" y="5096"/>
                  <a:pt x="2192" y="5025"/>
                  <a:pt x="2168" y="4954"/>
                </a:cubicBezTo>
                <a:cubicBezTo>
                  <a:pt x="1930" y="4263"/>
                  <a:pt x="2144" y="3596"/>
                  <a:pt x="2644" y="3215"/>
                </a:cubicBezTo>
                <a:cubicBezTo>
                  <a:pt x="2750" y="3129"/>
                  <a:pt x="2874" y="3089"/>
                  <a:pt x="2999" y="3089"/>
                </a:cubicBezTo>
                <a:cubicBezTo>
                  <a:pt x="3186" y="3089"/>
                  <a:pt x="3373" y="3177"/>
                  <a:pt x="3502" y="3334"/>
                </a:cubicBezTo>
                <a:cubicBezTo>
                  <a:pt x="3573" y="3429"/>
                  <a:pt x="3621" y="3453"/>
                  <a:pt x="3621" y="3453"/>
                </a:cubicBezTo>
                <a:cubicBezTo>
                  <a:pt x="3621" y="3453"/>
                  <a:pt x="3740" y="3429"/>
                  <a:pt x="3859" y="3215"/>
                </a:cubicBezTo>
                <a:cubicBezTo>
                  <a:pt x="3978" y="3048"/>
                  <a:pt x="4049" y="2834"/>
                  <a:pt x="4049" y="2715"/>
                </a:cubicBezTo>
                <a:cubicBezTo>
                  <a:pt x="4073" y="2524"/>
                  <a:pt x="4168" y="2358"/>
                  <a:pt x="4311" y="2263"/>
                </a:cubicBezTo>
                <a:cubicBezTo>
                  <a:pt x="4421" y="2190"/>
                  <a:pt x="4557" y="2159"/>
                  <a:pt x="4690" y="2159"/>
                </a:cubicBezTo>
                <a:close/>
                <a:moveTo>
                  <a:pt x="4240" y="0"/>
                </a:moveTo>
                <a:cubicBezTo>
                  <a:pt x="1906" y="0"/>
                  <a:pt x="1" y="1905"/>
                  <a:pt x="1" y="4263"/>
                </a:cubicBezTo>
                <a:cubicBezTo>
                  <a:pt x="1" y="6168"/>
                  <a:pt x="1239" y="7811"/>
                  <a:pt x="3025" y="8335"/>
                </a:cubicBezTo>
                <a:lnTo>
                  <a:pt x="3954" y="10216"/>
                </a:lnTo>
                <a:cubicBezTo>
                  <a:pt x="4002" y="10312"/>
                  <a:pt x="4097" y="10407"/>
                  <a:pt x="4216" y="10407"/>
                </a:cubicBezTo>
                <a:cubicBezTo>
                  <a:pt x="4335" y="10407"/>
                  <a:pt x="4430" y="10336"/>
                  <a:pt x="4478" y="10216"/>
                </a:cubicBezTo>
                <a:lnTo>
                  <a:pt x="5407" y="8335"/>
                </a:lnTo>
                <a:cubicBezTo>
                  <a:pt x="7217" y="7811"/>
                  <a:pt x="8455" y="6144"/>
                  <a:pt x="8455" y="4263"/>
                </a:cubicBezTo>
                <a:cubicBezTo>
                  <a:pt x="8503" y="1905"/>
                  <a:pt x="6598" y="0"/>
                  <a:pt x="4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43"/>
          <p:cNvGrpSpPr/>
          <p:nvPr/>
        </p:nvGrpSpPr>
        <p:grpSpPr>
          <a:xfrm>
            <a:off x="1051865" y="3714064"/>
            <a:ext cx="575278" cy="572721"/>
            <a:chOff x="5827975" y="2323750"/>
            <a:chExt cx="264350" cy="263175"/>
          </a:xfrm>
        </p:grpSpPr>
        <p:sp>
          <p:nvSpPr>
            <p:cNvPr id="1211" name="Google Shape;1211;p43"/>
            <p:cNvSpPr/>
            <p:nvPr/>
          </p:nvSpPr>
          <p:spPr>
            <a:xfrm>
              <a:off x="5827975" y="2531525"/>
              <a:ext cx="264350" cy="55400"/>
            </a:xfrm>
            <a:custGeom>
              <a:rect b="b" l="l" r="r" t="t"/>
              <a:pathLst>
                <a:path extrusionOk="0" h="2216" w="10574">
                  <a:moveTo>
                    <a:pt x="1953" y="1"/>
                  </a:moveTo>
                  <a:cubicBezTo>
                    <a:pt x="1548" y="1"/>
                    <a:pt x="1167" y="215"/>
                    <a:pt x="858" y="596"/>
                  </a:cubicBezTo>
                  <a:cubicBezTo>
                    <a:pt x="643" y="858"/>
                    <a:pt x="500" y="1215"/>
                    <a:pt x="476" y="1620"/>
                  </a:cubicBezTo>
                  <a:lnTo>
                    <a:pt x="286" y="1620"/>
                  </a:lnTo>
                  <a:cubicBezTo>
                    <a:pt x="119" y="1620"/>
                    <a:pt x="0" y="1763"/>
                    <a:pt x="0" y="1906"/>
                  </a:cubicBezTo>
                  <a:cubicBezTo>
                    <a:pt x="0" y="2096"/>
                    <a:pt x="143" y="2215"/>
                    <a:pt x="286" y="2215"/>
                  </a:cubicBezTo>
                  <a:lnTo>
                    <a:pt x="10240" y="2215"/>
                  </a:lnTo>
                  <a:cubicBezTo>
                    <a:pt x="10407" y="2215"/>
                    <a:pt x="10526" y="2049"/>
                    <a:pt x="10526" y="1906"/>
                  </a:cubicBezTo>
                  <a:cubicBezTo>
                    <a:pt x="10574" y="1739"/>
                    <a:pt x="10407" y="1620"/>
                    <a:pt x="10264" y="1620"/>
                  </a:cubicBezTo>
                  <a:lnTo>
                    <a:pt x="10098" y="1620"/>
                  </a:lnTo>
                  <a:cubicBezTo>
                    <a:pt x="10026" y="1215"/>
                    <a:pt x="9907" y="906"/>
                    <a:pt x="9693" y="596"/>
                  </a:cubicBezTo>
                  <a:cubicBezTo>
                    <a:pt x="9407" y="215"/>
                    <a:pt x="9026" y="1"/>
                    <a:pt x="8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3"/>
            <p:cNvSpPr/>
            <p:nvPr/>
          </p:nvSpPr>
          <p:spPr>
            <a:xfrm>
              <a:off x="5877975" y="2386250"/>
              <a:ext cx="164950" cy="129825"/>
            </a:xfrm>
            <a:custGeom>
              <a:rect b="b" l="l" r="r" t="t"/>
              <a:pathLst>
                <a:path extrusionOk="0" h="5193" w="6598">
                  <a:moveTo>
                    <a:pt x="1191" y="1"/>
                  </a:moveTo>
                  <a:cubicBezTo>
                    <a:pt x="1025" y="1"/>
                    <a:pt x="906" y="120"/>
                    <a:pt x="882" y="287"/>
                  </a:cubicBezTo>
                  <a:cubicBezTo>
                    <a:pt x="596" y="1978"/>
                    <a:pt x="263" y="3668"/>
                    <a:pt x="1" y="5192"/>
                  </a:cubicBezTo>
                  <a:lnTo>
                    <a:pt x="3001" y="5192"/>
                  </a:lnTo>
                  <a:lnTo>
                    <a:pt x="3001" y="3787"/>
                  </a:lnTo>
                  <a:cubicBezTo>
                    <a:pt x="2644" y="3668"/>
                    <a:pt x="2382" y="3311"/>
                    <a:pt x="2382" y="2930"/>
                  </a:cubicBezTo>
                  <a:cubicBezTo>
                    <a:pt x="2382" y="2430"/>
                    <a:pt x="2787" y="2001"/>
                    <a:pt x="3287" y="2001"/>
                  </a:cubicBezTo>
                  <a:cubicBezTo>
                    <a:pt x="3811" y="2001"/>
                    <a:pt x="4216" y="2430"/>
                    <a:pt x="4216" y="2930"/>
                  </a:cubicBezTo>
                  <a:cubicBezTo>
                    <a:pt x="4216" y="3335"/>
                    <a:pt x="3954" y="3668"/>
                    <a:pt x="3597" y="3787"/>
                  </a:cubicBezTo>
                  <a:lnTo>
                    <a:pt x="3597" y="5192"/>
                  </a:lnTo>
                  <a:lnTo>
                    <a:pt x="6597" y="5192"/>
                  </a:lnTo>
                  <a:cubicBezTo>
                    <a:pt x="6311" y="3597"/>
                    <a:pt x="5835" y="930"/>
                    <a:pt x="5716" y="287"/>
                  </a:cubicBezTo>
                  <a:cubicBezTo>
                    <a:pt x="5668" y="120"/>
                    <a:pt x="5549" y="1"/>
                    <a:pt x="5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3"/>
            <p:cNvSpPr/>
            <p:nvPr/>
          </p:nvSpPr>
          <p:spPr>
            <a:xfrm>
              <a:off x="5953000" y="2451150"/>
              <a:ext cx="14900" cy="14925"/>
            </a:xfrm>
            <a:custGeom>
              <a:rect b="b" l="l" r="r" t="t"/>
              <a:pathLst>
                <a:path extrusionOk="0" h="597" w="596">
                  <a:moveTo>
                    <a:pt x="286" y="1"/>
                  </a:moveTo>
                  <a:cubicBezTo>
                    <a:pt x="119" y="1"/>
                    <a:pt x="0" y="144"/>
                    <a:pt x="0" y="310"/>
                  </a:cubicBezTo>
                  <a:cubicBezTo>
                    <a:pt x="0" y="477"/>
                    <a:pt x="143" y="596"/>
                    <a:pt x="286" y="596"/>
                  </a:cubicBezTo>
                  <a:cubicBezTo>
                    <a:pt x="477" y="596"/>
                    <a:pt x="596" y="453"/>
                    <a:pt x="596" y="310"/>
                  </a:cubicBezTo>
                  <a:cubicBezTo>
                    <a:pt x="596" y="144"/>
                    <a:pt x="477" y="1"/>
                    <a:pt x="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3"/>
            <p:cNvSpPr/>
            <p:nvPr/>
          </p:nvSpPr>
          <p:spPr>
            <a:xfrm>
              <a:off x="5953000" y="2323750"/>
              <a:ext cx="14900" cy="30975"/>
            </a:xfrm>
            <a:custGeom>
              <a:rect b="b" l="l" r="r" t="t"/>
              <a:pathLst>
                <a:path extrusionOk="0" h="1239" w="596">
                  <a:moveTo>
                    <a:pt x="286" y="0"/>
                  </a:moveTo>
                  <a:cubicBezTo>
                    <a:pt x="119" y="0"/>
                    <a:pt x="0" y="167"/>
                    <a:pt x="0" y="310"/>
                  </a:cubicBezTo>
                  <a:lnTo>
                    <a:pt x="0" y="929"/>
                  </a:lnTo>
                  <a:cubicBezTo>
                    <a:pt x="0" y="1120"/>
                    <a:pt x="119" y="1239"/>
                    <a:pt x="286" y="1239"/>
                  </a:cubicBezTo>
                  <a:cubicBezTo>
                    <a:pt x="477" y="1239"/>
                    <a:pt x="596" y="1072"/>
                    <a:pt x="596" y="929"/>
                  </a:cubicBezTo>
                  <a:lnTo>
                    <a:pt x="596" y="310"/>
                  </a:lnTo>
                  <a:cubicBezTo>
                    <a:pt x="596" y="120"/>
                    <a:pt x="453"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3"/>
            <p:cNvSpPr/>
            <p:nvPr/>
          </p:nvSpPr>
          <p:spPr>
            <a:xfrm>
              <a:off x="6008950" y="2340525"/>
              <a:ext cx="25625" cy="29675"/>
            </a:xfrm>
            <a:custGeom>
              <a:rect b="b" l="l" r="r" t="t"/>
              <a:pathLst>
                <a:path extrusionOk="0" h="1187" w="1025">
                  <a:moveTo>
                    <a:pt x="680" y="0"/>
                  </a:moveTo>
                  <a:cubicBezTo>
                    <a:pt x="570" y="0"/>
                    <a:pt x="471" y="65"/>
                    <a:pt x="406" y="163"/>
                  </a:cubicBezTo>
                  <a:lnTo>
                    <a:pt x="72" y="734"/>
                  </a:lnTo>
                  <a:cubicBezTo>
                    <a:pt x="1" y="854"/>
                    <a:pt x="48" y="1068"/>
                    <a:pt x="191" y="1163"/>
                  </a:cubicBezTo>
                  <a:cubicBezTo>
                    <a:pt x="263" y="1187"/>
                    <a:pt x="287" y="1187"/>
                    <a:pt x="358" y="1187"/>
                  </a:cubicBezTo>
                  <a:cubicBezTo>
                    <a:pt x="477" y="1187"/>
                    <a:pt x="549" y="1116"/>
                    <a:pt x="620" y="1044"/>
                  </a:cubicBezTo>
                  <a:lnTo>
                    <a:pt x="953" y="473"/>
                  </a:lnTo>
                  <a:cubicBezTo>
                    <a:pt x="1025" y="330"/>
                    <a:pt x="977" y="139"/>
                    <a:pt x="834" y="44"/>
                  </a:cubicBezTo>
                  <a:cubicBezTo>
                    <a:pt x="782" y="14"/>
                    <a:pt x="730"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3"/>
            <p:cNvSpPr/>
            <p:nvPr/>
          </p:nvSpPr>
          <p:spPr>
            <a:xfrm>
              <a:off x="6050625" y="2388425"/>
              <a:ext cx="31575" cy="23450"/>
            </a:xfrm>
            <a:custGeom>
              <a:rect b="b" l="l" r="r" t="t"/>
              <a:pathLst>
                <a:path extrusionOk="0" h="938" w="1263">
                  <a:moveTo>
                    <a:pt x="905" y="0"/>
                  </a:moveTo>
                  <a:cubicBezTo>
                    <a:pt x="856" y="0"/>
                    <a:pt x="807" y="11"/>
                    <a:pt x="763" y="33"/>
                  </a:cubicBezTo>
                  <a:lnTo>
                    <a:pt x="191" y="366"/>
                  </a:lnTo>
                  <a:cubicBezTo>
                    <a:pt x="48" y="462"/>
                    <a:pt x="1" y="628"/>
                    <a:pt x="72" y="795"/>
                  </a:cubicBezTo>
                  <a:cubicBezTo>
                    <a:pt x="144" y="867"/>
                    <a:pt x="239" y="938"/>
                    <a:pt x="358" y="938"/>
                  </a:cubicBezTo>
                  <a:cubicBezTo>
                    <a:pt x="406" y="938"/>
                    <a:pt x="477" y="938"/>
                    <a:pt x="501" y="914"/>
                  </a:cubicBezTo>
                  <a:lnTo>
                    <a:pt x="1072" y="581"/>
                  </a:lnTo>
                  <a:cubicBezTo>
                    <a:pt x="1215" y="485"/>
                    <a:pt x="1263" y="319"/>
                    <a:pt x="1192" y="152"/>
                  </a:cubicBezTo>
                  <a:cubicBezTo>
                    <a:pt x="1126" y="53"/>
                    <a:pt x="1015" y="0"/>
                    <a:pt x="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3"/>
            <p:cNvSpPr/>
            <p:nvPr/>
          </p:nvSpPr>
          <p:spPr>
            <a:xfrm>
              <a:off x="6066700" y="2454075"/>
              <a:ext cx="24450" cy="14975"/>
            </a:xfrm>
            <a:custGeom>
              <a:rect b="b" l="l" r="r" t="t"/>
              <a:pathLst>
                <a:path extrusionOk="0" h="599" w="978">
                  <a:moveTo>
                    <a:pt x="274" y="0"/>
                  </a:moveTo>
                  <a:cubicBezTo>
                    <a:pt x="124" y="0"/>
                    <a:pt x="1" y="136"/>
                    <a:pt x="1" y="312"/>
                  </a:cubicBezTo>
                  <a:cubicBezTo>
                    <a:pt x="1" y="479"/>
                    <a:pt x="144" y="598"/>
                    <a:pt x="310" y="598"/>
                  </a:cubicBezTo>
                  <a:lnTo>
                    <a:pt x="691" y="598"/>
                  </a:lnTo>
                  <a:cubicBezTo>
                    <a:pt x="858" y="598"/>
                    <a:pt x="977" y="455"/>
                    <a:pt x="977" y="312"/>
                  </a:cubicBezTo>
                  <a:cubicBezTo>
                    <a:pt x="977" y="146"/>
                    <a:pt x="834" y="3"/>
                    <a:pt x="691" y="3"/>
                  </a:cubicBezTo>
                  <a:lnTo>
                    <a:pt x="310" y="3"/>
                  </a:lnTo>
                  <a:cubicBezTo>
                    <a:pt x="298" y="1"/>
                    <a:pt x="286"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3"/>
            <p:cNvSpPr/>
            <p:nvPr/>
          </p:nvSpPr>
          <p:spPr>
            <a:xfrm>
              <a:off x="5828575" y="2454125"/>
              <a:ext cx="24425" cy="14925"/>
            </a:xfrm>
            <a:custGeom>
              <a:rect b="b" l="l" r="r" t="t"/>
              <a:pathLst>
                <a:path extrusionOk="0" h="597" w="977">
                  <a:moveTo>
                    <a:pt x="310" y="1"/>
                  </a:moveTo>
                  <a:cubicBezTo>
                    <a:pt x="119" y="1"/>
                    <a:pt x="0" y="144"/>
                    <a:pt x="0" y="310"/>
                  </a:cubicBezTo>
                  <a:cubicBezTo>
                    <a:pt x="0" y="453"/>
                    <a:pt x="119" y="596"/>
                    <a:pt x="310" y="596"/>
                  </a:cubicBezTo>
                  <a:lnTo>
                    <a:pt x="691" y="596"/>
                  </a:lnTo>
                  <a:cubicBezTo>
                    <a:pt x="857" y="596"/>
                    <a:pt x="976" y="453"/>
                    <a:pt x="976" y="310"/>
                  </a:cubicBezTo>
                  <a:cubicBezTo>
                    <a:pt x="976" y="120"/>
                    <a:pt x="834"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3"/>
            <p:cNvSpPr/>
            <p:nvPr/>
          </p:nvSpPr>
          <p:spPr>
            <a:xfrm>
              <a:off x="5838100" y="2388150"/>
              <a:ext cx="32175" cy="23725"/>
            </a:xfrm>
            <a:custGeom>
              <a:rect b="b" l="l" r="r" t="t"/>
              <a:pathLst>
                <a:path extrusionOk="0" h="949" w="1287">
                  <a:moveTo>
                    <a:pt x="369" y="1"/>
                  </a:moveTo>
                  <a:cubicBezTo>
                    <a:pt x="260" y="1"/>
                    <a:pt x="161" y="65"/>
                    <a:pt x="95" y="163"/>
                  </a:cubicBezTo>
                  <a:cubicBezTo>
                    <a:pt x="0" y="330"/>
                    <a:pt x="71" y="496"/>
                    <a:pt x="214" y="592"/>
                  </a:cubicBezTo>
                  <a:lnTo>
                    <a:pt x="786" y="925"/>
                  </a:lnTo>
                  <a:cubicBezTo>
                    <a:pt x="834" y="949"/>
                    <a:pt x="881" y="949"/>
                    <a:pt x="929" y="949"/>
                  </a:cubicBezTo>
                  <a:cubicBezTo>
                    <a:pt x="1048" y="949"/>
                    <a:pt x="1143" y="878"/>
                    <a:pt x="1191" y="806"/>
                  </a:cubicBezTo>
                  <a:cubicBezTo>
                    <a:pt x="1286" y="639"/>
                    <a:pt x="1238" y="473"/>
                    <a:pt x="1072" y="377"/>
                  </a:cubicBezTo>
                  <a:lnTo>
                    <a:pt x="524" y="44"/>
                  </a:lnTo>
                  <a:cubicBezTo>
                    <a:pt x="472" y="14"/>
                    <a:pt x="419" y="1"/>
                    <a:pt x="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3"/>
            <p:cNvSpPr/>
            <p:nvPr/>
          </p:nvSpPr>
          <p:spPr>
            <a:xfrm>
              <a:off x="5885725" y="2340800"/>
              <a:ext cx="26225" cy="29400"/>
            </a:xfrm>
            <a:custGeom>
              <a:rect b="b" l="l" r="r" t="t"/>
              <a:pathLst>
                <a:path extrusionOk="0" h="1176" w="1049">
                  <a:moveTo>
                    <a:pt x="356" y="0"/>
                  </a:moveTo>
                  <a:cubicBezTo>
                    <a:pt x="308" y="0"/>
                    <a:pt x="259" y="11"/>
                    <a:pt x="215" y="33"/>
                  </a:cubicBezTo>
                  <a:cubicBezTo>
                    <a:pt x="72" y="128"/>
                    <a:pt x="0" y="319"/>
                    <a:pt x="95" y="462"/>
                  </a:cubicBezTo>
                  <a:lnTo>
                    <a:pt x="429" y="1033"/>
                  </a:lnTo>
                  <a:cubicBezTo>
                    <a:pt x="476" y="1105"/>
                    <a:pt x="572" y="1176"/>
                    <a:pt x="691" y="1176"/>
                  </a:cubicBezTo>
                  <a:cubicBezTo>
                    <a:pt x="762" y="1176"/>
                    <a:pt x="810" y="1176"/>
                    <a:pt x="834" y="1152"/>
                  </a:cubicBezTo>
                  <a:cubicBezTo>
                    <a:pt x="1000" y="1057"/>
                    <a:pt x="1048" y="866"/>
                    <a:pt x="953" y="723"/>
                  </a:cubicBezTo>
                  <a:lnTo>
                    <a:pt x="619" y="152"/>
                  </a:lnTo>
                  <a:cubicBezTo>
                    <a:pt x="570" y="53"/>
                    <a:pt x="464" y="0"/>
                    <a:pt x="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grpSp>
        <p:nvGrpSpPr>
          <p:cNvPr id="1225" name="Google Shape;1225;p44"/>
          <p:cNvGrpSpPr/>
          <p:nvPr/>
        </p:nvGrpSpPr>
        <p:grpSpPr>
          <a:xfrm flipH="1" rot="10800000">
            <a:off x="8478675" y="155287"/>
            <a:ext cx="1220922" cy="4602486"/>
            <a:chOff x="8326275" y="2887"/>
            <a:chExt cx="1220922" cy="4602486"/>
          </a:xfrm>
        </p:grpSpPr>
        <p:sp>
          <p:nvSpPr>
            <p:cNvPr id="1226" name="Google Shape;1226;p44"/>
            <p:cNvSpPr/>
            <p:nvPr/>
          </p:nvSpPr>
          <p:spPr>
            <a:xfrm>
              <a:off x="8326275" y="2887"/>
              <a:ext cx="1220922" cy="4602486"/>
            </a:xfrm>
            <a:custGeom>
              <a:rect b="b" l="l" r="r" t="t"/>
              <a:pathLst>
                <a:path extrusionOk="0" h="67033" w="19349">
                  <a:moveTo>
                    <a:pt x="1" y="1"/>
                  </a:moveTo>
                  <a:lnTo>
                    <a:pt x="1" y="67033"/>
                  </a:lnTo>
                  <a:lnTo>
                    <a:pt x="19349" y="67033"/>
                  </a:lnTo>
                  <a:lnTo>
                    <a:pt x="19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8382288" y="6248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9026688" y="6248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flipH="1" rot="10800000">
              <a:off x="8377525" y="15576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flipH="1" rot="10800000">
              <a:off x="8852125" y="14115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flipH="1" rot="10800000">
              <a:off x="83822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flipH="1" rot="10800000">
              <a:off x="90266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flipH="1" rot="10800000">
              <a:off x="8856888" y="9210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flipH="1" rot="10800000">
              <a:off x="84870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flipH="1" rot="10800000">
              <a:off x="88092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flipH="1" rot="10800000">
              <a:off x="9131463" y="3414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flipH="1" rot="10800000">
              <a:off x="8639463" y="29837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flipH="1">
              <a:off x="8529925" y="2197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flipH="1">
              <a:off x="8377525" y="23431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flipH="1">
              <a:off x="91790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flipH="1">
              <a:off x="85346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p:nvPr/>
          </p:nvSpPr>
          <p:spPr>
            <a:xfrm flipH="1">
              <a:off x="8704488" y="1852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4"/>
            <p:cNvSpPr/>
            <p:nvPr/>
          </p:nvSpPr>
          <p:spPr>
            <a:xfrm rot="10800000">
              <a:off x="8529925" y="26393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4"/>
            <p:cNvSpPr/>
            <p:nvPr/>
          </p:nvSpPr>
          <p:spPr>
            <a:xfrm rot="10800000">
              <a:off x="8699725" y="2493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4"/>
            <p:cNvSpPr/>
            <p:nvPr/>
          </p:nvSpPr>
          <p:spPr>
            <a:xfrm rot="10800000">
              <a:off x="90647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p:cNvSpPr/>
            <p:nvPr/>
          </p:nvSpPr>
          <p:spPr>
            <a:xfrm rot="10800000">
              <a:off x="87425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4"/>
            <p:cNvSpPr/>
            <p:nvPr/>
          </p:nvSpPr>
          <p:spPr>
            <a:xfrm rot="10800000">
              <a:off x="84203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rot="10800000">
              <a:off x="8912388" y="4066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4"/>
            <p:cNvSpPr/>
            <p:nvPr/>
          </p:nvSpPr>
          <p:spPr>
            <a:xfrm flipH="1">
              <a:off x="9021925" y="39165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4"/>
            <p:cNvSpPr/>
            <p:nvPr/>
          </p:nvSpPr>
          <p:spPr>
            <a:xfrm>
              <a:off x="9021925" y="35641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4"/>
            <p:cNvSpPr/>
            <p:nvPr/>
          </p:nvSpPr>
          <p:spPr>
            <a:xfrm>
              <a:off x="9174325" y="3710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4"/>
            <p:cNvSpPr/>
            <p:nvPr/>
          </p:nvSpPr>
          <p:spPr>
            <a:xfrm flipH="1"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4"/>
            <p:cNvSpPr/>
            <p:nvPr/>
          </p:nvSpPr>
          <p:spPr>
            <a:xfrm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rot="10800000">
              <a:off x="8547325" y="35760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flipH="1"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4"/>
            <p:cNvSpPr/>
            <p:nvPr/>
          </p:nvSpPr>
          <p:spPr>
            <a:xfrm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4"/>
            <p:cNvSpPr/>
            <p:nvPr/>
          </p:nvSpPr>
          <p:spPr>
            <a:xfrm rot="10800000">
              <a:off x="8487075" y="32799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4"/>
            <p:cNvSpPr/>
            <p:nvPr/>
          </p:nvSpPr>
          <p:spPr>
            <a:xfrm flipH="1" rot="10800000">
              <a:off x="9131463" y="281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4"/>
            <p:cNvSpPr/>
            <p:nvPr/>
          </p:nvSpPr>
          <p:spPr>
            <a:xfrm rot="10800000">
              <a:off x="8377525" y="1316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44"/>
          <p:cNvSpPr/>
          <p:nvPr/>
        </p:nvSpPr>
        <p:spPr>
          <a:xfrm>
            <a:off x="5930000" y="4449150"/>
            <a:ext cx="1479900" cy="2295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4"/>
          <p:cNvSpPr txBox="1"/>
          <p:nvPr>
            <p:ph type="title"/>
          </p:nvPr>
        </p:nvSpPr>
        <p:spPr>
          <a:xfrm>
            <a:off x="717700" y="548250"/>
            <a:ext cx="4246200" cy="11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 SERVICE GROUND LADDERS</a:t>
            </a:r>
            <a:endParaRPr/>
          </a:p>
        </p:txBody>
      </p:sp>
      <p:grpSp>
        <p:nvGrpSpPr>
          <p:cNvPr id="1262" name="Google Shape;1262;p44"/>
          <p:cNvGrpSpPr/>
          <p:nvPr/>
        </p:nvGrpSpPr>
        <p:grpSpPr>
          <a:xfrm>
            <a:off x="4290853" y="-1272405"/>
            <a:ext cx="5274562" cy="3055349"/>
            <a:chOff x="4290853" y="-1272405"/>
            <a:chExt cx="5274562" cy="3055349"/>
          </a:xfrm>
        </p:grpSpPr>
        <p:sp>
          <p:nvSpPr>
            <p:cNvPr id="1263" name="Google Shape;1263;p44"/>
            <p:cNvSpPr/>
            <p:nvPr/>
          </p:nvSpPr>
          <p:spPr>
            <a:xfrm>
              <a:off x="6316154" y="-8665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4"/>
            <p:cNvSpPr/>
            <p:nvPr/>
          </p:nvSpPr>
          <p:spPr>
            <a:xfrm>
              <a:off x="7302820" y="-3341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7327912" y="-3544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6877337" y="-700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6075921" y="-8072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5928581" y="-9675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5206035" y="-591817"/>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4"/>
            <p:cNvSpPr/>
            <p:nvPr/>
          </p:nvSpPr>
          <p:spPr>
            <a:xfrm>
              <a:off x="5327156" y="-4584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4"/>
            <p:cNvSpPr/>
            <p:nvPr/>
          </p:nvSpPr>
          <p:spPr>
            <a:xfrm rot="-1639471">
              <a:off x="4487034"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4"/>
            <p:cNvSpPr/>
            <p:nvPr/>
          </p:nvSpPr>
          <p:spPr>
            <a:xfrm rot="-1639471">
              <a:off x="4558331"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44"/>
          <p:cNvGrpSpPr/>
          <p:nvPr/>
        </p:nvGrpSpPr>
        <p:grpSpPr>
          <a:xfrm>
            <a:off x="6172218" y="1471559"/>
            <a:ext cx="2145572" cy="3143884"/>
            <a:chOff x="6466721" y="2115401"/>
            <a:chExt cx="1706220" cy="2500106"/>
          </a:xfrm>
        </p:grpSpPr>
        <p:grpSp>
          <p:nvGrpSpPr>
            <p:cNvPr id="1274" name="Google Shape;1274;p44"/>
            <p:cNvGrpSpPr/>
            <p:nvPr/>
          </p:nvGrpSpPr>
          <p:grpSpPr>
            <a:xfrm>
              <a:off x="6466721" y="2115401"/>
              <a:ext cx="1706220" cy="1608349"/>
              <a:chOff x="5193383" y="3189013"/>
              <a:chExt cx="1706220" cy="1608349"/>
            </a:xfrm>
          </p:grpSpPr>
          <p:sp>
            <p:nvSpPr>
              <p:cNvPr id="1275" name="Google Shape;1275;p44"/>
              <p:cNvSpPr/>
              <p:nvPr/>
            </p:nvSpPr>
            <p:spPr>
              <a:xfrm>
                <a:off x="5227292" y="3513923"/>
                <a:ext cx="1672312" cy="1230006"/>
              </a:xfrm>
              <a:custGeom>
                <a:rect b="b" l="l" r="r" t="t"/>
                <a:pathLst>
                  <a:path extrusionOk="0" h="18137" w="24659">
                    <a:moveTo>
                      <a:pt x="24249" y="0"/>
                    </a:moveTo>
                    <a:cubicBezTo>
                      <a:pt x="24167" y="0"/>
                      <a:pt x="24067" y="36"/>
                      <a:pt x="23967" y="105"/>
                    </a:cubicBezTo>
                    <a:lnTo>
                      <a:pt x="238" y="17345"/>
                    </a:lnTo>
                    <a:cubicBezTo>
                      <a:pt x="72" y="17464"/>
                      <a:pt x="0" y="17643"/>
                      <a:pt x="60" y="17762"/>
                    </a:cubicBezTo>
                    <a:lnTo>
                      <a:pt x="215" y="18047"/>
                    </a:lnTo>
                    <a:cubicBezTo>
                      <a:pt x="244" y="18107"/>
                      <a:pt x="304" y="18137"/>
                      <a:pt x="375" y="18137"/>
                    </a:cubicBezTo>
                    <a:cubicBezTo>
                      <a:pt x="447" y="18137"/>
                      <a:pt x="530" y="18107"/>
                      <a:pt x="607" y="18047"/>
                    </a:cubicBezTo>
                    <a:lnTo>
                      <a:pt x="24384" y="855"/>
                    </a:lnTo>
                    <a:cubicBezTo>
                      <a:pt x="24563" y="724"/>
                      <a:pt x="24658" y="510"/>
                      <a:pt x="24587" y="390"/>
                    </a:cubicBezTo>
                    <a:lnTo>
                      <a:pt x="24420" y="93"/>
                    </a:lnTo>
                    <a:cubicBezTo>
                      <a:pt x="24386" y="30"/>
                      <a:pt x="24325" y="0"/>
                      <a:pt x="24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4"/>
              <p:cNvSpPr/>
              <p:nvPr/>
            </p:nvSpPr>
            <p:spPr>
              <a:xfrm>
                <a:off x="5240177" y="3535420"/>
                <a:ext cx="1642404" cy="1189044"/>
              </a:xfrm>
              <a:custGeom>
                <a:rect b="b" l="l" r="r" t="t"/>
                <a:pathLst>
                  <a:path extrusionOk="0" h="17533" w="24218">
                    <a:moveTo>
                      <a:pt x="24099" y="0"/>
                    </a:moveTo>
                    <a:cubicBezTo>
                      <a:pt x="24030" y="0"/>
                      <a:pt x="23886" y="75"/>
                      <a:pt x="23742" y="181"/>
                    </a:cubicBezTo>
                    <a:lnTo>
                      <a:pt x="275" y="17135"/>
                    </a:lnTo>
                    <a:cubicBezTo>
                      <a:pt x="120" y="17242"/>
                      <a:pt x="1" y="17373"/>
                      <a:pt x="36" y="17409"/>
                    </a:cubicBezTo>
                    <a:lnTo>
                      <a:pt x="96" y="17516"/>
                    </a:lnTo>
                    <a:cubicBezTo>
                      <a:pt x="99" y="17527"/>
                      <a:pt x="109" y="17533"/>
                      <a:pt x="126" y="17533"/>
                    </a:cubicBezTo>
                    <a:cubicBezTo>
                      <a:pt x="180" y="17533"/>
                      <a:pt x="299" y="17476"/>
                      <a:pt x="417" y="17385"/>
                    </a:cubicBezTo>
                    <a:lnTo>
                      <a:pt x="23908" y="443"/>
                    </a:lnTo>
                    <a:cubicBezTo>
                      <a:pt x="24087" y="312"/>
                      <a:pt x="24218" y="169"/>
                      <a:pt x="24182" y="121"/>
                    </a:cubicBezTo>
                    <a:lnTo>
                      <a:pt x="24135" y="14"/>
                    </a:lnTo>
                    <a:cubicBezTo>
                      <a:pt x="24128" y="5"/>
                      <a:pt x="24115" y="0"/>
                      <a:pt x="24099"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4"/>
              <p:cNvSpPr/>
              <p:nvPr/>
            </p:nvSpPr>
            <p:spPr>
              <a:xfrm>
                <a:off x="5193383" y="3189013"/>
                <a:ext cx="1679568" cy="1260999"/>
              </a:xfrm>
              <a:custGeom>
                <a:rect b="b" l="l" r="r" t="t"/>
                <a:pathLst>
                  <a:path extrusionOk="0" h="18594" w="24766">
                    <a:moveTo>
                      <a:pt x="24342" y="0"/>
                    </a:moveTo>
                    <a:cubicBezTo>
                      <a:pt x="24257" y="0"/>
                      <a:pt x="24152" y="40"/>
                      <a:pt x="24051" y="109"/>
                    </a:cubicBezTo>
                    <a:lnTo>
                      <a:pt x="238" y="17790"/>
                    </a:lnTo>
                    <a:cubicBezTo>
                      <a:pt x="72" y="17909"/>
                      <a:pt x="0" y="18100"/>
                      <a:pt x="60" y="18219"/>
                    </a:cubicBezTo>
                    <a:lnTo>
                      <a:pt x="214" y="18505"/>
                    </a:lnTo>
                    <a:cubicBezTo>
                      <a:pt x="256" y="18564"/>
                      <a:pt x="322" y="18594"/>
                      <a:pt x="396" y="18594"/>
                    </a:cubicBezTo>
                    <a:cubicBezTo>
                      <a:pt x="470" y="18594"/>
                      <a:pt x="554" y="18564"/>
                      <a:pt x="631" y="18505"/>
                    </a:cubicBezTo>
                    <a:lnTo>
                      <a:pt x="24479" y="883"/>
                    </a:lnTo>
                    <a:cubicBezTo>
                      <a:pt x="24658" y="752"/>
                      <a:pt x="24765" y="538"/>
                      <a:pt x="24682" y="407"/>
                    </a:cubicBezTo>
                    <a:lnTo>
                      <a:pt x="24503" y="98"/>
                    </a:lnTo>
                    <a:cubicBezTo>
                      <a:pt x="24475" y="31"/>
                      <a:pt x="24416" y="0"/>
                      <a:pt x="24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4"/>
              <p:cNvSpPr/>
              <p:nvPr/>
            </p:nvSpPr>
            <p:spPr>
              <a:xfrm>
                <a:off x="5206268" y="3208680"/>
                <a:ext cx="1648915" cy="1221190"/>
              </a:xfrm>
              <a:custGeom>
                <a:rect b="b" l="l" r="r" t="t"/>
                <a:pathLst>
                  <a:path extrusionOk="0" h="18007" w="24314">
                    <a:moveTo>
                      <a:pt x="24169" y="1"/>
                    </a:moveTo>
                    <a:cubicBezTo>
                      <a:pt x="24096" y="1"/>
                      <a:pt x="23961" y="68"/>
                      <a:pt x="23825" y="177"/>
                    </a:cubicBezTo>
                    <a:lnTo>
                      <a:pt x="263" y="17572"/>
                    </a:lnTo>
                    <a:cubicBezTo>
                      <a:pt x="108" y="17679"/>
                      <a:pt x="1" y="17822"/>
                      <a:pt x="24" y="17869"/>
                    </a:cubicBezTo>
                    <a:lnTo>
                      <a:pt x="108" y="17988"/>
                    </a:lnTo>
                    <a:cubicBezTo>
                      <a:pt x="114" y="18001"/>
                      <a:pt x="129" y="18007"/>
                      <a:pt x="150" y="18007"/>
                    </a:cubicBezTo>
                    <a:cubicBezTo>
                      <a:pt x="212" y="18007"/>
                      <a:pt x="326" y="17958"/>
                      <a:pt x="441" y="17869"/>
                    </a:cubicBezTo>
                    <a:lnTo>
                      <a:pt x="24004" y="498"/>
                    </a:lnTo>
                    <a:cubicBezTo>
                      <a:pt x="24194" y="367"/>
                      <a:pt x="24313" y="224"/>
                      <a:pt x="24289" y="165"/>
                    </a:cubicBezTo>
                    <a:lnTo>
                      <a:pt x="24218" y="22"/>
                    </a:lnTo>
                    <a:cubicBezTo>
                      <a:pt x="24209" y="8"/>
                      <a:pt x="24193" y="1"/>
                      <a:pt x="24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4"/>
              <p:cNvSpPr/>
              <p:nvPr/>
            </p:nvSpPr>
            <p:spPr>
              <a:xfrm>
                <a:off x="5240177" y="4025124"/>
                <a:ext cx="1033607" cy="772238"/>
              </a:xfrm>
              <a:custGeom>
                <a:rect b="b" l="l" r="r" t="t"/>
                <a:pathLst>
                  <a:path extrusionOk="0" h="11387" w="15241">
                    <a:moveTo>
                      <a:pt x="14887" y="0"/>
                    </a:moveTo>
                    <a:cubicBezTo>
                      <a:pt x="14806" y="0"/>
                      <a:pt x="14706" y="33"/>
                      <a:pt x="14610" y="103"/>
                    </a:cubicBezTo>
                    <a:lnTo>
                      <a:pt x="239" y="10640"/>
                    </a:lnTo>
                    <a:cubicBezTo>
                      <a:pt x="84" y="10759"/>
                      <a:pt x="1" y="10938"/>
                      <a:pt x="60" y="11045"/>
                    </a:cubicBezTo>
                    <a:lnTo>
                      <a:pt x="215" y="11307"/>
                    </a:lnTo>
                    <a:cubicBezTo>
                      <a:pt x="244" y="11359"/>
                      <a:pt x="301" y="11386"/>
                      <a:pt x="371" y="11386"/>
                    </a:cubicBezTo>
                    <a:cubicBezTo>
                      <a:pt x="446" y="11386"/>
                      <a:pt x="534" y="11356"/>
                      <a:pt x="620" y="11295"/>
                    </a:cubicBezTo>
                    <a:lnTo>
                      <a:pt x="14991" y="770"/>
                    </a:lnTo>
                    <a:cubicBezTo>
                      <a:pt x="15157" y="651"/>
                      <a:pt x="15241" y="461"/>
                      <a:pt x="15181" y="342"/>
                    </a:cubicBezTo>
                    <a:lnTo>
                      <a:pt x="15038" y="68"/>
                    </a:lnTo>
                    <a:cubicBezTo>
                      <a:pt x="15011" y="24"/>
                      <a:pt x="14956" y="0"/>
                      <a:pt x="148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44"/>
              <p:cNvGrpSpPr/>
              <p:nvPr/>
            </p:nvGrpSpPr>
            <p:grpSpPr>
              <a:xfrm>
                <a:off x="5250688" y="3298537"/>
                <a:ext cx="1511568" cy="1485193"/>
                <a:chOff x="5250688" y="1317337"/>
                <a:chExt cx="1511568" cy="1485193"/>
              </a:xfrm>
            </p:grpSpPr>
            <p:sp>
              <p:nvSpPr>
                <p:cNvPr id="1281" name="Google Shape;1281;p44"/>
                <p:cNvSpPr/>
                <p:nvPr/>
              </p:nvSpPr>
              <p:spPr>
                <a:xfrm>
                  <a:off x="5250688" y="2054910"/>
                  <a:ext cx="1009396" cy="747620"/>
                </a:xfrm>
                <a:custGeom>
                  <a:rect b="b" l="l" r="r" t="t"/>
                  <a:pathLst>
                    <a:path extrusionOk="0" h="11024" w="14884">
                      <a:moveTo>
                        <a:pt x="14646" y="0"/>
                      </a:moveTo>
                      <a:cubicBezTo>
                        <a:pt x="14566" y="0"/>
                        <a:pt x="14446" y="45"/>
                        <a:pt x="14336" y="132"/>
                      </a:cubicBezTo>
                      <a:lnTo>
                        <a:pt x="251" y="10466"/>
                      </a:lnTo>
                      <a:cubicBezTo>
                        <a:pt x="84" y="10562"/>
                        <a:pt x="0" y="10728"/>
                        <a:pt x="48" y="10800"/>
                      </a:cubicBezTo>
                      <a:lnTo>
                        <a:pt x="143" y="10978"/>
                      </a:lnTo>
                      <a:cubicBezTo>
                        <a:pt x="161" y="11009"/>
                        <a:pt x="195" y="11024"/>
                        <a:pt x="239" y="11024"/>
                      </a:cubicBezTo>
                      <a:cubicBezTo>
                        <a:pt x="315" y="11024"/>
                        <a:pt x="419" y="10982"/>
                        <a:pt x="524" y="10907"/>
                      </a:cubicBezTo>
                      <a:lnTo>
                        <a:pt x="14609" y="608"/>
                      </a:lnTo>
                      <a:cubicBezTo>
                        <a:pt x="14776" y="489"/>
                        <a:pt x="14883" y="310"/>
                        <a:pt x="14836" y="239"/>
                      </a:cubicBezTo>
                      <a:lnTo>
                        <a:pt x="14729" y="37"/>
                      </a:lnTo>
                      <a:cubicBezTo>
                        <a:pt x="14716" y="12"/>
                        <a:pt x="14686" y="0"/>
                        <a:pt x="146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4"/>
                <p:cNvSpPr/>
                <p:nvPr/>
              </p:nvSpPr>
              <p:spPr>
                <a:xfrm>
                  <a:off x="5278968" y="2392840"/>
                  <a:ext cx="37978" cy="315623"/>
                </a:xfrm>
                <a:custGeom>
                  <a:rect b="b" l="l" r="r" t="t"/>
                  <a:pathLst>
                    <a:path extrusionOk="0" h="4654" w="560">
                      <a:moveTo>
                        <a:pt x="348" y="0"/>
                      </a:moveTo>
                      <a:cubicBezTo>
                        <a:pt x="332" y="0"/>
                        <a:pt x="315" y="2"/>
                        <a:pt x="298" y="7"/>
                      </a:cubicBezTo>
                      <a:cubicBezTo>
                        <a:pt x="143" y="30"/>
                        <a:pt x="24" y="197"/>
                        <a:pt x="24" y="376"/>
                      </a:cubicBezTo>
                      <a:lnTo>
                        <a:pt x="0" y="4388"/>
                      </a:lnTo>
                      <a:cubicBezTo>
                        <a:pt x="0" y="4541"/>
                        <a:pt x="100" y="4653"/>
                        <a:pt x="226" y="4653"/>
                      </a:cubicBezTo>
                      <a:cubicBezTo>
                        <a:pt x="238" y="4653"/>
                        <a:pt x="250" y="4652"/>
                        <a:pt x="262" y="4650"/>
                      </a:cubicBezTo>
                      <a:cubicBezTo>
                        <a:pt x="417" y="4614"/>
                        <a:pt x="536" y="4448"/>
                        <a:pt x="536" y="4269"/>
                      </a:cubicBezTo>
                      <a:lnTo>
                        <a:pt x="560" y="257"/>
                      </a:lnTo>
                      <a:cubicBezTo>
                        <a:pt x="560" y="110"/>
                        <a:pt x="468"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4"/>
                <p:cNvSpPr/>
                <p:nvPr/>
              </p:nvSpPr>
              <p:spPr>
                <a:xfrm>
                  <a:off x="5402462" y="2298575"/>
                  <a:ext cx="39673" cy="317793"/>
                </a:xfrm>
                <a:custGeom>
                  <a:rect b="b" l="l" r="r" t="t"/>
                  <a:pathLst>
                    <a:path extrusionOk="0" h="4686" w="585">
                      <a:moveTo>
                        <a:pt x="359" y="1"/>
                      </a:moveTo>
                      <a:cubicBezTo>
                        <a:pt x="347" y="1"/>
                        <a:pt x="335" y="2"/>
                        <a:pt x="322" y="4"/>
                      </a:cubicBezTo>
                      <a:cubicBezTo>
                        <a:pt x="156" y="39"/>
                        <a:pt x="37" y="194"/>
                        <a:pt x="37" y="373"/>
                      </a:cubicBezTo>
                      <a:lnTo>
                        <a:pt x="1" y="4409"/>
                      </a:lnTo>
                      <a:cubicBezTo>
                        <a:pt x="1" y="4572"/>
                        <a:pt x="100" y="4686"/>
                        <a:pt x="236" y="4686"/>
                      </a:cubicBezTo>
                      <a:cubicBezTo>
                        <a:pt x="248" y="4686"/>
                        <a:pt x="261" y="4685"/>
                        <a:pt x="275" y="4683"/>
                      </a:cubicBezTo>
                      <a:cubicBezTo>
                        <a:pt x="441" y="4647"/>
                        <a:pt x="560" y="4480"/>
                        <a:pt x="560" y="4314"/>
                      </a:cubicBezTo>
                      <a:lnTo>
                        <a:pt x="584" y="254"/>
                      </a:lnTo>
                      <a:cubicBezTo>
                        <a:pt x="584" y="112"/>
                        <a:pt x="485" y="1"/>
                        <a:pt x="3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4"/>
                <p:cNvSpPr/>
                <p:nvPr/>
              </p:nvSpPr>
              <p:spPr>
                <a:xfrm>
                  <a:off x="5529280" y="2204853"/>
                  <a:ext cx="38792" cy="318674"/>
                </a:xfrm>
                <a:custGeom>
                  <a:rect b="b" l="l" r="r" t="t"/>
                  <a:pathLst>
                    <a:path extrusionOk="0" h="4699" w="572">
                      <a:moveTo>
                        <a:pt x="352" y="1"/>
                      </a:moveTo>
                      <a:cubicBezTo>
                        <a:pt x="338" y="1"/>
                        <a:pt x="324" y="2"/>
                        <a:pt x="310" y="4"/>
                      </a:cubicBezTo>
                      <a:cubicBezTo>
                        <a:pt x="143" y="40"/>
                        <a:pt x="24" y="195"/>
                        <a:pt x="24" y="374"/>
                      </a:cubicBezTo>
                      <a:lnTo>
                        <a:pt x="0" y="4422"/>
                      </a:lnTo>
                      <a:cubicBezTo>
                        <a:pt x="0" y="4585"/>
                        <a:pt x="100" y="4699"/>
                        <a:pt x="226" y="4699"/>
                      </a:cubicBezTo>
                      <a:cubicBezTo>
                        <a:pt x="238" y="4699"/>
                        <a:pt x="250" y="4698"/>
                        <a:pt x="262" y="4696"/>
                      </a:cubicBezTo>
                      <a:cubicBezTo>
                        <a:pt x="429" y="4660"/>
                        <a:pt x="548" y="4505"/>
                        <a:pt x="548" y="4326"/>
                      </a:cubicBezTo>
                      <a:lnTo>
                        <a:pt x="572" y="255"/>
                      </a:lnTo>
                      <a:cubicBezTo>
                        <a:pt x="572" y="94"/>
                        <a:pt x="476" y="1"/>
                        <a:pt x="3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4"/>
                <p:cNvSpPr/>
                <p:nvPr/>
              </p:nvSpPr>
              <p:spPr>
                <a:xfrm>
                  <a:off x="5656029" y="2108011"/>
                  <a:ext cx="40419" cy="321862"/>
                </a:xfrm>
                <a:custGeom>
                  <a:rect b="b" l="l" r="r" t="t"/>
                  <a:pathLst>
                    <a:path extrusionOk="0" h="4746" w="596">
                      <a:moveTo>
                        <a:pt x="356" y="0"/>
                      </a:moveTo>
                      <a:cubicBezTo>
                        <a:pt x="341" y="0"/>
                        <a:pt x="326" y="1"/>
                        <a:pt x="310" y="4"/>
                      </a:cubicBezTo>
                      <a:cubicBezTo>
                        <a:pt x="167" y="51"/>
                        <a:pt x="36" y="218"/>
                        <a:pt x="36" y="397"/>
                      </a:cubicBezTo>
                      <a:lnTo>
                        <a:pt x="0" y="4469"/>
                      </a:lnTo>
                      <a:cubicBezTo>
                        <a:pt x="0" y="4632"/>
                        <a:pt x="120" y="4745"/>
                        <a:pt x="250" y="4745"/>
                      </a:cubicBezTo>
                      <a:cubicBezTo>
                        <a:pt x="262" y="4745"/>
                        <a:pt x="274" y="4744"/>
                        <a:pt x="286" y="4742"/>
                      </a:cubicBezTo>
                      <a:cubicBezTo>
                        <a:pt x="441" y="4707"/>
                        <a:pt x="572" y="4540"/>
                        <a:pt x="572" y="4361"/>
                      </a:cubicBezTo>
                      <a:lnTo>
                        <a:pt x="596" y="254"/>
                      </a:lnTo>
                      <a:cubicBezTo>
                        <a:pt x="596" y="93"/>
                        <a:pt x="490" y="0"/>
                        <a:pt x="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4"/>
                <p:cNvSpPr/>
                <p:nvPr/>
              </p:nvSpPr>
              <p:spPr>
                <a:xfrm>
                  <a:off x="5784406" y="2014085"/>
                  <a:ext cx="40419" cy="322947"/>
                </a:xfrm>
                <a:custGeom>
                  <a:rect b="b" l="l" r="r" t="t"/>
                  <a:pathLst>
                    <a:path extrusionOk="0" h="4762" w="596">
                      <a:moveTo>
                        <a:pt x="369" y="1"/>
                      </a:moveTo>
                      <a:cubicBezTo>
                        <a:pt x="350" y="1"/>
                        <a:pt x="330" y="3"/>
                        <a:pt x="310" y="8"/>
                      </a:cubicBezTo>
                      <a:cubicBezTo>
                        <a:pt x="167" y="43"/>
                        <a:pt x="24" y="210"/>
                        <a:pt x="24" y="389"/>
                      </a:cubicBezTo>
                      <a:lnTo>
                        <a:pt x="1" y="4484"/>
                      </a:lnTo>
                      <a:cubicBezTo>
                        <a:pt x="1" y="4648"/>
                        <a:pt x="110" y="4761"/>
                        <a:pt x="247" y="4761"/>
                      </a:cubicBezTo>
                      <a:cubicBezTo>
                        <a:pt x="260" y="4761"/>
                        <a:pt x="273" y="4760"/>
                        <a:pt x="286" y="4758"/>
                      </a:cubicBezTo>
                      <a:cubicBezTo>
                        <a:pt x="429" y="4711"/>
                        <a:pt x="572" y="4544"/>
                        <a:pt x="572" y="4365"/>
                      </a:cubicBezTo>
                      <a:lnTo>
                        <a:pt x="596" y="258"/>
                      </a:lnTo>
                      <a:cubicBezTo>
                        <a:pt x="596" y="102"/>
                        <a:pt x="496" y="1"/>
                        <a:pt x="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4"/>
                <p:cNvSpPr/>
                <p:nvPr/>
              </p:nvSpPr>
              <p:spPr>
                <a:xfrm>
                  <a:off x="5914411" y="1917243"/>
                  <a:ext cx="40419" cy="323693"/>
                </a:xfrm>
                <a:custGeom>
                  <a:rect b="b" l="l" r="r" t="t"/>
                  <a:pathLst>
                    <a:path extrusionOk="0" h="4773" w="596">
                      <a:moveTo>
                        <a:pt x="380" y="0"/>
                      </a:moveTo>
                      <a:cubicBezTo>
                        <a:pt x="361" y="0"/>
                        <a:pt x="342" y="2"/>
                        <a:pt x="322" y="7"/>
                      </a:cubicBezTo>
                      <a:cubicBezTo>
                        <a:pt x="167" y="31"/>
                        <a:pt x="36" y="209"/>
                        <a:pt x="36" y="388"/>
                      </a:cubicBezTo>
                      <a:lnTo>
                        <a:pt x="0" y="4496"/>
                      </a:lnTo>
                      <a:cubicBezTo>
                        <a:pt x="0" y="4659"/>
                        <a:pt x="100" y="4772"/>
                        <a:pt x="245" y="4772"/>
                      </a:cubicBezTo>
                      <a:cubicBezTo>
                        <a:pt x="258" y="4772"/>
                        <a:pt x="272" y="4771"/>
                        <a:pt x="286" y="4769"/>
                      </a:cubicBezTo>
                      <a:cubicBezTo>
                        <a:pt x="441" y="4734"/>
                        <a:pt x="572" y="4555"/>
                        <a:pt x="572" y="4376"/>
                      </a:cubicBezTo>
                      <a:lnTo>
                        <a:pt x="596" y="257"/>
                      </a:lnTo>
                      <a:cubicBezTo>
                        <a:pt x="596" y="101"/>
                        <a:pt x="505" y="0"/>
                        <a:pt x="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4"/>
                <p:cNvSpPr/>
                <p:nvPr/>
              </p:nvSpPr>
              <p:spPr>
                <a:xfrm>
                  <a:off x="6046043" y="1820333"/>
                  <a:ext cx="40419" cy="324710"/>
                </a:xfrm>
                <a:custGeom>
                  <a:rect b="b" l="l" r="r" t="t"/>
                  <a:pathLst>
                    <a:path extrusionOk="0" h="4788" w="596">
                      <a:moveTo>
                        <a:pt x="372" y="0"/>
                      </a:moveTo>
                      <a:cubicBezTo>
                        <a:pt x="352" y="0"/>
                        <a:pt x="331" y="3"/>
                        <a:pt x="310" y="7"/>
                      </a:cubicBezTo>
                      <a:cubicBezTo>
                        <a:pt x="167" y="31"/>
                        <a:pt x="24" y="210"/>
                        <a:pt x="24" y="388"/>
                      </a:cubicBezTo>
                      <a:lnTo>
                        <a:pt x="0" y="4520"/>
                      </a:lnTo>
                      <a:cubicBezTo>
                        <a:pt x="0" y="4668"/>
                        <a:pt x="94" y="4787"/>
                        <a:pt x="232" y="4787"/>
                      </a:cubicBezTo>
                      <a:cubicBezTo>
                        <a:pt x="249" y="4787"/>
                        <a:pt x="267" y="4786"/>
                        <a:pt x="286" y="4782"/>
                      </a:cubicBezTo>
                      <a:cubicBezTo>
                        <a:pt x="429" y="4746"/>
                        <a:pt x="560" y="4567"/>
                        <a:pt x="560" y="4389"/>
                      </a:cubicBezTo>
                      <a:lnTo>
                        <a:pt x="595" y="257"/>
                      </a:lnTo>
                      <a:cubicBezTo>
                        <a:pt x="595" y="102"/>
                        <a:pt x="505" y="0"/>
                        <a:pt x="3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4"/>
                <p:cNvSpPr/>
                <p:nvPr/>
              </p:nvSpPr>
              <p:spPr>
                <a:xfrm>
                  <a:off x="6178422" y="1721253"/>
                  <a:ext cx="41233" cy="326948"/>
                </a:xfrm>
                <a:custGeom>
                  <a:rect b="b" l="l" r="r" t="t"/>
                  <a:pathLst>
                    <a:path extrusionOk="0" h="4821" w="608">
                      <a:moveTo>
                        <a:pt x="367" y="0"/>
                      </a:moveTo>
                      <a:cubicBezTo>
                        <a:pt x="353" y="0"/>
                        <a:pt x="338" y="1"/>
                        <a:pt x="322" y="4"/>
                      </a:cubicBezTo>
                      <a:cubicBezTo>
                        <a:pt x="156" y="39"/>
                        <a:pt x="25" y="218"/>
                        <a:pt x="25" y="397"/>
                      </a:cubicBezTo>
                      <a:lnTo>
                        <a:pt x="1" y="4552"/>
                      </a:lnTo>
                      <a:cubicBezTo>
                        <a:pt x="1" y="4709"/>
                        <a:pt x="93" y="4820"/>
                        <a:pt x="221" y="4820"/>
                      </a:cubicBezTo>
                      <a:cubicBezTo>
                        <a:pt x="238" y="4820"/>
                        <a:pt x="256" y="4818"/>
                        <a:pt x="275" y="4814"/>
                      </a:cubicBezTo>
                      <a:cubicBezTo>
                        <a:pt x="441" y="4790"/>
                        <a:pt x="572" y="4611"/>
                        <a:pt x="572" y="4433"/>
                      </a:cubicBezTo>
                      <a:lnTo>
                        <a:pt x="608" y="266"/>
                      </a:lnTo>
                      <a:cubicBezTo>
                        <a:pt x="608" y="104"/>
                        <a:pt x="510" y="0"/>
                        <a:pt x="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4"/>
                <p:cNvSpPr/>
                <p:nvPr/>
              </p:nvSpPr>
              <p:spPr>
                <a:xfrm>
                  <a:off x="6311750" y="1620138"/>
                  <a:ext cx="42657" cy="329322"/>
                </a:xfrm>
                <a:custGeom>
                  <a:rect b="b" l="l" r="r" t="t"/>
                  <a:pathLst>
                    <a:path extrusionOk="0" h="4856" w="629">
                      <a:moveTo>
                        <a:pt x="391" y="0"/>
                      </a:moveTo>
                      <a:cubicBezTo>
                        <a:pt x="372" y="0"/>
                        <a:pt x="353" y="2"/>
                        <a:pt x="333" y="6"/>
                      </a:cubicBezTo>
                      <a:cubicBezTo>
                        <a:pt x="178" y="54"/>
                        <a:pt x="35" y="233"/>
                        <a:pt x="35" y="411"/>
                      </a:cubicBezTo>
                      <a:lnTo>
                        <a:pt x="11" y="4578"/>
                      </a:lnTo>
                      <a:cubicBezTo>
                        <a:pt x="0" y="4751"/>
                        <a:pt x="107" y="4855"/>
                        <a:pt x="252" y="4855"/>
                      </a:cubicBezTo>
                      <a:cubicBezTo>
                        <a:pt x="266" y="4855"/>
                        <a:pt x="282" y="4854"/>
                        <a:pt x="297" y="4852"/>
                      </a:cubicBezTo>
                      <a:cubicBezTo>
                        <a:pt x="452" y="4816"/>
                        <a:pt x="595" y="4638"/>
                        <a:pt x="595" y="4459"/>
                      </a:cubicBezTo>
                      <a:lnTo>
                        <a:pt x="618" y="268"/>
                      </a:lnTo>
                      <a:cubicBezTo>
                        <a:pt x="629" y="111"/>
                        <a:pt x="529"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4"/>
                <p:cNvSpPr/>
                <p:nvPr/>
              </p:nvSpPr>
              <p:spPr>
                <a:xfrm>
                  <a:off x="6445688" y="1520516"/>
                  <a:ext cx="42047" cy="330678"/>
                </a:xfrm>
                <a:custGeom>
                  <a:rect b="b" l="l" r="r" t="t"/>
                  <a:pathLst>
                    <a:path extrusionOk="0" h="4876" w="620">
                      <a:moveTo>
                        <a:pt x="395" y="0"/>
                      </a:moveTo>
                      <a:cubicBezTo>
                        <a:pt x="371" y="0"/>
                        <a:pt x="347" y="4"/>
                        <a:pt x="322" y="11"/>
                      </a:cubicBezTo>
                      <a:cubicBezTo>
                        <a:pt x="167" y="47"/>
                        <a:pt x="25" y="225"/>
                        <a:pt x="25" y="404"/>
                      </a:cubicBezTo>
                      <a:lnTo>
                        <a:pt x="1" y="4607"/>
                      </a:lnTo>
                      <a:cubicBezTo>
                        <a:pt x="1" y="4773"/>
                        <a:pt x="100" y="4875"/>
                        <a:pt x="236" y="4875"/>
                      </a:cubicBezTo>
                      <a:cubicBezTo>
                        <a:pt x="256" y="4875"/>
                        <a:pt x="277" y="4873"/>
                        <a:pt x="298" y="4869"/>
                      </a:cubicBezTo>
                      <a:cubicBezTo>
                        <a:pt x="465" y="4833"/>
                        <a:pt x="596" y="4642"/>
                        <a:pt x="596" y="4476"/>
                      </a:cubicBezTo>
                      <a:lnTo>
                        <a:pt x="620" y="261"/>
                      </a:lnTo>
                      <a:cubicBezTo>
                        <a:pt x="620" y="109"/>
                        <a:pt x="525" y="0"/>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4"/>
                <p:cNvSpPr/>
                <p:nvPr/>
              </p:nvSpPr>
              <p:spPr>
                <a:xfrm>
                  <a:off x="6582949" y="1419604"/>
                  <a:ext cx="42047" cy="332238"/>
                </a:xfrm>
                <a:custGeom>
                  <a:rect b="b" l="l" r="r" t="t"/>
                  <a:pathLst>
                    <a:path extrusionOk="0" h="4899" w="620">
                      <a:moveTo>
                        <a:pt x="395" y="0"/>
                      </a:moveTo>
                      <a:cubicBezTo>
                        <a:pt x="371" y="0"/>
                        <a:pt x="347" y="3"/>
                        <a:pt x="322" y="11"/>
                      </a:cubicBezTo>
                      <a:cubicBezTo>
                        <a:pt x="167" y="46"/>
                        <a:pt x="25" y="225"/>
                        <a:pt x="25" y="404"/>
                      </a:cubicBezTo>
                      <a:lnTo>
                        <a:pt x="1" y="4618"/>
                      </a:lnTo>
                      <a:cubicBezTo>
                        <a:pt x="1" y="4786"/>
                        <a:pt x="102" y="4898"/>
                        <a:pt x="241" y="4898"/>
                      </a:cubicBezTo>
                      <a:cubicBezTo>
                        <a:pt x="259" y="4898"/>
                        <a:pt x="279" y="4896"/>
                        <a:pt x="298" y="4892"/>
                      </a:cubicBezTo>
                      <a:cubicBezTo>
                        <a:pt x="465" y="4845"/>
                        <a:pt x="596" y="4666"/>
                        <a:pt x="596" y="4487"/>
                      </a:cubicBezTo>
                      <a:lnTo>
                        <a:pt x="620" y="261"/>
                      </a:lnTo>
                      <a:cubicBezTo>
                        <a:pt x="620" y="109"/>
                        <a:pt x="525" y="0"/>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4"/>
                <p:cNvSpPr/>
                <p:nvPr/>
              </p:nvSpPr>
              <p:spPr>
                <a:xfrm>
                  <a:off x="6720210" y="1317337"/>
                  <a:ext cx="42047" cy="333594"/>
                </a:xfrm>
                <a:custGeom>
                  <a:rect b="b" l="l" r="r" t="t"/>
                  <a:pathLst>
                    <a:path extrusionOk="0" h="4919" w="620">
                      <a:moveTo>
                        <a:pt x="381" y="0"/>
                      </a:moveTo>
                      <a:cubicBezTo>
                        <a:pt x="362" y="0"/>
                        <a:pt x="342" y="2"/>
                        <a:pt x="322" y="7"/>
                      </a:cubicBezTo>
                      <a:cubicBezTo>
                        <a:pt x="156" y="54"/>
                        <a:pt x="25" y="233"/>
                        <a:pt x="25" y="411"/>
                      </a:cubicBezTo>
                      <a:lnTo>
                        <a:pt x="1" y="4638"/>
                      </a:lnTo>
                      <a:cubicBezTo>
                        <a:pt x="1" y="4806"/>
                        <a:pt x="102" y="4918"/>
                        <a:pt x="241" y="4918"/>
                      </a:cubicBezTo>
                      <a:cubicBezTo>
                        <a:pt x="259" y="4918"/>
                        <a:pt x="279" y="4916"/>
                        <a:pt x="299" y="4912"/>
                      </a:cubicBezTo>
                      <a:cubicBezTo>
                        <a:pt x="465" y="4864"/>
                        <a:pt x="596" y="4686"/>
                        <a:pt x="596" y="4507"/>
                      </a:cubicBezTo>
                      <a:lnTo>
                        <a:pt x="620" y="268"/>
                      </a:lnTo>
                      <a:cubicBezTo>
                        <a:pt x="620" y="111"/>
                        <a:pt x="519"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4" name="Google Shape;1294;p44"/>
            <p:cNvGrpSpPr/>
            <p:nvPr/>
          </p:nvGrpSpPr>
          <p:grpSpPr>
            <a:xfrm>
              <a:off x="6501782" y="2778194"/>
              <a:ext cx="840283" cy="1837313"/>
              <a:chOff x="7607770" y="2778194"/>
              <a:chExt cx="840283" cy="1837313"/>
            </a:xfrm>
          </p:grpSpPr>
          <p:sp>
            <p:nvSpPr>
              <p:cNvPr id="1295" name="Google Shape;1295;p44"/>
              <p:cNvSpPr/>
              <p:nvPr/>
            </p:nvSpPr>
            <p:spPr>
              <a:xfrm>
                <a:off x="7684337" y="3119780"/>
                <a:ext cx="177862" cy="501024"/>
              </a:xfrm>
              <a:custGeom>
                <a:rect b="b" l="l" r="r" t="t"/>
                <a:pathLst>
                  <a:path extrusionOk="0" h="8186" w="2906">
                    <a:moveTo>
                      <a:pt x="1458" y="1"/>
                    </a:moveTo>
                    <a:cubicBezTo>
                      <a:pt x="807" y="1"/>
                      <a:pt x="261" y="370"/>
                      <a:pt x="238" y="837"/>
                    </a:cubicBezTo>
                    <a:lnTo>
                      <a:pt x="24" y="7266"/>
                    </a:lnTo>
                    <a:cubicBezTo>
                      <a:pt x="0" y="7742"/>
                      <a:pt x="560" y="8159"/>
                      <a:pt x="1274" y="8183"/>
                    </a:cubicBezTo>
                    <a:lnTo>
                      <a:pt x="1357" y="8183"/>
                    </a:lnTo>
                    <a:cubicBezTo>
                      <a:pt x="1389" y="8184"/>
                      <a:pt x="1421" y="8185"/>
                      <a:pt x="1453" y="8185"/>
                    </a:cubicBezTo>
                    <a:cubicBezTo>
                      <a:pt x="2123" y="8185"/>
                      <a:pt x="2656" y="7827"/>
                      <a:pt x="2667" y="7349"/>
                    </a:cubicBezTo>
                    <a:lnTo>
                      <a:pt x="2893" y="920"/>
                    </a:lnTo>
                    <a:cubicBezTo>
                      <a:pt x="2905" y="444"/>
                      <a:pt x="2346" y="27"/>
                      <a:pt x="1643" y="3"/>
                    </a:cubicBezTo>
                    <a:lnTo>
                      <a:pt x="1548" y="3"/>
                    </a:lnTo>
                    <a:cubicBezTo>
                      <a:pt x="1518" y="2"/>
                      <a:pt x="1488" y="1"/>
                      <a:pt x="14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4"/>
              <p:cNvSpPr/>
              <p:nvPr/>
            </p:nvSpPr>
            <p:spPr>
              <a:xfrm>
                <a:off x="7680665" y="3254002"/>
                <a:ext cx="180800" cy="50188"/>
              </a:xfrm>
              <a:custGeom>
                <a:rect b="b" l="l" r="r" t="t"/>
                <a:pathLst>
                  <a:path extrusionOk="0" h="820" w="2954">
                    <a:moveTo>
                      <a:pt x="155" y="1"/>
                    </a:moveTo>
                    <a:cubicBezTo>
                      <a:pt x="155" y="1"/>
                      <a:pt x="1" y="608"/>
                      <a:pt x="131" y="632"/>
                    </a:cubicBezTo>
                    <a:cubicBezTo>
                      <a:pt x="739" y="786"/>
                      <a:pt x="1553" y="819"/>
                      <a:pt x="2151" y="819"/>
                    </a:cubicBezTo>
                    <a:cubicBezTo>
                      <a:pt x="2618" y="819"/>
                      <a:pt x="2953" y="799"/>
                      <a:pt x="2953" y="799"/>
                    </a:cubicBezTo>
                    <a:lnTo>
                      <a:pt x="2953" y="25"/>
                    </a:lnTo>
                    <a:cubicBezTo>
                      <a:pt x="2953" y="25"/>
                      <a:pt x="1978" y="103"/>
                      <a:pt x="1166" y="103"/>
                    </a:cubicBezTo>
                    <a:cubicBezTo>
                      <a:pt x="710" y="103"/>
                      <a:pt x="305" y="78"/>
                      <a:pt x="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4"/>
              <p:cNvSpPr/>
              <p:nvPr/>
            </p:nvSpPr>
            <p:spPr>
              <a:xfrm>
                <a:off x="7676319" y="3469750"/>
                <a:ext cx="182207" cy="63408"/>
              </a:xfrm>
              <a:custGeom>
                <a:rect b="b" l="l" r="r" t="t"/>
                <a:pathLst>
                  <a:path extrusionOk="0" h="1036" w="2977">
                    <a:moveTo>
                      <a:pt x="2977" y="0"/>
                    </a:moveTo>
                    <a:cubicBezTo>
                      <a:pt x="2831" y="186"/>
                      <a:pt x="2323" y="251"/>
                      <a:pt x="1778" y="251"/>
                    </a:cubicBezTo>
                    <a:cubicBezTo>
                      <a:pt x="1028" y="251"/>
                      <a:pt x="208" y="127"/>
                      <a:pt x="167" y="24"/>
                    </a:cubicBezTo>
                    <a:lnTo>
                      <a:pt x="167" y="24"/>
                    </a:lnTo>
                    <a:cubicBezTo>
                      <a:pt x="167" y="24"/>
                      <a:pt x="0" y="655"/>
                      <a:pt x="191" y="726"/>
                    </a:cubicBezTo>
                    <a:cubicBezTo>
                      <a:pt x="697" y="958"/>
                      <a:pt x="1172" y="1036"/>
                      <a:pt x="1582" y="1036"/>
                    </a:cubicBezTo>
                    <a:cubicBezTo>
                      <a:pt x="2415" y="1036"/>
                      <a:pt x="2977" y="715"/>
                      <a:pt x="2977" y="715"/>
                    </a:cubicBezTo>
                    <a:lnTo>
                      <a:pt x="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4"/>
              <p:cNvSpPr/>
              <p:nvPr/>
            </p:nvSpPr>
            <p:spPr>
              <a:xfrm>
                <a:off x="7607770" y="4393027"/>
                <a:ext cx="230620" cy="201426"/>
              </a:xfrm>
              <a:custGeom>
                <a:rect b="b" l="l" r="r" t="t"/>
                <a:pathLst>
                  <a:path extrusionOk="0" h="3291" w="3768">
                    <a:moveTo>
                      <a:pt x="858" y="0"/>
                    </a:moveTo>
                    <a:cubicBezTo>
                      <a:pt x="203" y="798"/>
                      <a:pt x="1" y="1405"/>
                      <a:pt x="477" y="1667"/>
                    </a:cubicBezTo>
                    <a:cubicBezTo>
                      <a:pt x="644" y="1762"/>
                      <a:pt x="918" y="1929"/>
                      <a:pt x="1120" y="2167"/>
                    </a:cubicBezTo>
                    <a:cubicBezTo>
                      <a:pt x="1775" y="2941"/>
                      <a:pt x="2049" y="3036"/>
                      <a:pt x="2239" y="3155"/>
                    </a:cubicBezTo>
                    <a:cubicBezTo>
                      <a:pt x="2404" y="3251"/>
                      <a:pt x="2569" y="3291"/>
                      <a:pt x="2722" y="3291"/>
                    </a:cubicBezTo>
                    <a:cubicBezTo>
                      <a:pt x="3336" y="3291"/>
                      <a:pt x="3768" y="2653"/>
                      <a:pt x="3263" y="2358"/>
                    </a:cubicBezTo>
                    <a:cubicBezTo>
                      <a:pt x="2644" y="1989"/>
                      <a:pt x="2608" y="584"/>
                      <a:pt x="2608" y="584"/>
                    </a:cubicBezTo>
                    <a:lnTo>
                      <a:pt x="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4"/>
              <p:cNvSpPr/>
              <p:nvPr/>
            </p:nvSpPr>
            <p:spPr>
              <a:xfrm>
                <a:off x="7646390" y="3952168"/>
                <a:ext cx="427088" cy="563331"/>
              </a:xfrm>
              <a:custGeom>
                <a:rect b="b" l="l" r="r" t="t"/>
                <a:pathLst>
                  <a:path extrusionOk="0" h="9204" w="6978">
                    <a:moveTo>
                      <a:pt x="4132" y="0"/>
                    </a:moveTo>
                    <a:cubicBezTo>
                      <a:pt x="1418" y="3751"/>
                      <a:pt x="584" y="5941"/>
                      <a:pt x="1" y="7203"/>
                    </a:cubicBezTo>
                    <a:lnTo>
                      <a:pt x="2454" y="9204"/>
                    </a:lnTo>
                    <a:cubicBezTo>
                      <a:pt x="2454" y="9204"/>
                      <a:pt x="6835" y="2322"/>
                      <a:pt x="6907" y="1512"/>
                    </a:cubicBezTo>
                    <a:cubicBezTo>
                      <a:pt x="6978" y="691"/>
                      <a:pt x="4132" y="0"/>
                      <a:pt x="4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4"/>
              <p:cNvSpPr/>
              <p:nvPr/>
            </p:nvSpPr>
            <p:spPr>
              <a:xfrm>
                <a:off x="7664629" y="4285918"/>
                <a:ext cx="194632" cy="197509"/>
              </a:xfrm>
              <a:custGeom>
                <a:rect b="b" l="l" r="r" t="t"/>
                <a:pathLst>
                  <a:path extrusionOk="0" h="3227" w="3180">
                    <a:moveTo>
                      <a:pt x="524" y="0"/>
                    </a:moveTo>
                    <a:cubicBezTo>
                      <a:pt x="501" y="0"/>
                      <a:pt x="24" y="1036"/>
                      <a:pt x="1" y="1084"/>
                    </a:cubicBezTo>
                    <a:lnTo>
                      <a:pt x="2489" y="3227"/>
                    </a:lnTo>
                    <a:lnTo>
                      <a:pt x="3180" y="2108"/>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4"/>
              <p:cNvSpPr/>
              <p:nvPr/>
            </p:nvSpPr>
            <p:spPr>
              <a:xfrm>
                <a:off x="7672647" y="4304096"/>
                <a:ext cx="172047" cy="156746"/>
              </a:xfrm>
              <a:custGeom>
                <a:rect b="b" l="l" r="r" t="t"/>
                <a:pathLst>
                  <a:path extrusionOk="0" h="2561" w="2811">
                    <a:moveTo>
                      <a:pt x="239" y="1"/>
                    </a:moveTo>
                    <a:lnTo>
                      <a:pt x="1" y="489"/>
                    </a:lnTo>
                    <a:lnTo>
                      <a:pt x="2572" y="2561"/>
                    </a:lnTo>
                    <a:lnTo>
                      <a:pt x="2810" y="2168"/>
                    </a:lnTo>
                    <a:lnTo>
                      <a:pt x="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4"/>
              <p:cNvSpPr/>
              <p:nvPr/>
            </p:nvSpPr>
            <p:spPr>
              <a:xfrm>
                <a:off x="7970838" y="2833524"/>
                <a:ext cx="218563" cy="261590"/>
              </a:xfrm>
              <a:custGeom>
                <a:rect b="b" l="l" r="r" t="t"/>
                <a:pathLst>
                  <a:path extrusionOk="0" h="4274" w="3571">
                    <a:moveTo>
                      <a:pt x="1692" y="0"/>
                    </a:moveTo>
                    <a:cubicBezTo>
                      <a:pt x="597" y="0"/>
                      <a:pt x="0" y="1033"/>
                      <a:pt x="129" y="2192"/>
                    </a:cubicBezTo>
                    <a:cubicBezTo>
                      <a:pt x="260" y="3311"/>
                      <a:pt x="1284" y="4192"/>
                      <a:pt x="1903" y="4263"/>
                    </a:cubicBezTo>
                    <a:cubicBezTo>
                      <a:pt x="1903" y="4263"/>
                      <a:pt x="1930" y="4274"/>
                      <a:pt x="1984" y="4274"/>
                    </a:cubicBezTo>
                    <a:cubicBezTo>
                      <a:pt x="2044" y="4274"/>
                      <a:pt x="2140" y="4261"/>
                      <a:pt x="2272" y="4204"/>
                    </a:cubicBezTo>
                    <a:cubicBezTo>
                      <a:pt x="2820" y="3978"/>
                      <a:pt x="2999" y="3382"/>
                      <a:pt x="3106" y="3144"/>
                    </a:cubicBezTo>
                    <a:cubicBezTo>
                      <a:pt x="3225" y="2906"/>
                      <a:pt x="3522" y="1358"/>
                      <a:pt x="3570" y="1037"/>
                    </a:cubicBezTo>
                    <a:cubicBezTo>
                      <a:pt x="3570" y="1037"/>
                      <a:pt x="3463" y="989"/>
                      <a:pt x="3344" y="930"/>
                    </a:cubicBezTo>
                    <a:cubicBezTo>
                      <a:pt x="3094" y="406"/>
                      <a:pt x="2534" y="37"/>
                      <a:pt x="1748" y="1"/>
                    </a:cubicBezTo>
                    <a:cubicBezTo>
                      <a:pt x="1730" y="0"/>
                      <a:pt x="1711" y="0"/>
                      <a:pt x="1692" y="0"/>
                    </a:cubicBezTo>
                    <a:close/>
                  </a:path>
                </a:pathLst>
              </a:custGeom>
              <a:solidFill>
                <a:srgbClr val="F4A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4"/>
              <p:cNvSpPr/>
              <p:nvPr/>
            </p:nvSpPr>
            <p:spPr>
              <a:xfrm>
                <a:off x="8034124" y="3086423"/>
                <a:ext cx="180004" cy="737398"/>
              </a:xfrm>
              <a:custGeom>
                <a:rect b="b" l="l" r="r" t="t"/>
                <a:pathLst>
                  <a:path extrusionOk="0" h="12048" w="2941">
                    <a:moveTo>
                      <a:pt x="0" y="0"/>
                    </a:moveTo>
                    <a:cubicBezTo>
                      <a:pt x="0" y="1"/>
                      <a:pt x="476" y="429"/>
                      <a:pt x="643" y="798"/>
                    </a:cubicBezTo>
                    <a:cubicBezTo>
                      <a:pt x="1417" y="2703"/>
                      <a:pt x="1048" y="4882"/>
                      <a:pt x="1191" y="6549"/>
                    </a:cubicBezTo>
                    <a:cubicBezTo>
                      <a:pt x="1334" y="8049"/>
                      <a:pt x="2084" y="12038"/>
                      <a:pt x="2084" y="12038"/>
                    </a:cubicBezTo>
                    <a:cubicBezTo>
                      <a:pt x="2084" y="12038"/>
                      <a:pt x="2189" y="12048"/>
                      <a:pt x="2325" y="12048"/>
                    </a:cubicBezTo>
                    <a:cubicBezTo>
                      <a:pt x="2579" y="12048"/>
                      <a:pt x="2941" y="12013"/>
                      <a:pt x="2941" y="11811"/>
                    </a:cubicBezTo>
                    <a:cubicBezTo>
                      <a:pt x="2893" y="9823"/>
                      <a:pt x="2608" y="7204"/>
                      <a:pt x="2596" y="7061"/>
                    </a:cubicBezTo>
                    <a:cubicBezTo>
                      <a:pt x="2465" y="5180"/>
                      <a:pt x="2488" y="4144"/>
                      <a:pt x="2441" y="3810"/>
                    </a:cubicBezTo>
                    <a:cubicBezTo>
                      <a:pt x="2381" y="3370"/>
                      <a:pt x="2000" y="2048"/>
                      <a:pt x="1691" y="1441"/>
                    </a:cubicBezTo>
                    <a:cubicBezTo>
                      <a:pt x="1298" y="846"/>
                      <a:pt x="583" y="31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4"/>
              <p:cNvSpPr/>
              <p:nvPr/>
            </p:nvSpPr>
            <p:spPr>
              <a:xfrm>
                <a:off x="7939378" y="3032501"/>
                <a:ext cx="189491" cy="123573"/>
              </a:xfrm>
              <a:custGeom>
                <a:rect b="b" l="l" r="r" t="t"/>
                <a:pathLst>
                  <a:path extrusionOk="0" h="2019" w="3096">
                    <a:moveTo>
                      <a:pt x="143" y="0"/>
                    </a:moveTo>
                    <a:lnTo>
                      <a:pt x="0" y="1132"/>
                    </a:lnTo>
                    <a:cubicBezTo>
                      <a:pt x="0" y="1132"/>
                      <a:pt x="1438" y="2018"/>
                      <a:pt x="2351" y="2018"/>
                    </a:cubicBezTo>
                    <a:cubicBezTo>
                      <a:pt x="2553" y="2018"/>
                      <a:pt x="2729" y="1975"/>
                      <a:pt x="2858" y="1870"/>
                    </a:cubicBezTo>
                    <a:cubicBezTo>
                      <a:pt x="3096" y="1679"/>
                      <a:pt x="3013" y="965"/>
                      <a:pt x="3013" y="965"/>
                    </a:cubicBezTo>
                    <a:cubicBezTo>
                      <a:pt x="3013" y="965"/>
                      <a:pt x="1810" y="798"/>
                      <a:pt x="441" y="286"/>
                    </a:cubicBezTo>
                    <a:cubicBezTo>
                      <a:pt x="143" y="167"/>
                      <a:pt x="143"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a:off x="7937175" y="2925943"/>
                <a:ext cx="211402" cy="162928"/>
              </a:xfrm>
              <a:custGeom>
                <a:rect b="b" l="l" r="r" t="t"/>
                <a:pathLst>
                  <a:path extrusionOk="0" h="2662" w="3454">
                    <a:moveTo>
                      <a:pt x="1974" y="0"/>
                    </a:moveTo>
                    <a:cubicBezTo>
                      <a:pt x="1218" y="0"/>
                      <a:pt x="429" y="27"/>
                      <a:pt x="298" y="134"/>
                    </a:cubicBezTo>
                    <a:cubicBezTo>
                      <a:pt x="24" y="336"/>
                      <a:pt x="1" y="2265"/>
                      <a:pt x="1" y="2408"/>
                    </a:cubicBezTo>
                    <a:cubicBezTo>
                      <a:pt x="8" y="2591"/>
                      <a:pt x="520" y="2661"/>
                      <a:pt x="1011" y="2661"/>
                    </a:cubicBezTo>
                    <a:cubicBezTo>
                      <a:pt x="1322" y="2661"/>
                      <a:pt x="1625" y="2633"/>
                      <a:pt x="1786" y="2587"/>
                    </a:cubicBezTo>
                    <a:cubicBezTo>
                      <a:pt x="2346" y="2408"/>
                      <a:pt x="2036" y="2396"/>
                      <a:pt x="2691" y="2063"/>
                    </a:cubicBezTo>
                    <a:cubicBezTo>
                      <a:pt x="3346" y="1741"/>
                      <a:pt x="3334" y="206"/>
                      <a:pt x="3453" y="27"/>
                    </a:cubicBezTo>
                    <a:cubicBezTo>
                      <a:pt x="3453" y="27"/>
                      <a:pt x="2730" y="0"/>
                      <a:pt x="19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4"/>
              <p:cNvSpPr/>
              <p:nvPr/>
            </p:nvSpPr>
            <p:spPr>
              <a:xfrm>
                <a:off x="7848244" y="2896810"/>
                <a:ext cx="395078" cy="73630"/>
              </a:xfrm>
              <a:custGeom>
                <a:rect b="b" l="l" r="r" t="t"/>
                <a:pathLst>
                  <a:path extrusionOk="0" h="1203" w="6455">
                    <a:moveTo>
                      <a:pt x="5972" y="0"/>
                    </a:moveTo>
                    <a:cubicBezTo>
                      <a:pt x="5433" y="0"/>
                      <a:pt x="406" y="562"/>
                      <a:pt x="406" y="562"/>
                    </a:cubicBezTo>
                    <a:cubicBezTo>
                      <a:pt x="168" y="610"/>
                      <a:pt x="1" y="682"/>
                      <a:pt x="60" y="896"/>
                    </a:cubicBezTo>
                    <a:cubicBezTo>
                      <a:pt x="104" y="1052"/>
                      <a:pt x="1278" y="1203"/>
                      <a:pt x="2135" y="1203"/>
                    </a:cubicBezTo>
                    <a:cubicBezTo>
                      <a:pt x="2452" y="1203"/>
                      <a:pt x="2725" y="1182"/>
                      <a:pt x="2882" y="1134"/>
                    </a:cubicBezTo>
                    <a:cubicBezTo>
                      <a:pt x="3440" y="960"/>
                      <a:pt x="4610" y="729"/>
                      <a:pt x="5164" y="729"/>
                    </a:cubicBezTo>
                    <a:cubicBezTo>
                      <a:pt x="5178" y="729"/>
                      <a:pt x="5191" y="729"/>
                      <a:pt x="5204" y="729"/>
                    </a:cubicBezTo>
                    <a:cubicBezTo>
                      <a:pt x="5752" y="729"/>
                      <a:pt x="6299" y="717"/>
                      <a:pt x="6371" y="479"/>
                    </a:cubicBezTo>
                    <a:cubicBezTo>
                      <a:pt x="6454" y="241"/>
                      <a:pt x="6180" y="27"/>
                      <a:pt x="6014" y="3"/>
                    </a:cubicBezTo>
                    <a:cubicBezTo>
                      <a:pt x="6007" y="1"/>
                      <a:pt x="5993" y="0"/>
                      <a:pt x="59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4"/>
              <p:cNvSpPr/>
              <p:nvPr/>
            </p:nvSpPr>
            <p:spPr>
              <a:xfrm>
                <a:off x="7853752" y="2882304"/>
                <a:ext cx="382960" cy="74548"/>
              </a:xfrm>
              <a:custGeom>
                <a:rect b="b" l="l" r="r" t="t"/>
                <a:pathLst>
                  <a:path extrusionOk="0" h="1218" w="6257">
                    <a:moveTo>
                      <a:pt x="5204" y="0"/>
                    </a:moveTo>
                    <a:cubicBezTo>
                      <a:pt x="4376" y="0"/>
                      <a:pt x="1745" y="371"/>
                      <a:pt x="1745" y="371"/>
                    </a:cubicBezTo>
                    <a:cubicBezTo>
                      <a:pt x="1745" y="371"/>
                      <a:pt x="292" y="728"/>
                      <a:pt x="125" y="859"/>
                    </a:cubicBezTo>
                    <a:cubicBezTo>
                      <a:pt x="0" y="965"/>
                      <a:pt x="1278" y="1218"/>
                      <a:pt x="2102" y="1218"/>
                    </a:cubicBezTo>
                    <a:cubicBezTo>
                      <a:pt x="2299" y="1218"/>
                      <a:pt x="2470" y="1203"/>
                      <a:pt x="2590" y="1169"/>
                    </a:cubicBezTo>
                    <a:cubicBezTo>
                      <a:pt x="3340" y="966"/>
                      <a:pt x="4007" y="859"/>
                      <a:pt x="4614" y="799"/>
                    </a:cubicBezTo>
                    <a:cubicBezTo>
                      <a:pt x="5221" y="740"/>
                      <a:pt x="6138" y="811"/>
                      <a:pt x="6197" y="538"/>
                    </a:cubicBezTo>
                    <a:cubicBezTo>
                      <a:pt x="6257" y="252"/>
                      <a:pt x="5852" y="121"/>
                      <a:pt x="5400" y="14"/>
                    </a:cubicBezTo>
                    <a:cubicBezTo>
                      <a:pt x="5358" y="5"/>
                      <a:pt x="5291" y="0"/>
                      <a:pt x="5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4"/>
              <p:cNvSpPr/>
              <p:nvPr/>
            </p:nvSpPr>
            <p:spPr>
              <a:xfrm>
                <a:off x="7937175" y="2778194"/>
                <a:ext cx="277320" cy="150136"/>
              </a:xfrm>
              <a:custGeom>
                <a:rect b="b" l="l" r="r" t="t"/>
                <a:pathLst>
                  <a:path extrusionOk="0" h="2453" w="4531">
                    <a:moveTo>
                      <a:pt x="2417" y="0"/>
                    </a:moveTo>
                    <a:cubicBezTo>
                      <a:pt x="1929" y="0"/>
                      <a:pt x="715" y="95"/>
                      <a:pt x="358" y="1012"/>
                    </a:cubicBezTo>
                    <a:cubicBezTo>
                      <a:pt x="1" y="1941"/>
                      <a:pt x="72" y="2453"/>
                      <a:pt x="72" y="2453"/>
                    </a:cubicBezTo>
                    <a:cubicBezTo>
                      <a:pt x="72" y="2453"/>
                      <a:pt x="2872" y="2148"/>
                      <a:pt x="4061" y="2148"/>
                    </a:cubicBezTo>
                    <a:cubicBezTo>
                      <a:pt x="4160" y="2148"/>
                      <a:pt x="4248" y="2151"/>
                      <a:pt x="4322" y="2155"/>
                    </a:cubicBezTo>
                    <a:cubicBezTo>
                      <a:pt x="4325" y="2155"/>
                      <a:pt x="4327" y="2156"/>
                      <a:pt x="4329" y="2156"/>
                    </a:cubicBezTo>
                    <a:cubicBezTo>
                      <a:pt x="4530" y="2156"/>
                      <a:pt x="4201" y="998"/>
                      <a:pt x="4001" y="762"/>
                    </a:cubicBezTo>
                    <a:cubicBezTo>
                      <a:pt x="3763" y="476"/>
                      <a:pt x="3191" y="0"/>
                      <a:pt x="24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4"/>
              <p:cNvSpPr/>
              <p:nvPr/>
            </p:nvSpPr>
            <p:spPr>
              <a:xfrm>
                <a:off x="7932095" y="2778868"/>
                <a:ext cx="148728" cy="155338"/>
              </a:xfrm>
              <a:custGeom>
                <a:rect b="b" l="l" r="r" t="t"/>
                <a:pathLst>
                  <a:path extrusionOk="0" h="2538" w="2430">
                    <a:moveTo>
                      <a:pt x="2366" y="0"/>
                    </a:moveTo>
                    <a:cubicBezTo>
                      <a:pt x="1819" y="0"/>
                      <a:pt x="762" y="154"/>
                      <a:pt x="453" y="1001"/>
                    </a:cubicBezTo>
                    <a:cubicBezTo>
                      <a:pt x="95" y="1930"/>
                      <a:pt x="0" y="2537"/>
                      <a:pt x="0" y="2537"/>
                    </a:cubicBezTo>
                    <a:cubicBezTo>
                      <a:pt x="1393" y="2406"/>
                      <a:pt x="1631" y="2358"/>
                      <a:pt x="2250" y="2299"/>
                    </a:cubicBezTo>
                    <a:cubicBezTo>
                      <a:pt x="2060" y="1525"/>
                      <a:pt x="1953" y="442"/>
                      <a:pt x="2429" y="1"/>
                    </a:cubicBezTo>
                    <a:cubicBezTo>
                      <a:pt x="2409" y="1"/>
                      <a:pt x="2388" y="0"/>
                      <a:pt x="2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4"/>
              <p:cNvSpPr/>
              <p:nvPr/>
            </p:nvSpPr>
            <p:spPr>
              <a:xfrm>
                <a:off x="8052301" y="4473206"/>
                <a:ext cx="275545" cy="142302"/>
              </a:xfrm>
              <a:custGeom>
                <a:rect b="b" l="l" r="r" t="t"/>
                <a:pathLst>
                  <a:path extrusionOk="0" h="2325" w="4502">
                    <a:moveTo>
                      <a:pt x="1394" y="0"/>
                    </a:moveTo>
                    <a:lnTo>
                      <a:pt x="1" y="619"/>
                    </a:lnTo>
                    <a:cubicBezTo>
                      <a:pt x="1" y="1676"/>
                      <a:pt x="350" y="2273"/>
                      <a:pt x="774" y="2273"/>
                    </a:cubicBezTo>
                    <a:cubicBezTo>
                      <a:pt x="833" y="2273"/>
                      <a:pt x="893" y="2262"/>
                      <a:pt x="953" y="2238"/>
                    </a:cubicBezTo>
                    <a:cubicBezTo>
                      <a:pt x="1068" y="2200"/>
                      <a:pt x="1184" y="2162"/>
                      <a:pt x="1337" y="2162"/>
                    </a:cubicBezTo>
                    <a:cubicBezTo>
                      <a:pt x="1422" y="2162"/>
                      <a:pt x="1518" y="2173"/>
                      <a:pt x="1632" y="2203"/>
                    </a:cubicBezTo>
                    <a:cubicBezTo>
                      <a:pt x="1929" y="2293"/>
                      <a:pt x="2221" y="2325"/>
                      <a:pt x="2485" y="2325"/>
                    </a:cubicBezTo>
                    <a:cubicBezTo>
                      <a:pt x="3026" y="2325"/>
                      <a:pt x="3456" y="2191"/>
                      <a:pt x="3608" y="2143"/>
                    </a:cubicBezTo>
                    <a:cubicBezTo>
                      <a:pt x="4501" y="1845"/>
                      <a:pt x="4489" y="762"/>
                      <a:pt x="3811" y="762"/>
                    </a:cubicBezTo>
                    <a:cubicBezTo>
                      <a:pt x="3803" y="762"/>
                      <a:pt x="3795" y="762"/>
                      <a:pt x="3787" y="762"/>
                    </a:cubicBezTo>
                    <a:cubicBezTo>
                      <a:pt x="2754" y="762"/>
                      <a:pt x="1394" y="0"/>
                      <a:pt x="13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4"/>
              <p:cNvSpPr/>
              <p:nvPr/>
            </p:nvSpPr>
            <p:spPr>
              <a:xfrm>
                <a:off x="7824252" y="3587386"/>
                <a:ext cx="408849" cy="998131"/>
              </a:xfrm>
              <a:custGeom>
                <a:rect b="b" l="l" r="r" t="t"/>
                <a:pathLst>
                  <a:path extrusionOk="0" h="16308" w="6680">
                    <a:moveTo>
                      <a:pt x="2105" y="1"/>
                    </a:moveTo>
                    <a:cubicBezTo>
                      <a:pt x="1100" y="1"/>
                      <a:pt x="202" y="31"/>
                      <a:pt x="202" y="31"/>
                    </a:cubicBezTo>
                    <a:cubicBezTo>
                      <a:pt x="83" y="1245"/>
                      <a:pt x="0" y="2424"/>
                      <a:pt x="191" y="3222"/>
                    </a:cubicBezTo>
                    <a:cubicBezTo>
                      <a:pt x="810" y="5936"/>
                      <a:pt x="1738" y="8806"/>
                      <a:pt x="1846" y="9258"/>
                    </a:cubicBezTo>
                    <a:cubicBezTo>
                      <a:pt x="1310" y="11127"/>
                      <a:pt x="2822" y="14937"/>
                      <a:pt x="3000" y="16176"/>
                    </a:cubicBezTo>
                    <a:cubicBezTo>
                      <a:pt x="3283" y="16268"/>
                      <a:pt x="3564" y="16307"/>
                      <a:pt x="3836" y="16307"/>
                    </a:cubicBezTo>
                    <a:cubicBezTo>
                      <a:pt x="5387" y="16307"/>
                      <a:pt x="6679" y="15033"/>
                      <a:pt x="6679" y="15033"/>
                    </a:cubicBezTo>
                    <a:cubicBezTo>
                      <a:pt x="6679" y="15033"/>
                      <a:pt x="5275" y="9889"/>
                      <a:pt x="5370" y="8960"/>
                    </a:cubicBezTo>
                    <a:cubicBezTo>
                      <a:pt x="5441" y="8020"/>
                      <a:pt x="5179" y="3424"/>
                      <a:pt x="4846" y="269"/>
                    </a:cubicBezTo>
                    <a:cubicBezTo>
                      <a:pt x="4833" y="49"/>
                      <a:pt x="3381" y="1"/>
                      <a:pt x="21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4"/>
              <p:cNvSpPr/>
              <p:nvPr/>
            </p:nvSpPr>
            <p:spPr>
              <a:xfrm>
                <a:off x="7978733" y="4395904"/>
                <a:ext cx="244881" cy="132080"/>
              </a:xfrm>
              <a:custGeom>
                <a:rect b="b" l="l" r="r" t="t"/>
                <a:pathLst>
                  <a:path extrusionOk="0" h="2158" w="4001">
                    <a:moveTo>
                      <a:pt x="3691" y="1"/>
                    </a:moveTo>
                    <a:cubicBezTo>
                      <a:pt x="3691" y="1"/>
                      <a:pt x="2477" y="894"/>
                      <a:pt x="1179" y="1013"/>
                    </a:cubicBezTo>
                    <a:cubicBezTo>
                      <a:pt x="896" y="1075"/>
                      <a:pt x="650" y="1089"/>
                      <a:pt x="457" y="1089"/>
                    </a:cubicBezTo>
                    <a:cubicBezTo>
                      <a:pt x="298" y="1089"/>
                      <a:pt x="175" y="1080"/>
                      <a:pt x="97" y="1080"/>
                    </a:cubicBezTo>
                    <a:cubicBezTo>
                      <a:pt x="34" y="1080"/>
                      <a:pt x="0" y="1086"/>
                      <a:pt x="0" y="1108"/>
                    </a:cubicBezTo>
                    <a:cubicBezTo>
                      <a:pt x="167" y="1906"/>
                      <a:pt x="238" y="2037"/>
                      <a:pt x="238" y="2037"/>
                    </a:cubicBezTo>
                    <a:cubicBezTo>
                      <a:pt x="386" y="2103"/>
                      <a:pt x="653" y="2157"/>
                      <a:pt x="1024" y="2157"/>
                    </a:cubicBezTo>
                    <a:cubicBezTo>
                      <a:pt x="1190" y="2157"/>
                      <a:pt x="1377" y="2146"/>
                      <a:pt x="1584" y="2120"/>
                    </a:cubicBezTo>
                    <a:cubicBezTo>
                      <a:pt x="3132" y="1823"/>
                      <a:pt x="3870" y="1203"/>
                      <a:pt x="4001" y="1120"/>
                    </a:cubicBezTo>
                    <a:cubicBezTo>
                      <a:pt x="3786" y="168"/>
                      <a:pt x="3691" y="1"/>
                      <a:pt x="36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4"/>
              <p:cNvSpPr/>
              <p:nvPr/>
            </p:nvSpPr>
            <p:spPr>
              <a:xfrm>
                <a:off x="7983079" y="4419957"/>
                <a:ext cx="239067" cy="89482"/>
              </a:xfrm>
              <a:custGeom>
                <a:rect b="b" l="l" r="r" t="t"/>
                <a:pathLst>
                  <a:path extrusionOk="0" h="1462" w="3906">
                    <a:moveTo>
                      <a:pt x="3727" y="1"/>
                    </a:moveTo>
                    <a:cubicBezTo>
                      <a:pt x="2382" y="901"/>
                      <a:pt x="1345" y="1039"/>
                      <a:pt x="688" y="1039"/>
                    </a:cubicBezTo>
                    <a:cubicBezTo>
                      <a:pt x="397" y="1039"/>
                      <a:pt x="180" y="1012"/>
                      <a:pt x="45" y="1012"/>
                    </a:cubicBezTo>
                    <a:cubicBezTo>
                      <a:pt x="29" y="1012"/>
                      <a:pt x="14" y="1012"/>
                      <a:pt x="1" y="1013"/>
                    </a:cubicBezTo>
                    <a:cubicBezTo>
                      <a:pt x="1" y="1013"/>
                      <a:pt x="36" y="1251"/>
                      <a:pt x="84" y="1382"/>
                    </a:cubicBezTo>
                    <a:cubicBezTo>
                      <a:pt x="317" y="1437"/>
                      <a:pt x="554" y="1461"/>
                      <a:pt x="791" y="1461"/>
                    </a:cubicBezTo>
                    <a:cubicBezTo>
                      <a:pt x="2331" y="1461"/>
                      <a:pt x="3834" y="441"/>
                      <a:pt x="3834" y="441"/>
                    </a:cubicBezTo>
                    <a:cubicBezTo>
                      <a:pt x="3834" y="441"/>
                      <a:pt x="3906" y="346"/>
                      <a:pt x="37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7773574" y="3079874"/>
                <a:ext cx="402668" cy="748415"/>
              </a:xfrm>
              <a:custGeom>
                <a:rect b="b" l="l" r="r" t="t"/>
                <a:pathLst>
                  <a:path extrusionOk="0" h="12228" w="6579">
                    <a:moveTo>
                      <a:pt x="2793" y="0"/>
                    </a:moveTo>
                    <a:cubicBezTo>
                      <a:pt x="1483" y="1179"/>
                      <a:pt x="1316" y="2858"/>
                      <a:pt x="1316" y="2858"/>
                    </a:cubicBezTo>
                    <a:cubicBezTo>
                      <a:pt x="1316" y="2858"/>
                      <a:pt x="1102" y="5322"/>
                      <a:pt x="1150" y="6573"/>
                    </a:cubicBezTo>
                    <a:cubicBezTo>
                      <a:pt x="1209" y="8001"/>
                      <a:pt x="626" y="6692"/>
                      <a:pt x="66" y="10883"/>
                    </a:cubicBezTo>
                    <a:cubicBezTo>
                      <a:pt x="1" y="11426"/>
                      <a:pt x="5212" y="12227"/>
                      <a:pt x="6367" y="12227"/>
                    </a:cubicBezTo>
                    <a:cubicBezTo>
                      <a:pt x="6477" y="12227"/>
                      <a:pt x="6551" y="12220"/>
                      <a:pt x="6579" y="12204"/>
                    </a:cubicBezTo>
                    <a:cubicBezTo>
                      <a:pt x="6579" y="12204"/>
                      <a:pt x="6281" y="5180"/>
                      <a:pt x="6186" y="4263"/>
                    </a:cubicBezTo>
                    <a:cubicBezTo>
                      <a:pt x="6079" y="3346"/>
                      <a:pt x="5114" y="572"/>
                      <a:pt x="4900" y="572"/>
                    </a:cubicBezTo>
                    <a:cubicBezTo>
                      <a:pt x="4893" y="572"/>
                      <a:pt x="4885" y="572"/>
                      <a:pt x="4878" y="572"/>
                    </a:cubicBezTo>
                    <a:cubicBezTo>
                      <a:pt x="4146" y="572"/>
                      <a:pt x="2793" y="0"/>
                      <a:pt x="27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7846836" y="3275913"/>
                <a:ext cx="341830" cy="105579"/>
              </a:xfrm>
              <a:custGeom>
                <a:rect b="b" l="l" r="r" t="t"/>
                <a:pathLst>
                  <a:path extrusionOk="0" h="1725" w="5585">
                    <a:moveTo>
                      <a:pt x="5584" y="0"/>
                    </a:moveTo>
                    <a:cubicBezTo>
                      <a:pt x="5364" y="147"/>
                      <a:pt x="3164" y="751"/>
                      <a:pt x="1407" y="751"/>
                    </a:cubicBezTo>
                    <a:cubicBezTo>
                      <a:pt x="881" y="751"/>
                      <a:pt x="394" y="697"/>
                      <a:pt x="12" y="560"/>
                    </a:cubicBezTo>
                    <a:cubicBezTo>
                      <a:pt x="0" y="1191"/>
                      <a:pt x="0" y="1548"/>
                      <a:pt x="0" y="1548"/>
                    </a:cubicBezTo>
                    <a:cubicBezTo>
                      <a:pt x="0" y="1548"/>
                      <a:pt x="715" y="1724"/>
                      <a:pt x="1839" y="1724"/>
                    </a:cubicBezTo>
                    <a:cubicBezTo>
                      <a:pt x="2822" y="1724"/>
                      <a:pt x="4119" y="1589"/>
                      <a:pt x="5525" y="1084"/>
                    </a:cubicBezTo>
                    <a:cubicBezTo>
                      <a:pt x="5537" y="262"/>
                      <a:pt x="5584" y="0"/>
                      <a:pt x="5584" y="0"/>
                    </a:cubicBezTo>
                    <a:close/>
                  </a:path>
                </a:pathLst>
              </a:custGeom>
              <a:solidFill>
                <a:srgbClr val="FFC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7846836" y="3295560"/>
                <a:ext cx="343238" cy="69162"/>
              </a:xfrm>
              <a:custGeom>
                <a:rect b="b" l="l" r="r" t="t"/>
                <a:pathLst>
                  <a:path extrusionOk="0" h="1130" w="5608">
                    <a:moveTo>
                      <a:pt x="5608" y="1"/>
                    </a:moveTo>
                    <a:lnTo>
                      <a:pt x="5608" y="1"/>
                    </a:lnTo>
                    <a:cubicBezTo>
                      <a:pt x="5389" y="146"/>
                      <a:pt x="3201" y="751"/>
                      <a:pt x="1443" y="751"/>
                    </a:cubicBezTo>
                    <a:cubicBezTo>
                      <a:pt x="902" y="751"/>
                      <a:pt x="402" y="694"/>
                      <a:pt x="12" y="548"/>
                    </a:cubicBezTo>
                    <a:cubicBezTo>
                      <a:pt x="12" y="786"/>
                      <a:pt x="0" y="965"/>
                      <a:pt x="0" y="965"/>
                    </a:cubicBezTo>
                    <a:cubicBezTo>
                      <a:pt x="0" y="965"/>
                      <a:pt x="699" y="1130"/>
                      <a:pt x="1799" y="1130"/>
                    </a:cubicBezTo>
                    <a:cubicBezTo>
                      <a:pt x="2789" y="1130"/>
                      <a:pt x="4103" y="996"/>
                      <a:pt x="5525" y="489"/>
                    </a:cubicBezTo>
                    <a:cubicBezTo>
                      <a:pt x="5560" y="155"/>
                      <a:pt x="5608" y="1"/>
                      <a:pt x="5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7816907" y="3100010"/>
                <a:ext cx="251308" cy="438779"/>
              </a:xfrm>
              <a:custGeom>
                <a:rect b="b" l="l" r="r" t="t"/>
                <a:pathLst>
                  <a:path extrusionOk="0" h="7169" w="4106">
                    <a:moveTo>
                      <a:pt x="2452" y="0"/>
                    </a:moveTo>
                    <a:cubicBezTo>
                      <a:pt x="1921" y="0"/>
                      <a:pt x="1301" y="360"/>
                      <a:pt x="715" y="1243"/>
                    </a:cubicBezTo>
                    <a:cubicBezTo>
                      <a:pt x="503" y="1582"/>
                      <a:pt x="508" y="2752"/>
                      <a:pt x="613" y="2752"/>
                    </a:cubicBezTo>
                    <a:cubicBezTo>
                      <a:pt x="626" y="2752"/>
                      <a:pt x="640" y="2735"/>
                      <a:pt x="656" y="2696"/>
                    </a:cubicBezTo>
                    <a:cubicBezTo>
                      <a:pt x="1160" y="1309"/>
                      <a:pt x="1725" y="780"/>
                      <a:pt x="2186" y="780"/>
                    </a:cubicBezTo>
                    <a:cubicBezTo>
                      <a:pt x="2597" y="780"/>
                      <a:pt x="2926" y="1197"/>
                      <a:pt x="3061" y="1803"/>
                    </a:cubicBezTo>
                    <a:cubicBezTo>
                      <a:pt x="3466" y="3648"/>
                      <a:pt x="894" y="6541"/>
                      <a:pt x="596" y="6541"/>
                    </a:cubicBezTo>
                    <a:cubicBezTo>
                      <a:pt x="299" y="6541"/>
                      <a:pt x="1" y="7065"/>
                      <a:pt x="537" y="7160"/>
                    </a:cubicBezTo>
                    <a:cubicBezTo>
                      <a:pt x="569" y="7166"/>
                      <a:pt x="602" y="7169"/>
                      <a:pt x="635" y="7169"/>
                    </a:cubicBezTo>
                    <a:cubicBezTo>
                      <a:pt x="1772" y="7169"/>
                      <a:pt x="3345" y="3874"/>
                      <a:pt x="3704" y="2636"/>
                    </a:cubicBezTo>
                    <a:cubicBezTo>
                      <a:pt x="4105" y="1223"/>
                      <a:pt x="3430" y="0"/>
                      <a:pt x="2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8295714" y="3006550"/>
                <a:ext cx="152339" cy="167396"/>
              </a:xfrm>
              <a:custGeom>
                <a:rect b="b" l="l" r="r" t="t"/>
                <a:pathLst>
                  <a:path extrusionOk="0" h="2735" w="2489">
                    <a:moveTo>
                      <a:pt x="1058" y="0"/>
                    </a:moveTo>
                    <a:cubicBezTo>
                      <a:pt x="1028" y="0"/>
                      <a:pt x="994" y="3"/>
                      <a:pt x="953" y="8"/>
                    </a:cubicBezTo>
                    <a:cubicBezTo>
                      <a:pt x="881" y="20"/>
                      <a:pt x="786" y="79"/>
                      <a:pt x="715" y="139"/>
                    </a:cubicBezTo>
                    <a:cubicBezTo>
                      <a:pt x="572" y="246"/>
                      <a:pt x="512" y="424"/>
                      <a:pt x="477" y="567"/>
                    </a:cubicBezTo>
                    <a:cubicBezTo>
                      <a:pt x="429" y="805"/>
                      <a:pt x="250" y="1377"/>
                      <a:pt x="0" y="1663"/>
                    </a:cubicBezTo>
                    <a:lnTo>
                      <a:pt x="1310" y="2734"/>
                    </a:lnTo>
                    <a:cubicBezTo>
                      <a:pt x="1310" y="2734"/>
                      <a:pt x="1417" y="2437"/>
                      <a:pt x="1703" y="2079"/>
                    </a:cubicBezTo>
                    <a:cubicBezTo>
                      <a:pt x="1953" y="1746"/>
                      <a:pt x="2334" y="1103"/>
                      <a:pt x="2322" y="770"/>
                    </a:cubicBezTo>
                    <a:cubicBezTo>
                      <a:pt x="2394" y="591"/>
                      <a:pt x="2489" y="472"/>
                      <a:pt x="2489" y="472"/>
                    </a:cubicBezTo>
                    <a:cubicBezTo>
                      <a:pt x="2489" y="472"/>
                      <a:pt x="2481" y="348"/>
                      <a:pt x="2347" y="348"/>
                    </a:cubicBezTo>
                    <a:cubicBezTo>
                      <a:pt x="2320" y="348"/>
                      <a:pt x="2288" y="353"/>
                      <a:pt x="2251" y="365"/>
                    </a:cubicBezTo>
                    <a:cubicBezTo>
                      <a:pt x="2215" y="365"/>
                      <a:pt x="2203" y="377"/>
                      <a:pt x="2191" y="377"/>
                    </a:cubicBezTo>
                    <a:cubicBezTo>
                      <a:pt x="2191" y="317"/>
                      <a:pt x="2179" y="246"/>
                      <a:pt x="2072" y="198"/>
                    </a:cubicBezTo>
                    <a:cubicBezTo>
                      <a:pt x="2017" y="176"/>
                      <a:pt x="1969" y="168"/>
                      <a:pt x="1930" y="168"/>
                    </a:cubicBezTo>
                    <a:cubicBezTo>
                      <a:pt x="1841" y="168"/>
                      <a:pt x="1791" y="209"/>
                      <a:pt x="1774" y="234"/>
                    </a:cubicBezTo>
                    <a:lnTo>
                      <a:pt x="1763" y="234"/>
                    </a:lnTo>
                    <a:cubicBezTo>
                      <a:pt x="1739" y="174"/>
                      <a:pt x="1715" y="20"/>
                      <a:pt x="1501" y="8"/>
                    </a:cubicBezTo>
                    <a:cubicBezTo>
                      <a:pt x="1491" y="7"/>
                      <a:pt x="1482" y="7"/>
                      <a:pt x="1472" y="7"/>
                    </a:cubicBezTo>
                    <a:cubicBezTo>
                      <a:pt x="1341" y="7"/>
                      <a:pt x="1227" y="79"/>
                      <a:pt x="1227" y="79"/>
                    </a:cubicBezTo>
                    <a:cubicBezTo>
                      <a:pt x="1227" y="79"/>
                      <a:pt x="1235" y="0"/>
                      <a:pt x="1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4"/>
              <p:cNvSpPr/>
              <p:nvPr/>
            </p:nvSpPr>
            <p:spPr>
              <a:xfrm>
                <a:off x="7866483" y="3087892"/>
                <a:ext cx="532055" cy="246350"/>
              </a:xfrm>
              <a:custGeom>
                <a:rect b="b" l="l" r="r" t="t"/>
                <a:pathLst>
                  <a:path extrusionOk="0" h="4025" w="8693">
                    <a:moveTo>
                      <a:pt x="7144" y="0"/>
                    </a:moveTo>
                    <a:cubicBezTo>
                      <a:pt x="6406" y="417"/>
                      <a:pt x="5775" y="1084"/>
                      <a:pt x="5394" y="1119"/>
                    </a:cubicBezTo>
                    <a:cubicBezTo>
                      <a:pt x="5263" y="1148"/>
                      <a:pt x="5135" y="1160"/>
                      <a:pt x="5005" y="1160"/>
                    </a:cubicBezTo>
                    <a:cubicBezTo>
                      <a:pt x="4376" y="1160"/>
                      <a:pt x="3685" y="879"/>
                      <a:pt x="2275" y="810"/>
                    </a:cubicBezTo>
                    <a:cubicBezTo>
                      <a:pt x="2123" y="793"/>
                      <a:pt x="1988" y="784"/>
                      <a:pt x="1867" y="784"/>
                    </a:cubicBezTo>
                    <a:cubicBezTo>
                      <a:pt x="1309" y="784"/>
                      <a:pt x="1059" y="970"/>
                      <a:pt x="834" y="1381"/>
                    </a:cubicBezTo>
                    <a:cubicBezTo>
                      <a:pt x="715" y="1774"/>
                      <a:pt x="1" y="3513"/>
                      <a:pt x="2549" y="3929"/>
                    </a:cubicBezTo>
                    <a:cubicBezTo>
                      <a:pt x="2549" y="3929"/>
                      <a:pt x="3511" y="4025"/>
                      <a:pt x="4531" y="4025"/>
                    </a:cubicBezTo>
                    <a:cubicBezTo>
                      <a:pt x="4905" y="4025"/>
                      <a:pt x="5287" y="4012"/>
                      <a:pt x="5632" y="3977"/>
                    </a:cubicBezTo>
                    <a:cubicBezTo>
                      <a:pt x="6775" y="3727"/>
                      <a:pt x="7609" y="2953"/>
                      <a:pt x="8692" y="1489"/>
                    </a:cubicBezTo>
                    <a:cubicBezTo>
                      <a:pt x="8490" y="357"/>
                      <a:pt x="7680" y="36"/>
                      <a:pt x="7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4"/>
              <p:cNvSpPr/>
              <p:nvPr/>
            </p:nvSpPr>
            <p:spPr>
              <a:xfrm>
                <a:off x="8239589" y="3099153"/>
                <a:ext cx="147994" cy="131591"/>
              </a:xfrm>
              <a:custGeom>
                <a:rect b="b" l="l" r="r" t="t"/>
                <a:pathLst>
                  <a:path extrusionOk="0" h="2150" w="2418">
                    <a:moveTo>
                      <a:pt x="808" y="0"/>
                    </a:moveTo>
                    <a:cubicBezTo>
                      <a:pt x="772" y="0"/>
                      <a:pt x="745" y="3"/>
                      <a:pt x="727" y="7"/>
                    </a:cubicBezTo>
                    <a:cubicBezTo>
                      <a:pt x="394" y="209"/>
                      <a:pt x="1" y="519"/>
                      <a:pt x="1" y="519"/>
                    </a:cubicBezTo>
                    <a:cubicBezTo>
                      <a:pt x="227" y="543"/>
                      <a:pt x="691" y="483"/>
                      <a:pt x="1108" y="959"/>
                    </a:cubicBezTo>
                    <a:cubicBezTo>
                      <a:pt x="1858" y="1674"/>
                      <a:pt x="1763" y="1936"/>
                      <a:pt x="1918" y="2150"/>
                    </a:cubicBezTo>
                    <a:cubicBezTo>
                      <a:pt x="2215" y="1769"/>
                      <a:pt x="2418" y="1519"/>
                      <a:pt x="2418" y="1519"/>
                    </a:cubicBezTo>
                    <a:cubicBezTo>
                      <a:pt x="2418" y="1519"/>
                      <a:pt x="2156" y="757"/>
                      <a:pt x="1703" y="376"/>
                    </a:cubicBezTo>
                    <a:cubicBezTo>
                      <a:pt x="1375" y="68"/>
                      <a:pt x="989"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8252687" y="3109007"/>
                <a:ext cx="129816" cy="105762"/>
              </a:xfrm>
              <a:custGeom>
                <a:rect b="b" l="l" r="r" t="t"/>
                <a:pathLst>
                  <a:path extrusionOk="0" h="1728" w="2121">
                    <a:moveTo>
                      <a:pt x="287" y="1"/>
                    </a:moveTo>
                    <a:cubicBezTo>
                      <a:pt x="287" y="1"/>
                      <a:pt x="227" y="60"/>
                      <a:pt x="1" y="203"/>
                    </a:cubicBezTo>
                    <a:cubicBezTo>
                      <a:pt x="1370" y="263"/>
                      <a:pt x="1906" y="1727"/>
                      <a:pt x="1906" y="1727"/>
                    </a:cubicBezTo>
                    <a:cubicBezTo>
                      <a:pt x="1906" y="1727"/>
                      <a:pt x="1906" y="1727"/>
                      <a:pt x="1907" y="1727"/>
                    </a:cubicBezTo>
                    <a:cubicBezTo>
                      <a:pt x="1911" y="1727"/>
                      <a:pt x="1946" y="1717"/>
                      <a:pt x="2120" y="1489"/>
                    </a:cubicBezTo>
                    <a:cubicBezTo>
                      <a:pt x="1715" y="715"/>
                      <a:pt x="1215" y="72"/>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8055974" y="3147628"/>
                <a:ext cx="96949" cy="188022"/>
              </a:xfrm>
              <a:custGeom>
                <a:rect b="b" l="l" r="r" t="t"/>
                <a:pathLst>
                  <a:path extrusionOk="0" h="3072" w="1584">
                    <a:moveTo>
                      <a:pt x="715" y="1"/>
                    </a:moveTo>
                    <a:cubicBezTo>
                      <a:pt x="715" y="1"/>
                      <a:pt x="286" y="155"/>
                      <a:pt x="143" y="1001"/>
                    </a:cubicBezTo>
                    <a:cubicBezTo>
                      <a:pt x="0" y="1703"/>
                      <a:pt x="238" y="2941"/>
                      <a:pt x="346" y="2977"/>
                    </a:cubicBezTo>
                    <a:cubicBezTo>
                      <a:pt x="638" y="3052"/>
                      <a:pt x="894" y="3071"/>
                      <a:pt x="1082" y="3071"/>
                    </a:cubicBezTo>
                    <a:cubicBezTo>
                      <a:pt x="1284" y="3071"/>
                      <a:pt x="1405" y="3049"/>
                      <a:pt x="1405" y="3049"/>
                    </a:cubicBezTo>
                    <a:cubicBezTo>
                      <a:pt x="1346" y="2489"/>
                      <a:pt x="1096" y="1810"/>
                      <a:pt x="1131" y="1227"/>
                    </a:cubicBezTo>
                    <a:cubicBezTo>
                      <a:pt x="1179" y="548"/>
                      <a:pt x="1393" y="429"/>
                      <a:pt x="1584" y="167"/>
                    </a:cubicBezTo>
                    <a:cubicBezTo>
                      <a:pt x="1131" y="24"/>
                      <a:pt x="715" y="1"/>
                      <a:pt x="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8077089" y="3149709"/>
                <a:ext cx="57655" cy="185268"/>
              </a:xfrm>
              <a:custGeom>
                <a:rect b="b" l="l" r="r" t="t"/>
                <a:pathLst>
                  <a:path extrusionOk="0" h="3027" w="942">
                    <a:moveTo>
                      <a:pt x="641" y="1"/>
                    </a:moveTo>
                    <a:cubicBezTo>
                      <a:pt x="626" y="1"/>
                      <a:pt x="611" y="1"/>
                      <a:pt x="596" y="2"/>
                    </a:cubicBezTo>
                    <a:cubicBezTo>
                      <a:pt x="417" y="217"/>
                      <a:pt x="227" y="586"/>
                      <a:pt x="155" y="1002"/>
                    </a:cubicBezTo>
                    <a:cubicBezTo>
                      <a:pt x="1" y="1860"/>
                      <a:pt x="346" y="3015"/>
                      <a:pt x="346" y="3015"/>
                    </a:cubicBezTo>
                    <a:cubicBezTo>
                      <a:pt x="346" y="3015"/>
                      <a:pt x="524" y="3015"/>
                      <a:pt x="822" y="3027"/>
                    </a:cubicBezTo>
                    <a:cubicBezTo>
                      <a:pt x="810" y="2872"/>
                      <a:pt x="429" y="2431"/>
                      <a:pt x="524" y="1002"/>
                    </a:cubicBezTo>
                    <a:cubicBezTo>
                      <a:pt x="655" y="181"/>
                      <a:pt x="882" y="157"/>
                      <a:pt x="941" y="50"/>
                    </a:cubicBezTo>
                    <a:cubicBezTo>
                      <a:pt x="941" y="50"/>
                      <a:pt x="794" y="1"/>
                      <a:pt x="6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7858465" y="3482236"/>
                <a:ext cx="351684" cy="76506"/>
              </a:xfrm>
              <a:custGeom>
                <a:rect b="b" l="l" r="r" t="t"/>
                <a:pathLst>
                  <a:path extrusionOk="0" h="1250" w="5746">
                    <a:moveTo>
                      <a:pt x="865" y="1"/>
                    </a:moveTo>
                    <a:cubicBezTo>
                      <a:pt x="528" y="1"/>
                      <a:pt x="1" y="511"/>
                      <a:pt x="1" y="511"/>
                    </a:cubicBezTo>
                    <a:cubicBezTo>
                      <a:pt x="1" y="511"/>
                      <a:pt x="632" y="927"/>
                      <a:pt x="5537" y="1249"/>
                    </a:cubicBezTo>
                    <a:cubicBezTo>
                      <a:pt x="5539" y="1249"/>
                      <a:pt x="5542" y="1249"/>
                      <a:pt x="5544" y="1249"/>
                    </a:cubicBezTo>
                    <a:cubicBezTo>
                      <a:pt x="5745" y="1249"/>
                      <a:pt x="5478" y="225"/>
                      <a:pt x="5478" y="225"/>
                    </a:cubicBezTo>
                    <a:cubicBezTo>
                      <a:pt x="4632" y="201"/>
                      <a:pt x="1310" y="272"/>
                      <a:pt x="1013" y="46"/>
                    </a:cubicBezTo>
                    <a:cubicBezTo>
                      <a:pt x="971" y="14"/>
                      <a:pt x="921" y="1"/>
                      <a:pt x="8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5" name="Google Shape;1325;p44"/>
          <p:cNvSpPr txBox="1"/>
          <p:nvPr>
            <p:ph idx="1" type="subTitle"/>
          </p:nvPr>
        </p:nvSpPr>
        <p:spPr>
          <a:xfrm>
            <a:off x="717700" y="1823850"/>
            <a:ext cx="4246200" cy="19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0"/>
              </a:spcBef>
              <a:spcAft>
                <a:spcPts val="0"/>
              </a:spcAft>
              <a:buClr>
                <a:schemeClr val="lt2"/>
              </a:buClr>
              <a:buSzPts val="1400"/>
              <a:buChar char="●"/>
            </a:pPr>
            <a:r>
              <a:rPr lang="en"/>
              <a:t>They’re simple </a:t>
            </a:r>
            <a:endParaRPr/>
          </a:p>
          <a:p>
            <a:pPr indent="-317500" lvl="0" marL="457200" rtl="0" algn="l">
              <a:spcBef>
                <a:spcPts val="0"/>
              </a:spcBef>
              <a:spcAft>
                <a:spcPts val="0"/>
              </a:spcAft>
              <a:buClr>
                <a:schemeClr val="lt2"/>
              </a:buClr>
              <a:buSzPts val="1400"/>
              <a:buChar char="●"/>
            </a:pPr>
            <a:r>
              <a:rPr lang="en"/>
              <a:t>You can organize your ideas clearly</a:t>
            </a:r>
            <a:endParaRPr/>
          </a:p>
          <a:p>
            <a:pPr indent="-317500" lvl="0" marL="457200" rtl="0" algn="l">
              <a:spcBef>
                <a:spcPts val="0"/>
              </a:spcBef>
              <a:spcAft>
                <a:spcPts val="0"/>
              </a:spcAft>
              <a:buClr>
                <a:schemeClr val="lt2"/>
              </a:buClr>
              <a:buSzPts val="1400"/>
              <a:buChar char="●"/>
            </a:pPr>
            <a:r>
              <a:rPr lang="en"/>
              <a:t>You’ll never forget to buy milk!</a:t>
            </a:r>
            <a:endParaRPr/>
          </a:p>
          <a:p>
            <a:pPr indent="0" lvl="0" marL="0" rtl="0" algn="l">
              <a:spcBef>
                <a:spcPts val="0"/>
              </a:spcBef>
              <a:spcAft>
                <a:spcPts val="0"/>
              </a:spcAft>
              <a:buClr>
                <a:schemeClr val="accent1"/>
              </a:buClr>
              <a:buSzPts val="1100"/>
              <a:buFont typeface="Arial"/>
              <a:buNone/>
            </a:pPr>
            <a:r>
              <a:rPr lang="en"/>
              <a:t>And the most important thing: the audience won’t miss the point of your presentation</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45"/>
          <p:cNvSpPr/>
          <p:nvPr/>
        </p:nvSpPr>
        <p:spPr>
          <a:xfrm>
            <a:off x="4511550" y="1515350"/>
            <a:ext cx="2961000" cy="3093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5"/>
          <p:cNvSpPr/>
          <p:nvPr/>
        </p:nvSpPr>
        <p:spPr>
          <a:xfrm>
            <a:off x="806825" y="1515350"/>
            <a:ext cx="2961000" cy="3093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5"/>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FIREFIGHTER TRAINING</a:t>
            </a:r>
            <a:endParaRPr/>
          </a:p>
        </p:txBody>
      </p:sp>
      <p:sp>
        <p:nvSpPr>
          <p:cNvPr id="1333" name="Google Shape;1333;p45"/>
          <p:cNvSpPr txBox="1"/>
          <p:nvPr>
            <p:ph idx="1" type="subTitle"/>
          </p:nvPr>
        </p:nvSpPr>
        <p:spPr>
          <a:xfrm>
            <a:off x="1074738" y="3356406"/>
            <a:ext cx="2425200" cy="8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1334" name="Google Shape;1334;p45"/>
          <p:cNvSpPr txBox="1"/>
          <p:nvPr>
            <p:ph idx="2" type="subTitle"/>
          </p:nvPr>
        </p:nvSpPr>
        <p:spPr>
          <a:xfrm>
            <a:off x="1074738" y="2567413"/>
            <a:ext cx="2425200" cy="7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GROUND LADDER SKILLS</a:t>
            </a:r>
            <a:endParaRPr/>
          </a:p>
        </p:txBody>
      </p:sp>
      <p:sp>
        <p:nvSpPr>
          <p:cNvPr id="1335" name="Google Shape;1335;p45"/>
          <p:cNvSpPr txBox="1"/>
          <p:nvPr>
            <p:ph idx="3" type="subTitle"/>
          </p:nvPr>
        </p:nvSpPr>
        <p:spPr>
          <a:xfrm>
            <a:off x="4779438" y="3356406"/>
            <a:ext cx="2425200" cy="8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a:t>
            </a:r>
            <a:r>
              <a:rPr lang="en"/>
              <a:t>the closest planet to the Sun and the smallest of them all</a:t>
            </a:r>
            <a:endParaRPr/>
          </a:p>
        </p:txBody>
      </p:sp>
      <p:sp>
        <p:nvSpPr>
          <p:cNvPr id="1336" name="Google Shape;1336;p45"/>
          <p:cNvSpPr txBox="1"/>
          <p:nvPr>
            <p:ph idx="4" type="subTitle"/>
          </p:nvPr>
        </p:nvSpPr>
        <p:spPr>
          <a:xfrm>
            <a:off x="4779438" y="2567413"/>
            <a:ext cx="2425200" cy="7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CLIMBING TECHNIQUE</a:t>
            </a:r>
            <a:endParaRPr/>
          </a:p>
        </p:txBody>
      </p:sp>
      <p:grpSp>
        <p:nvGrpSpPr>
          <p:cNvPr id="1337" name="Google Shape;1337;p45"/>
          <p:cNvGrpSpPr/>
          <p:nvPr/>
        </p:nvGrpSpPr>
        <p:grpSpPr>
          <a:xfrm>
            <a:off x="1237586" y="1827882"/>
            <a:ext cx="381310" cy="572706"/>
            <a:chOff x="5828575" y="3378725"/>
            <a:chExt cx="167300" cy="251275"/>
          </a:xfrm>
        </p:grpSpPr>
        <p:sp>
          <p:nvSpPr>
            <p:cNvPr id="1338" name="Google Shape;1338;p45"/>
            <p:cNvSpPr/>
            <p:nvPr/>
          </p:nvSpPr>
          <p:spPr>
            <a:xfrm>
              <a:off x="5828575" y="3407300"/>
              <a:ext cx="29775" cy="192925"/>
            </a:xfrm>
            <a:custGeom>
              <a:rect b="b" l="l" r="r" t="t"/>
              <a:pathLst>
                <a:path extrusionOk="0" h="7717" w="1191">
                  <a:moveTo>
                    <a:pt x="0" y="1"/>
                  </a:moveTo>
                  <a:lnTo>
                    <a:pt x="0" y="7716"/>
                  </a:lnTo>
                  <a:lnTo>
                    <a:pt x="1191" y="7716"/>
                  </a:lnTo>
                  <a:lnTo>
                    <a:pt x="1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5"/>
            <p:cNvSpPr/>
            <p:nvPr/>
          </p:nvSpPr>
          <p:spPr>
            <a:xfrm>
              <a:off x="5828575" y="3615075"/>
              <a:ext cx="29775" cy="14925"/>
            </a:xfrm>
            <a:custGeom>
              <a:rect b="b" l="l" r="r" t="t"/>
              <a:pathLst>
                <a:path extrusionOk="0" h="597" w="1191">
                  <a:moveTo>
                    <a:pt x="0" y="1"/>
                  </a:moveTo>
                  <a:cubicBezTo>
                    <a:pt x="0" y="334"/>
                    <a:pt x="262" y="596"/>
                    <a:pt x="595" y="596"/>
                  </a:cubicBezTo>
                  <a:cubicBezTo>
                    <a:pt x="929" y="596"/>
                    <a:pt x="1191" y="334"/>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5"/>
            <p:cNvSpPr/>
            <p:nvPr/>
          </p:nvSpPr>
          <p:spPr>
            <a:xfrm>
              <a:off x="5828575" y="3378725"/>
              <a:ext cx="29775" cy="14900"/>
            </a:xfrm>
            <a:custGeom>
              <a:rect b="b" l="l" r="r" t="t"/>
              <a:pathLst>
                <a:path extrusionOk="0" h="596" w="1191">
                  <a:moveTo>
                    <a:pt x="595" y="0"/>
                  </a:moveTo>
                  <a:cubicBezTo>
                    <a:pt x="262" y="0"/>
                    <a:pt x="0" y="262"/>
                    <a:pt x="0" y="596"/>
                  </a:cubicBezTo>
                  <a:lnTo>
                    <a:pt x="1191" y="596"/>
                  </a:lnTo>
                  <a:cubicBezTo>
                    <a:pt x="1167" y="239"/>
                    <a:pt x="929"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5"/>
            <p:cNvSpPr/>
            <p:nvPr/>
          </p:nvSpPr>
          <p:spPr>
            <a:xfrm>
              <a:off x="5966100" y="3407300"/>
              <a:ext cx="29775" cy="192925"/>
            </a:xfrm>
            <a:custGeom>
              <a:rect b="b" l="l" r="r" t="t"/>
              <a:pathLst>
                <a:path extrusionOk="0" h="7717" w="1191">
                  <a:moveTo>
                    <a:pt x="0" y="1"/>
                  </a:moveTo>
                  <a:lnTo>
                    <a:pt x="0" y="7716"/>
                  </a:lnTo>
                  <a:lnTo>
                    <a:pt x="1191" y="7716"/>
                  </a:lnTo>
                  <a:lnTo>
                    <a:pt x="1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5"/>
            <p:cNvSpPr/>
            <p:nvPr/>
          </p:nvSpPr>
          <p:spPr>
            <a:xfrm>
              <a:off x="5966100" y="3615075"/>
              <a:ext cx="29775" cy="14925"/>
            </a:xfrm>
            <a:custGeom>
              <a:rect b="b" l="l" r="r" t="t"/>
              <a:pathLst>
                <a:path extrusionOk="0" h="597" w="1191">
                  <a:moveTo>
                    <a:pt x="0" y="1"/>
                  </a:moveTo>
                  <a:cubicBezTo>
                    <a:pt x="0" y="334"/>
                    <a:pt x="286" y="596"/>
                    <a:pt x="596" y="596"/>
                  </a:cubicBezTo>
                  <a:cubicBezTo>
                    <a:pt x="929" y="596"/>
                    <a:pt x="1191" y="334"/>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5"/>
            <p:cNvSpPr/>
            <p:nvPr/>
          </p:nvSpPr>
          <p:spPr>
            <a:xfrm>
              <a:off x="5966100" y="3378725"/>
              <a:ext cx="29775" cy="14900"/>
            </a:xfrm>
            <a:custGeom>
              <a:rect b="b" l="l" r="r" t="t"/>
              <a:pathLst>
                <a:path extrusionOk="0" h="596" w="1191">
                  <a:moveTo>
                    <a:pt x="596" y="0"/>
                  </a:moveTo>
                  <a:cubicBezTo>
                    <a:pt x="286" y="0"/>
                    <a:pt x="0" y="262"/>
                    <a:pt x="0" y="596"/>
                  </a:cubicBezTo>
                  <a:lnTo>
                    <a:pt x="1191" y="596"/>
                  </a:lnTo>
                  <a:cubicBezTo>
                    <a:pt x="1191" y="239"/>
                    <a:pt x="929"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5"/>
            <p:cNvSpPr/>
            <p:nvPr/>
          </p:nvSpPr>
          <p:spPr>
            <a:xfrm>
              <a:off x="5872625" y="3540650"/>
              <a:ext cx="78600" cy="14925"/>
            </a:xfrm>
            <a:custGeom>
              <a:rect b="b" l="l" r="r" t="t"/>
              <a:pathLst>
                <a:path extrusionOk="0" h="597" w="3144">
                  <a:moveTo>
                    <a:pt x="0" y="1"/>
                  </a:moveTo>
                  <a:lnTo>
                    <a:pt x="0" y="596"/>
                  </a:lnTo>
                  <a:lnTo>
                    <a:pt x="3144" y="596"/>
                  </a:lnTo>
                  <a:lnTo>
                    <a:pt x="3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5"/>
            <p:cNvSpPr/>
            <p:nvPr/>
          </p:nvSpPr>
          <p:spPr>
            <a:xfrm>
              <a:off x="5872625" y="3496600"/>
              <a:ext cx="78600" cy="14925"/>
            </a:xfrm>
            <a:custGeom>
              <a:rect b="b" l="l" r="r" t="t"/>
              <a:pathLst>
                <a:path extrusionOk="0" h="597" w="3144">
                  <a:moveTo>
                    <a:pt x="0" y="1"/>
                  </a:moveTo>
                  <a:lnTo>
                    <a:pt x="0" y="596"/>
                  </a:lnTo>
                  <a:lnTo>
                    <a:pt x="3144" y="596"/>
                  </a:lnTo>
                  <a:lnTo>
                    <a:pt x="3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5"/>
            <p:cNvSpPr/>
            <p:nvPr/>
          </p:nvSpPr>
          <p:spPr>
            <a:xfrm>
              <a:off x="5872625" y="3451950"/>
              <a:ext cx="78600" cy="14900"/>
            </a:xfrm>
            <a:custGeom>
              <a:rect b="b" l="l" r="r" t="t"/>
              <a:pathLst>
                <a:path extrusionOk="0" h="596" w="3144">
                  <a:moveTo>
                    <a:pt x="0" y="1"/>
                  </a:moveTo>
                  <a:lnTo>
                    <a:pt x="0" y="596"/>
                  </a:lnTo>
                  <a:lnTo>
                    <a:pt x="3144" y="596"/>
                  </a:lnTo>
                  <a:lnTo>
                    <a:pt x="3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5"/>
            <p:cNvSpPr/>
            <p:nvPr/>
          </p:nvSpPr>
          <p:spPr>
            <a:xfrm>
              <a:off x="5872625" y="3408500"/>
              <a:ext cx="78600" cy="14900"/>
            </a:xfrm>
            <a:custGeom>
              <a:rect b="b" l="l" r="r" t="t"/>
              <a:pathLst>
                <a:path extrusionOk="0" h="596" w="3144">
                  <a:moveTo>
                    <a:pt x="0" y="0"/>
                  </a:moveTo>
                  <a:lnTo>
                    <a:pt x="0" y="596"/>
                  </a:lnTo>
                  <a:lnTo>
                    <a:pt x="3144" y="596"/>
                  </a:lnTo>
                  <a:lnTo>
                    <a:pt x="3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5"/>
            <p:cNvSpPr/>
            <p:nvPr/>
          </p:nvSpPr>
          <p:spPr>
            <a:xfrm>
              <a:off x="5872625" y="3585325"/>
              <a:ext cx="78600" cy="14900"/>
            </a:xfrm>
            <a:custGeom>
              <a:rect b="b" l="l" r="r" t="t"/>
              <a:pathLst>
                <a:path extrusionOk="0" h="596" w="3144">
                  <a:moveTo>
                    <a:pt x="0" y="0"/>
                  </a:moveTo>
                  <a:lnTo>
                    <a:pt x="0" y="595"/>
                  </a:lnTo>
                  <a:lnTo>
                    <a:pt x="3144" y="595"/>
                  </a:lnTo>
                  <a:lnTo>
                    <a:pt x="3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45"/>
          <p:cNvGrpSpPr/>
          <p:nvPr/>
        </p:nvGrpSpPr>
        <p:grpSpPr>
          <a:xfrm>
            <a:off x="4931213" y="1827898"/>
            <a:ext cx="553223" cy="572699"/>
            <a:chOff x="3191100" y="3379325"/>
            <a:chExt cx="252475" cy="261375"/>
          </a:xfrm>
        </p:grpSpPr>
        <p:sp>
          <p:nvSpPr>
            <p:cNvPr id="1350" name="Google Shape;1350;p45"/>
            <p:cNvSpPr/>
            <p:nvPr/>
          </p:nvSpPr>
          <p:spPr>
            <a:xfrm>
              <a:off x="3298875" y="3439450"/>
              <a:ext cx="16100" cy="15500"/>
            </a:xfrm>
            <a:custGeom>
              <a:rect b="b" l="l" r="r" t="t"/>
              <a:pathLst>
                <a:path extrusionOk="0" h="620" w="644">
                  <a:moveTo>
                    <a:pt x="0" y="1"/>
                  </a:moveTo>
                  <a:lnTo>
                    <a:pt x="0" y="620"/>
                  </a:lnTo>
                  <a:lnTo>
                    <a:pt x="643" y="620"/>
                  </a:lnTo>
                  <a:lnTo>
                    <a:pt x="6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5"/>
            <p:cNvSpPr/>
            <p:nvPr/>
          </p:nvSpPr>
          <p:spPr>
            <a:xfrm>
              <a:off x="3237550" y="3439450"/>
              <a:ext cx="15500" cy="15500"/>
            </a:xfrm>
            <a:custGeom>
              <a:rect b="b" l="l" r="r" t="t"/>
              <a:pathLst>
                <a:path extrusionOk="0" h="620" w="620">
                  <a:moveTo>
                    <a:pt x="0" y="1"/>
                  </a:moveTo>
                  <a:lnTo>
                    <a:pt x="0" y="620"/>
                  </a:lnTo>
                  <a:lnTo>
                    <a:pt x="620" y="620"/>
                  </a:lnTo>
                  <a:lnTo>
                    <a:pt x="6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5"/>
            <p:cNvSpPr/>
            <p:nvPr/>
          </p:nvSpPr>
          <p:spPr>
            <a:xfrm>
              <a:off x="3298875" y="3500775"/>
              <a:ext cx="16100" cy="15500"/>
            </a:xfrm>
            <a:custGeom>
              <a:rect b="b" l="l" r="r" t="t"/>
              <a:pathLst>
                <a:path extrusionOk="0" h="620" w="644">
                  <a:moveTo>
                    <a:pt x="0" y="0"/>
                  </a:moveTo>
                  <a:lnTo>
                    <a:pt x="0" y="620"/>
                  </a:lnTo>
                  <a:lnTo>
                    <a:pt x="643" y="620"/>
                  </a:lnTo>
                  <a:lnTo>
                    <a:pt x="6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5"/>
            <p:cNvSpPr/>
            <p:nvPr/>
          </p:nvSpPr>
          <p:spPr>
            <a:xfrm>
              <a:off x="3237550" y="3562100"/>
              <a:ext cx="15500" cy="16100"/>
            </a:xfrm>
            <a:custGeom>
              <a:rect b="b" l="l" r="r" t="t"/>
              <a:pathLst>
                <a:path extrusionOk="0" h="644" w="620">
                  <a:moveTo>
                    <a:pt x="0" y="0"/>
                  </a:moveTo>
                  <a:lnTo>
                    <a:pt x="0" y="643"/>
                  </a:lnTo>
                  <a:lnTo>
                    <a:pt x="620" y="643"/>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5"/>
            <p:cNvSpPr/>
            <p:nvPr/>
          </p:nvSpPr>
          <p:spPr>
            <a:xfrm>
              <a:off x="3237550" y="3500775"/>
              <a:ext cx="15500" cy="15500"/>
            </a:xfrm>
            <a:custGeom>
              <a:rect b="b" l="l" r="r" t="t"/>
              <a:pathLst>
                <a:path extrusionOk="0" h="620" w="620">
                  <a:moveTo>
                    <a:pt x="0" y="0"/>
                  </a:moveTo>
                  <a:lnTo>
                    <a:pt x="0" y="620"/>
                  </a:lnTo>
                  <a:lnTo>
                    <a:pt x="620" y="620"/>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5"/>
            <p:cNvSpPr/>
            <p:nvPr/>
          </p:nvSpPr>
          <p:spPr>
            <a:xfrm>
              <a:off x="3351850" y="3590075"/>
              <a:ext cx="69700" cy="50625"/>
            </a:xfrm>
            <a:custGeom>
              <a:rect b="b" l="l" r="r" t="t"/>
              <a:pathLst>
                <a:path extrusionOk="0" h="2025" w="2788">
                  <a:moveTo>
                    <a:pt x="953" y="1"/>
                  </a:moveTo>
                  <a:cubicBezTo>
                    <a:pt x="501" y="191"/>
                    <a:pt x="72" y="763"/>
                    <a:pt x="1" y="1501"/>
                  </a:cubicBezTo>
                  <a:cubicBezTo>
                    <a:pt x="382" y="1834"/>
                    <a:pt x="858" y="2025"/>
                    <a:pt x="1406" y="2025"/>
                  </a:cubicBezTo>
                  <a:cubicBezTo>
                    <a:pt x="1930" y="2025"/>
                    <a:pt x="2406" y="1834"/>
                    <a:pt x="2787" y="1501"/>
                  </a:cubicBezTo>
                  <a:cubicBezTo>
                    <a:pt x="2763" y="953"/>
                    <a:pt x="2335" y="596"/>
                    <a:pt x="2168" y="501"/>
                  </a:cubicBezTo>
                  <a:cubicBezTo>
                    <a:pt x="2144" y="501"/>
                    <a:pt x="2120" y="524"/>
                    <a:pt x="2096" y="548"/>
                  </a:cubicBezTo>
                  <a:cubicBezTo>
                    <a:pt x="1963" y="615"/>
                    <a:pt x="1806" y="694"/>
                    <a:pt x="1634" y="694"/>
                  </a:cubicBezTo>
                  <a:cubicBezTo>
                    <a:pt x="1560" y="694"/>
                    <a:pt x="1484" y="679"/>
                    <a:pt x="1406" y="644"/>
                  </a:cubicBezTo>
                  <a:cubicBezTo>
                    <a:pt x="1144" y="524"/>
                    <a:pt x="1001" y="239"/>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5"/>
            <p:cNvSpPr/>
            <p:nvPr/>
          </p:nvSpPr>
          <p:spPr>
            <a:xfrm>
              <a:off x="3327450" y="3513650"/>
              <a:ext cx="116125" cy="96700"/>
            </a:xfrm>
            <a:custGeom>
              <a:rect b="b" l="l" r="r" t="t"/>
              <a:pathLst>
                <a:path extrusionOk="0" h="3868" w="4645">
                  <a:moveTo>
                    <a:pt x="1846" y="1"/>
                  </a:moveTo>
                  <a:cubicBezTo>
                    <a:pt x="1804" y="1"/>
                    <a:pt x="1760" y="4"/>
                    <a:pt x="1715" y="9"/>
                  </a:cubicBezTo>
                  <a:cubicBezTo>
                    <a:pt x="1120" y="176"/>
                    <a:pt x="643" y="605"/>
                    <a:pt x="358" y="1176"/>
                  </a:cubicBezTo>
                  <a:cubicBezTo>
                    <a:pt x="96" y="1676"/>
                    <a:pt x="0" y="2296"/>
                    <a:pt x="119" y="2891"/>
                  </a:cubicBezTo>
                  <a:cubicBezTo>
                    <a:pt x="167" y="3248"/>
                    <a:pt x="286" y="3581"/>
                    <a:pt x="477" y="3867"/>
                  </a:cubicBezTo>
                  <a:cubicBezTo>
                    <a:pt x="548" y="3629"/>
                    <a:pt x="643" y="3367"/>
                    <a:pt x="786" y="3153"/>
                  </a:cubicBezTo>
                  <a:cubicBezTo>
                    <a:pt x="1072" y="2748"/>
                    <a:pt x="1453" y="2462"/>
                    <a:pt x="1834" y="2319"/>
                  </a:cubicBezTo>
                  <a:cubicBezTo>
                    <a:pt x="1882" y="2303"/>
                    <a:pt x="1932" y="2296"/>
                    <a:pt x="1983" y="2296"/>
                  </a:cubicBezTo>
                  <a:cubicBezTo>
                    <a:pt x="2085" y="2296"/>
                    <a:pt x="2191" y="2327"/>
                    <a:pt x="2287" y="2391"/>
                  </a:cubicBezTo>
                  <a:cubicBezTo>
                    <a:pt x="2406" y="2486"/>
                    <a:pt x="2501" y="2629"/>
                    <a:pt x="2525" y="2772"/>
                  </a:cubicBezTo>
                  <a:cubicBezTo>
                    <a:pt x="2549" y="2962"/>
                    <a:pt x="2620" y="3010"/>
                    <a:pt x="2644" y="3034"/>
                  </a:cubicBezTo>
                  <a:cubicBezTo>
                    <a:pt x="2668" y="3034"/>
                    <a:pt x="2763" y="2986"/>
                    <a:pt x="2834" y="2986"/>
                  </a:cubicBezTo>
                  <a:cubicBezTo>
                    <a:pt x="2930" y="2923"/>
                    <a:pt x="3078" y="2849"/>
                    <a:pt x="3236" y="2849"/>
                  </a:cubicBezTo>
                  <a:cubicBezTo>
                    <a:pt x="3316" y="2849"/>
                    <a:pt x="3398" y="2867"/>
                    <a:pt x="3477" y="2915"/>
                  </a:cubicBezTo>
                  <a:cubicBezTo>
                    <a:pt x="3596" y="2986"/>
                    <a:pt x="3954" y="3224"/>
                    <a:pt x="4192" y="3605"/>
                  </a:cubicBezTo>
                  <a:cubicBezTo>
                    <a:pt x="4239" y="3701"/>
                    <a:pt x="4287" y="3796"/>
                    <a:pt x="4335" y="3867"/>
                  </a:cubicBezTo>
                  <a:cubicBezTo>
                    <a:pt x="4430" y="3748"/>
                    <a:pt x="4477" y="3605"/>
                    <a:pt x="4549" y="3462"/>
                  </a:cubicBezTo>
                  <a:cubicBezTo>
                    <a:pt x="4620" y="3129"/>
                    <a:pt x="4644" y="2724"/>
                    <a:pt x="4573" y="2343"/>
                  </a:cubicBezTo>
                  <a:cubicBezTo>
                    <a:pt x="4501" y="1891"/>
                    <a:pt x="4287" y="1533"/>
                    <a:pt x="3954" y="1272"/>
                  </a:cubicBezTo>
                  <a:cubicBezTo>
                    <a:pt x="3835" y="1152"/>
                    <a:pt x="3668" y="1105"/>
                    <a:pt x="3477" y="1105"/>
                  </a:cubicBezTo>
                  <a:cubicBezTo>
                    <a:pt x="3287" y="1152"/>
                    <a:pt x="3144" y="1224"/>
                    <a:pt x="3072" y="1367"/>
                  </a:cubicBezTo>
                  <a:cubicBezTo>
                    <a:pt x="3001" y="1462"/>
                    <a:pt x="2977" y="1486"/>
                    <a:pt x="2953" y="1486"/>
                  </a:cubicBezTo>
                  <a:cubicBezTo>
                    <a:pt x="2906" y="1486"/>
                    <a:pt x="2834" y="1414"/>
                    <a:pt x="2715" y="1176"/>
                  </a:cubicBezTo>
                  <a:cubicBezTo>
                    <a:pt x="2596" y="962"/>
                    <a:pt x="2525" y="724"/>
                    <a:pt x="2525" y="605"/>
                  </a:cubicBezTo>
                  <a:cubicBezTo>
                    <a:pt x="2501" y="390"/>
                    <a:pt x="2406" y="224"/>
                    <a:pt x="2239" y="105"/>
                  </a:cubicBezTo>
                  <a:cubicBezTo>
                    <a:pt x="2112" y="32"/>
                    <a:pt x="1984" y="1"/>
                    <a:pt x="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5"/>
            <p:cNvSpPr/>
            <p:nvPr/>
          </p:nvSpPr>
          <p:spPr>
            <a:xfrm>
              <a:off x="3191100" y="3379325"/>
              <a:ext cx="169125" cy="244700"/>
            </a:xfrm>
            <a:custGeom>
              <a:rect b="b" l="l" r="r" t="t"/>
              <a:pathLst>
                <a:path extrusionOk="0" h="9788" w="6765">
                  <a:moveTo>
                    <a:pt x="2763" y="1810"/>
                  </a:moveTo>
                  <a:cubicBezTo>
                    <a:pt x="2954" y="1810"/>
                    <a:pt x="3073" y="1953"/>
                    <a:pt x="3073" y="2120"/>
                  </a:cubicBezTo>
                  <a:lnTo>
                    <a:pt x="3073" y="3334"/>
                  </a:lnTo>
                  <a:cubicBezTo>
                    <a:pt x="3073" y="3501"/>
                    <a:pt x="2930" y="3620"/>
                    <a:pt x="2763" y="3620"/>
                  </a:cubicBezTo>
                  <a:lnTo>
                    <a:pt x="1549" y="3620"/>
                  </a:lnTo>
                  <a:cubicBezTo>
                    <a:pt x="1382" y="3620"/>
                    <a:pt x="1263" y="3477"/>
                    <a:pt x="1263" y="3334"/>
                  </a:cubicBezTo>
                  <a:lnTo>
                    <a:pt x="1263" y="2120"/>
                  </a:lnTo>
                  <a:cubicBezTo>
                    <a:pt x="1263" y="1929"/>
                    <a:pt x="1406" y="1810"/>
                    <a:pt x="1549" y="1810"/>
                  </a:cubicBezTo>
                  <a:close/>
                  <a:moveTo>
                    <a:pt x="5216" y="1810"/>
                  </a:moveTo>
                  <a:cubicBezTo>
                    <a:pt x="5383" y="1810"/>
                    <a:pt x="5502" y="1953"/>
                    <a:pt x="5502" y="2120"/>
                  </a:cubicBezTo>
                  <a:lnTo>
                    <a:pt x="5502" y="3334"/>
                  </a:lnTo>
                  <a:cubicBezTo>
                    <a:pt x="5502" y="3501"/>
                    <a:pt x="5359" y="3620"/>
                    <a:pt x="5216" y="3620"/>
                  </a:cubicBezTo>
                  <a:lnTo>
                    <a:pt x="4002" y="3620"/>
                  </a:lnTo>
                  <a:cubicBezTo>
                    <a:pt x="3811" y="3620"/>
                    <a:pt x="3692" y="3477"/>
                    <a:pt x="3692" y="3334"/>
                  </a:cubicBezTo>
                  <a:lnTo>
                    <a:pt x="3692" y="2120"/>
                  </a:lnTo>
                  <a:cubicBezTo>
                    <a:pt x="3692" y="1929"/>
                    <a:pt x="3835" y="1810"/>
                    <a:pt x="4002" y="1810"/>
                  </a:cubicBezTo>
                  <a:close/>
                  <a:moveTo>
                    <a:pt x="2763" y="4263"/>
                  </a:moveTo>
                  <a:cubicBezTo>
                    <a:pt x="2954" y="4263"/>
                    <a:pt x="3073" y="4406"/>
                    <a:pt x="3073" y="4549"/>
                  </a:cubicBezTo>
                  <a:lnTo>
                    <a:pt x="3073" y="5763"/>
                  </a:lnTo>
                  <a:cubicBezTo>
                    <a:pt x="3073" y="5954"/>
                    <a:pt x="2930" y="6073"/>
                    <a:pt x="2763" y="6073"/>
                  </a:cubicBezTo>
                  <a:lnTo>
                    <a:pt x="1549" y="6073"/>
                  </a:lnTo>
                  <a:cubicBezTo>
                    <a:pt x="1382" y="6073"/>
                    <a:pt x="1263" y="5930"/>
                    <a:pt x="1263" y="5763"/>
                  </a:cubicBezTo>
                  <a:lnTo>
                    <a:pt x="1263" y="4549"/>
                  </a:lnTo>
                  <a:cubicBezTo>
                    <a:pt x="1263" y="4358"/>
                    <a:pt x="1406" y="4263"/>
                    <a:pt x="1549" y="4263"/>
                  </a:cubicBezTo>
                  <a:close/>
                  <a:moveTo>
                    <a:pt x="5240" y="4263"/>
                  </a:moveTo>
                  <a:cubicBezTo>
                    <a:pt x="5431" y="4263"/>
                    <a:pt x="5550" y="4406"/>
                    <a:pt x="5550" y="4549"/>
                  </a:cubicBezTo>
                  <a:lnTo>
                    <a:pt x="5550" y="5763"/>
                  </a:lnTo>
                  <a:cubicBezTo>
                    <a:pt x="5550" y="5954"/>
                    <a:pt x="5383" y="6073"/>
                    <a:pt x="5240" y="6073"/>
                  </a:cubicBezTo>
                  <a:lnTo>
                    <a:pt x="4025" y="6073"/>
                  </a:lnTo>
                  <a:cubicBezTo>
                    <a:pt x="3835" y="6073"/>
                    <a:pt x="3716" y="5930"/>
                    <a:pt x="3716" y="5763"/>
                  </a:cubicBezTo>
                  <a:lnTo>
                    <a:pt x="3716" y="4549"/>
                  </a:lnTo>
                  <a:cubicBezTo>
                    <a:pt x="3716" y="4358"/>
                    <a:pt x="3859" y="4263"/>
                    <a:pt x="4025" y="4263"/>
                  </a:cubicBezTo>
                  <a:close/>
                  <a:moveTo>
                    <a:pt x="2763" y="6716"/>
                  </a:moveTo>
                  <a:cubicBezTo>
                    <a:pt x="2954" y="6716"/>
                    <a:pt x="3073" y="6883"/>
                    <a:pt x="3073" y="7026"/>
                  </a:cubicBezTo>
                  <a:lnTo>
                    <a:pt x="3073" y="8240"/>
                  </a:lnTo>
                  <a:cubicBezTo>
                    <a:pt x="3073" y="8431"/>
                    <a:pt x="2930" y="8550"/>
                    <a:pt x="2763" y="8550"/>
                  </a:cubicBezTo>
                  <a:lnTo>
                    <a:pt x="1549" y="8550"/>
                  </a:lnTo>
                  <a:cubicBezTo>
                    <a:pt x="1382" y="8550"/>
                    <a:pt x="1263" y="8383"/>
                    <a:pt x="1263" y="8240"/>
                  </a:cubicBezTo>
                  <a:lnTo>
                    <a:pt x="1263" y="7026"/>
                  </a:lnTo>
                  <a:cubicBezTo>
                    <a:pt x="1263" y="6835"/>
                    <a:pt x="1406" y="6716"/>
                    <a:pt x="1549" y="6716"/>
                  </a:cubicBezTo>
                  <a:close/>
                  <a:moveTo>
                    <a:pt x="3335" y="0"/>
                  </a:moveTo>
                  <a:lnTo>
                    <a:pt x="906" y="405"/>
                  </a:lnTo>
                  <a:cubicBezTo>
                    <a:pt x="739" y="453"/>
                    <a:pt x="620" y="572"/>
                    <a:pt x="620" y="715"/>
                  </a:cubicBezTo>
                  <a:lnTo>
                    <a:pt x="620" y="1000"/>
                  </a:lnTo>
                  <a:lnTo>
                    <a:pt x="310" y="1000"/>
                  </a:lnTo>
                  <a:cubicBezTo>
                    <a:pt x="120" y="1000"/>
                    <a:pt x="1" y="1167"/>
                    <a:pt x="1" y="1310"/>
                  </a:cubicBezTo>
                  <a:lnTo>
                    <a:pt x="1" y="9502"/>
                  </a:lnTo>
                  <a:cubicBezTo>
                    <a:pt x="1" y="9669"/>
                    <a:pt x="144" y="9788"/>
                    <a:pt x="310" y="9788"/>
                  </a:cubicBezTo>
                  <a:lnTo>
                    <a:pt x="5454" y="9788"/>
                  </a:lnTo>
                  <a:cubicBezTo>
                    <a:pt x="5216" y="9431"/>
                    <a:pt x="5026" y="9026"/>
                    <a:pt x="4978" y="8573"/>
                  </a:cubicBezTo>
                  <a:lnTo>
                    <a:pt x="4002" y="8573"/>
                  </a:lnTo>
                  <a:lnTo>
                    <a:pt x="4002" y="8550"/>
                  </a:lnTo>
                  <a:cubicBezTo>
                    <a:pt x="3811" y="8550"/>
                    <a:pt x="3692" y="8383"/>
                    <a:pt x="3692" y="8240"/>
                  </a:cubicBezTo>
                  <a:lnTo>
                    <a:pt x="3692" y="7026"/>
                  </a:lnTo>
                  <a:cubicBezTo>
                    <a:pt x="3692" y="6835"/>
                    <a:pt x="3835" y="6716"/>
                    <a:pt x="4002" y="6716"/>
                  </a:cubicBezTo>
                  <a:lnTo>
                    <a:pt x="5121" y="6716"/>
                  </a:lnTo>
                  <a:cubicBezTo>
                    <a:pt x="5145" y="6597"/>
                    <a:pt x="5216" y="6478"/>
                    <a:pt x="5264" y="6359"/>
                  </a:cubicBezTo>
                  <a:cubicBezTo>
                    <a:pt x="5597" y="5716"/>
                    <a:pt x="6097" y="5239"/>
                    <a:pt x="6764" y="4977"/>
                  </a:cubicBezTo>
                  <a:lnTo>
                    <a:pt x="6764" y="1310"/>
                  </a:lnTo>
                  <a:cubicBezTo>
                    <a:pt x="6764" y="1120"/>
                    <a:pt x="6621" y="1000"/>
                    <a:pt x="6455" y="1000"/>
                  </a:cubicBezTo>
                  <a:lnTo>
                    <a:pt x="6145" y="1000"/>
                  </a:lnTo>
                  <a:lnTo>
                    <a:pt x="6145" y="715"/>
                  </a:lnTo>
                  <a:cubicBezTo>
                    <a:pt x="6145" y="572"/>
                    <a:pt x="6026" y="453"/>
                    <a:pt x="5859" y="405"/>
                  </a:cubicBezTo>
                  <a:lnTo>
                    <a:pt x="34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5"/>
            <p:cNvSpPr/>
            <p:nvPr/>
          </p:nvSpPr>
          <p:spPr>
            <a:xfrm>
              <a:off x="3298275" y="3562100"/>
              <a:ext cx="15500" cy="16100"/>
            </a:xfrm>
            <a:custGeom>
              <a:rect b="b" l="l" r="r" t="t"/>
              <a:pathLst>
                <a:path extrusionOk="0" h="644" w="620">
                  <a:moveTo>
                    <a:pt x="0" y="0"/>
                  </a:moveTo>
                  <a:lnTo>
                    <a:pt x="0" y="643"/>
                  </a:lnTo>
                  <a:lnTo>
                    <a:pt x="620" y="643"/>
                  </a:lnTo>
                  <a:lnTo>
                    <a:pt x="620" y="596"/>
                  </a:lnTo>
                  <a:lnTo>
                    <a:pt x="620" y="405"/>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46"/>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a:t>
            </a:r>
            <a:r>
              <a:rPr lang="en"/>
              <a:t>THIS </a:t>
            </a:r>
            <a:r>
              <a:rPr lang="en"/>
              <a:t>T</a:t>
            </a:r>
            <a:r>
              <a:rPr lang="en"/>
              <a:t>OPIC</a:t>
            </a:r>
            <a:endParaRPr/>
          </a:p>
        </p:txBody>
      </p:sp>
      <p:sp>
        <p:nvSpPr>
          <p:cNvPr id="1364" name="Google Shape;1364;p46"/>
          <p:cNvSpPr txBox="1"/>
          <p:nvPr>
            <p:ph idx="1" type="subTitle"/>
          </p:nvPr>
        </p:nvSpPr>
        <p:spPr>
          <a:xfrm>
            <a:off x="717700" y="2142000"/>
            <a:ext cx="2950500" cy="790800"/>
          </a:xfrm>
          <a:prstGeom prst="rect">
            <a:avLst/>
          </a:prstGeom>
        </p:spPr>
        <p:txBody>
          <a:bodyPr anchorCtr="0" anchor="t" bIns="91425" lIns="91425" spcFirstLastPara="1" rIns="365750" wrap="square" tIns="91425">
            <a:noAutofit/>
          </a:bodyPr>
          <a:lstStyle/>
          <a:p>
            <a:pPr indent="0" lvl="0" marL="0" rtl="0" algn="l">
              <a:spcBef>
                <a:spcPts val="0"/>
              </a:spcBef>
              <a:spcAft>
                <a:spcPts val="0"/>
              </a:spcAft>
              <a:buNone/>
            </a:pPr>
            <a:r>
              <a:rPr lang="en"/>
              <a:t>Mercury is </a:t>
            </a:r>
            <a:r>
              <a:rPr lang="en"/>
              <a:t>the closest planet to the Sun and the smallest of them all</a:t>
            </a:r>
            <a:endParaRPr/>
          </a:p>
        </p:txBody>
      </p:sp>
      <p:sp>
        <p:nvSpPr>
          <p:cNvPr id="1365" name="Google Shape;1365;p46"/>
          <p:cNvSpPr txBox="1"/>
          <p:nvPr>
            <p:ph idx="2" type="subTitle"/>
          </p:nvPr>
        </p:nvSpPr>
        <p:spPr>
          <a:xfrm>
            <a:off x="717700" y="1370750"/>
            <a:ext cx="29505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POSITIONING OF GROUND LADDERS</a:t>
            </a:r>
            <a:endParaRPr/>
          </a:p>
        </p:txBody>
      </p:sp>
      <p:sp>
        <p:nvSpPr>
          <p:cNvPr id="1366" name="Google Shape;1366;p46"/>
          <p:cNvSpPr txBox="1"/>
          <p:nvPr>
            <p:ph idx="3" type="subTitle"/>
          </p:nvPr>
        </p:nvSpPr>
        <p:spPr>
          <a:xfrm>
            <a:off x="4409526" y="2142000"/>
            <a:ext cx="2950500" cy="790800"/>
          </a:xfrm>
          <a:prstGeom prst="rect">
            <a:avLst/>
          </a:prstGeom>
        </p:spPr>
        <p:txBody>
          <a:bodyPr anchorCtr="0" anchor="t" bIns="91425" lIns="91425" spcFirstLastPara="1" rIns="365750"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1367" name="Google Shape;1367;p46"/>
          <p:cNvSpPr txBox="1"/>
          <p:nvPr>
            <p:ph idx="4" type="subTitle"/>
          </p:nvPr>
        </p:nvSpPr>
        <p:spPr>
          <a:xfrm>
            <a:off x="4409526" y="1370750"/>
            <a:ext cx="29505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CARRYING GROUND LADDERS</a:t>
            </a:r>
            <a:endParaRPr/>
          </a:p>
        </p:txBody>
      </p:sp>
      <p:sp>
        <p:nvSpPr>
          <p:cNvPr id="1368" name="Google Shape;1368;p46"/>
          <p:cNvSpPr txBox="1"/>
          <p:nvPr>
            <p:ph idx="5" type="subTitle"/>
          </p:nvPr>
        </p:nvSpPr>
        <p:spPr>
          <a:xfrm>
            <a:off x="717700" y="3811675"/>
            <a:ext cx="2950500" cy="790800"/>
          </a:xfrm>
          <a:prstGeom prst="rect">
            <a:avLst/>
          </a:prstGeom>
        </p:spPr>
        <p:txBody>
          <a:bodyPr anchorCtr="0" anchor="t" bIns="91425" lIns="91425" spcFirstLastPara="1" rIns="365750"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1369" name="Google Shape;1369;p46"/>
          <p:cNvSpPr txBox="1"/>
          <p:nvPr>
            <p:ph idx="6" type="subTitle"/>
          </p:nvPr>
        </p:nvSpPr>
        <p:spPr>
          <a:xfrm>
            <a:off x="717700" y="3040425"/>
            <a:ext cx="29505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RAISING GROUND LADDERS</a:t>
            </a:r>
            <a:endParaRPr/>
          </a:p>
        </p:txBody>
      </p:sp>
      <p:sp>
        <p:nvSpPr>
          <p:cNvPr id="1370" name="Google Shape;1370;p46"/>
          <p:cNvSpPr txBox="1"/>
          <p:nvPr>
            <p:ph idx="7" type="subTitle"/>
          </p:nvPr>
        </p:nvSpPr>
        <p:spPr>
          <a:xfrm>
            <a:off x="4409526" y="3811675"/>
            <a:ext cx="2950500" cy="790800"/>
          </a:xfrm>
          <a:prstGeom prst="rect">
            <a:avLst/>
          </a:prstGeom>
        </p:spPr>
        <p:txBody>
          <a:bodyPr anchorCtr="0" anchor="t" bIns="91425" lIns="91425" spcFirstLastPara="1" rIns="365750" wrap="square" tIns="91425">
            <a:noAutofit/>
          </a:bodyPr>
          <a:lstStyle/>
          <a:p>
            <a:pPr indent="0" lvl="0" marL="0" rtl="0" algn="l">
              <a:spcBef>
                <a:spcPts val="0"/>
              </a:spcBef>
              <a:spcAft>
                <a:spcPts val="0"/>
              </a:spcAft>
              <a:buNone/>
            </a:pPr>
            <a:r>
              <a:rPr lang="en"/>
              <a:t>Jupiter is a gas giant and the biggest planet in the Solar System</a:t>
            </a:r>
            <a:endParaRPr/>
          </a:p>
        </p:txBody>
      </p:sp>
      <p:sp>
        <p:nvSpPr>
          <p:cNvPr id="1371" name="Google Shape;1371;p46"/>
          <p:cNvSpPr txBox="1"/>
          <p:nvPr>
            <p:ph idx="8" type="subTitle"/>
          </p:nvPr>
        </p:nvSpPr>
        <p:spPr>
          <a:xfrm>
            <a:off x="4409526" y="3040425"/>
            <a:ext cx="29505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CLIMBING GROUND LADDERS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irefighter Training Workshop by Slidesgo">
  <a:themeElements>
    <a:clrScheme name="Simple Light">
      <a:dk1>
        <a:srgbClr val="FFFFFF"/>
      </a:dk1>
      <a:lt1>
        <a:srgbClr val="281F28"/>
      </a:lt1>
      <a:dk2>
        <a:srgbClr val="999999"/>
      </a:dk2>
      <a:lt2>
        <a:srgbClr val="D9D9D9"/>
      </a:lt2>
      <a:accent1>
        <a:srgbClr val="000000"/>
      </a:accent1>
      <a:accent2>
        <a:srgbClr val="C90000"/>
      </a:accent2>
      <a:accent3>
        <a:srgbClr val="D86507"/>
      </a:accent3>
      <a:accent4>
        <a:srgbClr val="F4872F"/>
      </a:accent4>
      <a:accent5>
        <a:srgbClr val="FFDE3B"/>
      </a:accent5>
      <a:accent6>
        <a:srgbClr val="BED9E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